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32450d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32450d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32450d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32450d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32450d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32450d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ec66e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ec66e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ec66e4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ec66e4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ec66e4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ec66e4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19e9f5f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19e9f5f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19e9f5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19e9f5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32450d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32450d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19e9f5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19e9f5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59" name="Google Shape;59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Zg6UAnAzGGs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bipartite-graph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917700"/>
            <a:ext cx="8520600" cy="26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Intramurals Scheduling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8"/>
              <a:t>(Bipartite Matching Algorithm)</a:t>
            </a:r>
            <a:endParaRPr sz="27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41500" y="4114800"/>
            <a:ext cx="85206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Satish Parajuli, Mradul Mourya, Michael Lie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4743300"/>
            <a:ext cx="20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walkthrough!!!!!!!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Explained……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U-Rec has been struggling with creating optimal schedules where each intramural teams can match with one other team and play at least 1-2 times a week.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By using Bipartite Matching Algorithm, we can find the best optimal solution to find the optimal pair solutions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 are stored in through CSV files that is receive from quadratics survey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This is how the original (qualtrics) data looks like</a:t>
            </a:r>
            <a:endParaRPr sz="27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" y="1152475"/>
            <a:ext cx="9027451" cy="39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things in the data that we’re </a:t>
            </a:r>
            <a:r>
              <a:rPr lang="en"/>
              <a:t>concerned</a:t>
            </a:r>
            <a:r>
              <a:rPr lang="en"/>
              <a:t> with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8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data frames grouped by games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25" y="1017725"/>
            <a:ext cx="8267950" cy="172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75" y="2850450"/>
            <a:ext cx="8267950" cy="16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Explained……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before that, what really is a Bipartite graph?</a:t>
            </a:r>
            <a:endParaRPr/>
          </a:p>
        </p:txBody>
      </p:sp>
      <p:pic>
        <p:nvPicPr>
          <p:cNvPr descr="Watch on Udacity: https://www.udacity.com/course/viewer#!/c-ud061/l-3527768539/m-1052679038&#10;Check out the full Advanced Operating Systems course for free at: https://www.udacity.com/course/ud061 &#10;Georgia Tech online Master's program: https://www.udacity.com/georgia-tech" id="102" name="Google Shape;102;p20" title="Bipartite Graphs - Georgia Tech - Computability, Complexity, Theory: Algorith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80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Explained (continued)……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A matching in a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Bipartite Graph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is a set of the edges chosen in such a way that no two edges share an endpoint. A maximum matching is a matching of maximum size (maximum number of edges). In a maximum matching, if any edge is added to it, it is no longer a matching. There can be more than one maximum matchings for a given Bipartite Graph.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950" y="2075425"/>
            <a:ext cx="2417824" cy="2679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125" y="3169325"/>
            <a:ext cx="2326875" cy="101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75" y="2938500"/>
            <a:ext cx="2760725" cy="2024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Matching algorithm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250"/>
            <a:ext cx="9143999" cy="40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 with an optimal algorithm (required a lot of brainstorming and Prof. Kent’s help).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Making sure that code should work for the future data as well so that U-rec can utilize it for other competitions too (as long as data is in the same format).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Making program efficient (with less use of loops to decrease time </a:t>
            </a:r>
            <a:r>
              <a:rPr lang="en"/>
              <a:t>complexity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Multiple </a:t>
            </a:r>
            <a:r>
              <a:rPr lang="en"/>
              <a:t>errors occur whenever there is NULL values (which we solved).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