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D104E-6B9E-4C7C-A7CE-EF42E04CCA1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17FB-A321-4CEE-A523-CD4008F4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87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4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9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3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928D-F363-4FC5-B193-8A54584037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427A76-6C94-43BC-8652-FA20060C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hatdatatho.com/linear-vs-quadratic-discriminant-analys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075458-AE19-EA4B-0783-4E926717A6AE}"/>
              </a:ext>
            </a:extLst>
          </p:cNvPr>
          <p:cNvSpPr txBox="1"/>
          <p:nvPr/>
        </p:nvSpPr>
        <p:spPr>
          <a:xfrm>
            <a:off x="2570922" y="1652706"/>
            <a:ext cx="61225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Statistical and Predictive Modeling 2</a:t>
            </a:r>
            <a:endParaRPr lang="en-US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Assignment #3–  Discriminant analysis</a:t>
            </a:r>
            <a:b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Name: Paramvi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singh Bali</a:t>
            </a:r>
            <a:b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number: 100843502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56DA-CD56-5CDC-540E-BC0F512E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53414" cy="874643"/>
          </a:xfrm>
        </p:spPr>
        <p:txBody>
          <a:bodyPr/>
          <a:lstStyle/>
          <a:p>
            <a:r>
              <a:rPr lang="en-US" u="sng" dirty="0"/>
              <a:t>Two </a:t>
            </a:r>
            <a:r>
              <a:rPr lang="en-US" u="sng" dirty="0" err="1"/>
              <a:t>recommendatios</a:t>
            </a:r>
            <a:r>
              <a:rPr lang="en-US" u="sng" dirty="0"/>
              <a:t> for </a:t>
            </a:r>
            <a:r>
              <a:rPr lang="en-US" u="sng" dirty="0" err="1"/>
              <a:t>mr</a:t>
            </a:r>
            <a:r>
              <a:rPr lang="en-US" u="sng" dirty="0"/>
              <a:t> </a:t>
            </a:r>
            <a:r>
              <a:rPr lang="en-US" u="sng" dirty="0" err="1"/>
              <a:t>hughes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DE76-7F64-6571-710E-678DBBF1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80" y="1749771"/>
            <a:ext cx="8596668" cy="3880773"/>
          </a:xfrm>
        </p:spPr>
        <p:txBody>
          <a:bodyPr/>
          <a:lstStyle/>
          <a:p>
            <a:r>
              <a:rPr lang="en-US" dirty="0"/>
              <a:t>LDA and  QDA works better when the response classes(dependent variable) are </a:t>
            </a:r>
            <a:r>
              <a:rPr lang="en-US" dirty="0" err="1"/>
              <a:t>seperable</a:t>
            </a:r>
            <a:r>
              <a:rPr lang="en-US" dirty="0"/>
              <a:t> and distribution for all classes are gaussian(normal). The more the classes are separable and the more the distribution is normal, the better will be the classification result for LDA and </a:t>
            </a:r>
            <a:r>
              <a:rPr lang="en-US" dirty="0" err="1"/>
              <a:t>QDA.Overall</a:t>
            </a:r>
            <a:r>
              <a:rPr lang="en-US" dirty="0"/>
              <a:t>, our classes in the dataset should be quite separated and distributed normally for the better performance of both LDA and QDA.</a:t>
            </a:r>
          </a:p>
          <a:p>
            <a:r>
              <a:rPr lang="en-US" dirty="0"/>
              <a:t>LDA and QDA performs well if we collect more data </a:t>
            </a:r>
            <a:r>
              <a:rPr lang="en-US" dirty="0" err="1"/>
              <a:t>i.e</a:t>
            </a:r>
            <a:r>
              <a:rPr lang="en-US" dirty="0"/>
              <a:t> independent </a:t>
            </a:r>
            <a:r>
              <a:rPr lang="en-US" dirty="0" err="1"/>
              <a:t>varaiables</a:t>
            </a:r>
            <a:r>
              <a:rPr lang="en-US" dirty="0"/>
              <a:t>/ columns which are useful(not redundant) which helps to improve the performance metrics and overall improve  performance of the metrics.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5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D2DC-5758-1C2E-F917-E559A811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B348-1874-E0F0-5D02-495A7BC6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Week5 - Data2204-Notes</a:t>
            </a:r>
          </a:p>
          <a:p>
            <a:r>
              <a:rPr lang="en-US" b="1" dirty="0">
                <a:hlinkClick r:id="rId2"/>
              </a:rPr>
              <a:t>https://thatdatatho.com/linear-vs-quadratic-discriminant-analysis/</a:t>
            </a:r>
            <a:endParaRPr lang="en-US" b="1" dirty="0"/>
          </a:p>
          <a:p>
            <a:r>
              <a:rPr lang="en-US" dirty="0"/>
              <a:t>An Introduction to Statistical Learning-Springer Texts in Statistics E book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2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3453-71AD-F47D-5A55-91FF99FE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Rational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C424-70AE-051B-7EAF-974C5D1F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035"/>
            <a:ext cx="8596668" cy="4305327"/>
          </a:xfrm>
        </p:spPr>
        <p:txBody>
          <a:bodyPr/>
          <a:lstStyle/>
          <a:p>
            <a:r>
              <a:rPr lang="en-US" dirty="0"/>
              <a:t>In the given dataset there are 143 observation and 7 variables .</a:t>
            </a:r>
          </a:p>
          <a:p>
            <a:r>
              <a:rPr lang="en-US" dirty="0"/>
              <a:t>In this assignment, I will create both LDA and QDA models to forecast whether the person is happy or not.</a:t>
            </a:r>
          </a:p>
          <a:p>
            <a:r>
              <a:rPr lang="en-US" dirty="0"/>
              <a:t>Further I am presenting confusion matrix/classification report to check the efficiency of LDA and QDA.</a:t>
            </a:r>
          </a:p>
          <a:p>
            <a:r>
              <a:rPr lang="en-US" dirty="0"/>
              <a:t>In  addition, I will optimized both LDA and QDA and compare them both.</a:t>
            </a:r>
          </a:p>
        </p:txBody>
      </p:sp>
    </p:spTree>
    <p:extLst>
      <p:ext uri="{BB962C8B-B14F-4D97-AF65-F5344CB8AC3E}">
        <p14:creationId xmlns:p14="http://schemas.microsoft.com/office/powerpoint/2010/main" val="106090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E271-844C-F624-6C65-A46BE394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Two key Insight from pandas profile report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6EDC05-65B8-7525-1FF1-1796220CD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481" y="1270000"/>
            <a:ext cx="7432467" cy="313921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AA8F8F-F3EA-69C4-C45E-D349A3F02008}"/>
              </a:ext>
            </a:extLst>
          </p:cNvPr>
          <p:cNvSpPr txBox="1"/>
          <p:nvPr/>
        </p:nvSpPr>
        <p:spPr>
          <a:xfrm>
            <a:off x="238539" y="1789043"/>
            <a:ext cx="4465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Overview from pandas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generally give us the basic description of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7 missing columns,143 rows,0 missing values and 18 duplicate rows.7.9 kb is the size of the dataset in memory and 56.9 Byte is the size which every row occupies.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three types of variables/column namely numeric, categorical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which 5 are numeric column, 1 are the categorical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7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A533-8D86-7162-A937-6AB4A157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Two key Insight from pandas profile report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22696-0F18-F1B3-9EAF-8F278FEF4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5469" y="1270000"/>
            <a:ext cx="5315692" cy="3924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8E4A6-7D7D-B07A-F6F3-FBF362AB80ED}"/>
              </a:ext>
            </a:extLst>
          </p:cNvPr>
          <p:cNvSpPr txBox="1"/>
          <p:nvPr/>
        </p:nvSpPr>
        <p:spPr>
          <a:xfrm>
            <a:off x="225287" y="1649416"/>
            <a:ext cx="5698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Correlations from pandas profile:</a:t>
            </a:r>
            <a:r>
              <a:rPr lang="en-US" dirty="0"/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correlations is used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bivariate analysis between two independent variables. In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right heat map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graph the more the dark shade of blue the more two variables are correlated for example x6(</a:t>
            </a:r>
            <a:r>
              <a:rPr lang="en-US" sz="1600" dirty="0"/>
              <a:t>the availability of social community events) and  X1(he availability of information about the city services) have dark blue color which means they are quite highly correlated </a:t>
            </a:r>
            <a:r>
              <a:rPr lang="en-US" sz="1600" dirty="0" err="1"/>
              <a:t>whearas</a:t>
            </a:r>
            <a:r>
              <a:rPr lang="en-US" sz="1600" dirty="0"/>
              <a:t> x2(the cost of housing ) and x6 (the availability of social community events) have white color(no blue) which means they are less correlated.</a:t>
            </a:r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6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3E7F-2B5D-4567-77A7-31A11A91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Presentation of the confusion metrics and classification report for the optimized LDA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70307-027C-BD12-24FB-8264EE4EF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385" y="1187174"/>
            <a:ext cx="5911928" cy="31596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9F685-3D9D-B9DC-4F78-5B7527C90788}"/>
              </a:ext>
            </a:extLst>
          </p:cNvPr>
          <p:cNvSpPr txBox="1"/>
          <p:nvPr/>
        </p:nvSpPr>
        <p:spPr>
          <a:xfrm>
            <a:off x="251791" y="1392129"/>
            <a:ext cx="55394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Confusion matrix is N×N table(where N is the number of the classes) that contains number of incorrect and correct predictions of the classified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True negative: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when both case and prediction 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negative.Here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8 is the true negative means 8 times the model predicted unhappiness correctly out of 29 times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True positive: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both case and prediction is positive. Here 14 is the value of true positive  means 14 times  model predicted happiness   correctly out of 29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False positive: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when case is negative and prediction 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positive.Here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value of false positive is 5. It means the 5 times the model is predicting  happiness wrongly  however it is unhappiness in reality.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False negative 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when case is positive and prediction is negative. Here the value is 2. it means 2 times the model is predicting unhappiness wrongly however it is happiness.</a:t>
            </a:r>
            <a:endParaRPr lang="en-US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6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9CD5-3F0D-2002-93EC-015053FE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6" y="609600"/>
            <a:ext cx="8439115" cy="1086678"/>
          </a:xfrm>
        </p:spPr>
        <p:txBody>
          <a:bodyPr>
            <a:normAutofit/>
          </a:bodyPr>
          <a:lstStyle/>
          <a:p>
            <a:r>
              <a:rPr lang="en-US" sz="2000" u="sng" dirty="0"/>
              <a:t>Presentation of the confusion metrics and classification report for the optimized QDA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99D4A-0491-AF09-B06C-E6832D20C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285" y="1336990"/>
            <a:ext cx="5163758" cy="27804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7BB10-04B9-D1B7-7486-FFC1E5FF0239}"/>
              </a:ext>
            </a:extLst>
          </p:cNvPr>
          <p:cNvSpPr txBox="1"/>
          <p:nvPr/>
        </p:nvSpPr>
        <p:spPr>
          <a:xfrm>
            <a:off x="569843" y="1934817"/>
            <a:ext cx="6586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True negative: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when both case and prediction 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negative.Here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9 is the true negative means 9 times the model predicted unhappiness correctly out of 29 times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True positive: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both case and prediction is positive. Here 13 is the value of true positive  means 13 times  model predicted happiness   correctly out of 29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False positive: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when case is negative and prediction 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positive.Here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value of false positive is 4. It means the 4 times the model is predicting  happiness wrongly  however it is unhappiness in reality.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False negative 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when case is positive and prediction is negative. Here the value is 3. it means 3 times the model is predicting unhappiness wrongly however it is happiness.</a:t>
            </a:r>
            <a:endParaRPr lang="en-US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0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DF9-E991-1A40-2F1B-CC67BCF3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41379" cy="768626"/>
          </a:xfrm>
        </p:spPr>
        <p:txBody>
          <a:bodyPr>
            <a:noAutofit/>
          </a:bodyPr>
          <a:lstStyle/>
          <a:p>
            <a:r>
              <a:rPr lang="en-US" sz="2400" u="sng" dirty="0"/>
              <a:t>Three key insights(precision,recall,f1score) from LDA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80078-A652-CA26-B8E6-52FFC081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947" y="1378226"/>
            <a:ext cx="7842958" cy="25179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8CCD3-FC18-8290-D78A-AED5BF376D4E}"/>
              </a:ext>
            </a:extLst>
          </p:cNvPr>
          <p:cNvSpPr txBox="1"/>
          <p:nvPr/>
        </p:nvSpPr>
        <p:spPr>
          <a:xfrm>
            <a:off x="677334" y="1678675"/>
            <a:ext cx="61056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Precision means what proportion of predicted positives is truly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Precision = truly positive/(truly positive +false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weighted average precision for this 77% efficient which is quite good. The value of the weighted average precision explains that only 77% of the predicted positive of this model are actually detected as true value and rest 23% predicted value are not actually detected as true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Recall explain what proportion of actual positive is classified or 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Recall = true positive/ (true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positive+false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weighted average recall for this model is 76% efficient which is quite high. The value of the weighted average recall explain that only 76% of actual positive is detected and rest 24% predicted value are not actual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F1 score is the harmonic mean of precision and Recall. It is the combination of precision and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use F1 score because there is always a trade off between Recall and precision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if we train our model to increase precision then Recall will decrease and vice versa.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weighted average F1 score for SVM algorithm is 75% efficient which is quite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42A6-962C-685F-16AA-007E623E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Three key insights(precision,recall,f1score) from QDA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2D434-976C-247E-77A4-A590D21D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413" y="1506913"/>
            <a:ext cx="7302637" cy="20824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C181C9-13F0-3266-3065-9861410327A2}"/>
              </a:ext>
            </a:extLst>
          </p:cNvPr>
          <p:cNvSpPr txBox="1"/>
          <p:nvPr/>
        </p:nvSpPr>
        <p:spPr>
          <a:xfrm>
            <a:off x="777922" y="1506913"/>
            <a:ext cx="652363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Precision means what proportion of predicted positives is truly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Precision = truly positive/(truly positive +false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weighted average precision for this 76% efficient which is quite good. The value of the weighted average precision explains that only 76% of the predicted positive of this model are actually detected as true value and rest 24% predicted value are not actually detected as true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Recall explain what proportion of actual positive is classified or 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Recall = true positive/ (true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positive+false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weighted average recall for this model is 76% efficient which is quite high. The value of the weighted average recall explain that only 76% of actual positive is detected and rest 24% predicted value are not actual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F1 score is the harmonic mean of precision and Recall. It is the combination of precision and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use F1 score because there is always a trade off between Recall and precision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if we train our model to increase precision then Recall will decrease and vice versa.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weighted average F1 score for SVM algorithm is 76% efficient which is quite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AC8C-3275-E254-4B88-ADED8206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 err="1"/>
              <a:t>Comparision</a:t>
            </a:r>
            <a:r>
              <a:rPr lang="en-US" sz="2000" u="sng" dirty="0"/>
              <a:t> of optimized LDA to the optimized QDA by three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EFA1-BC3E-49A3-079E-519FDDBA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461"/>
            <a:ext cx="8413657" cy="4755901"/>
          </a:xfrm>
        </p:spPr>
        <p:txBody>
          <a:bodyPr/>
          <a:lstStyle/>
          <a:p>
            <a:r>
              <a:rPr lang="en-US" dirty="0"/>
              <a:t>The weighted average precision for the LDA is 77% efficient </a:t>
            </a:r>
            <a:r>
              <a:rPr lang="en-US" dirty="0" err="1"/>
              <a:t>whearas</a:t>
            </a:r>
            <a:r>
              <a:rPr lang="en-US" dirty="0"/>
              <a:t> for the QDA it is 76 %  which means in case of precision LDA performs slightly </a:t>
            </a:r>
            <a:r>
              <a:rPr lang="en-US" dirty="0" err="1"/>
              <a:t>weel</a:t>
            </a:r>
            <a:r>
              <a:rPr lang="en-US" dirty="0"/>
              <a:t>.</a:t>
            </a:r>
          </a:p>
          <a:p>
            <a:r>
              <a:rPr lang="en-US" dirty="0"/>
              <a:t>The weighted average recall for both LDA and QDA is same which 76%. Thus in case of recall both performs the same.</a:t>
            </a:r>
          </a:p>
          <a:p>
            <a:r>
              <a:rPr lang="en-US" dirty="0"/>
              <a:t>The weighted average f1 score  for LDA is 75% </a:t>
            </a:r>
            <a:r>
              <a:rPr lang="en-US" dirty="0" err="1"/>
              <a:t>whearas</a:t>
            </a:r>
            <a:r>
              <a:rPr lang="en-US" dirty="0"/>
              <a:t> for QDA it is 76% which further means that latter performs better than the formal.</a:t>
            </a:r>
          </a:p>
          <a:p>
            <a:r>
              <a:rPr lang="en-US" dirty="0"/>
              <a:t>The higher the dimension of the data set (the more predictors in a data set) the more parameters we have to estimate. This can lead to high variance and so we have to be careful when using </a:t>
            </a:r>
            <a:r>
              <a:rPr lang="en-US" dirty="0" err="1"/>
              <a:t>QDA.But</a:t>
            </a:r>
            <a:r>
              <a:rPr lang="en-US" dirty="0"/>
              <a:t> in our dataset we don’t have higher number of predictors/columns that’s why our in our case both LDA and QDA performs almost the same however there is slight difference in the performance metrics(</a:t>
            </a:r>
            <a:r>
              <a:rPr lang="en-US" dirty="0" err="1"/>
              <a:t>precision,recall</a:t>
            </a:r>
            <a:r>
              <a:rPr lang="en-US" dirty="0"/>
              <a:t> and f1 score).</a:t>
            </a:r>
          </a:p>
        </p:txBody>
      </p:sp>
    </p:spTree>
    <p:extLst>
      <p:ext uri="{BB962C8B-B14F-4D97-AF65-F5344CB8AC3E}">
        <p14:creationId xmlns:p14="http://schemas.microsoft.com/office/powerpoint/2010/main" val="2322304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</TotalTime>
  <Words>1377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PowerPoint Presentation</vt:lpstr>
      <vt:lpstr>Rational statement </vt:lpstr>
      <vt:lpstr>Two key Insight from pandas profile report</vt:lpstr>
      <vt:lpstr>Two key Insight from pandas profile report</vt:lpstr>
      <vt:lpstr>Presentation of the confusion metrics and classification report for the optimized LDA</vt:lpstr>
      <vt:lpstr>Presentation of the confusion metrics and classification report for the optimized QDA</vt:lpstr>
      <vt:lpstr>Three key insights(precision,recall,f1score) from LDA</vt:lpstr>
      <vt:lpstr>Three key insights(precision,recall,f1score) from QDA</vt:lpstr>
      <vt:lpstr>Comparision of optimized LDA to the optimized QDA by three key insights</vt:lpstr>
      <vt:lpstr>Two recommendatios for mr hughes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paramvir singh</dc:creator>
  <cp:lastModifiedBy>paramvir singh</cp:lastModifiedBy>
  <cp:revision>8</cp:revision>
  <dcterms:created xsi:type="dcterms:W3CDTF">2022-10-16T20:14:47Z</dcterms:created>
  <dcterms:modified xsi:type="dcterms:W3CDTF">2022-11-22T20:04:11Z</dcterms:modified>
</cp:coreProperties>
</file>