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1" r:id="rId4"/>
    <p:sldId id="260" r:id="rId5"/>
    <p:sldId id="279" r:id="rId6"/>
    <p:sldId id="276" r:id="rId7"/>
    <p:sldId id="277" r:id="rId8"/>
    <p:sldId id="272" r:id="rId9"/>
    <p:sldId id="263" r:id="rId10"/>
    <p:sldId id="262" r:id="rId11"/>
    <p:sldId id="265" r:id="rId12"/>
    <p:sldId id="264" r:id="rId13"/>
    <p:sldId id="278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 Kolathu Parambil" initials="SKP" lastIdx="2" clrIdx="0">
    <p:extLst>
      <p:ext uri="{19B8F6BF-5375-455C-9EA6-DF929625EA0E}">
        <p15:presenceInfo xmlns:p15="http://schemas.microsoft.com/office/powerpoint/2012/main" userId="4668f0dc043495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20B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foursquare.com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foursquar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30627-7E77-43DD-8BA3-8BAAC047B04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B4084-73F0-42D2-9DF6-639089A07201}">
      <dgm:prSet custT="1"/>
      <dgm:spPr/>
      <dgm:t>
        <a:bodyPr/>
        <a:lstStyle/>
        <a:p>
          <a:endParaRPr lang="en-US" sz="2400" dirty="0"/>
        </a:p>
        <a:p>
          <a:endParaRPr lang="en-US" sz="2400" dirty="0"/>
        </a:p>
        <a:p>
          <a:endParaRPr lang="en-US" sz="2400" dirty="0"/>
        </a:p>
        <a:p>
          <a:r>
            <a:rPr lang="en-US" sz="3600" dirty="0"/>
            <a:t>Tutoring center to school ratio in the Roseville is smaller than  Columbus. </a:t>
          </a:r>
        </a:p>
        <a:p>
          <a:r>
            <a:rPr lang="en-US" sz="3600" dirty="0"/>
            <a:t>So, choose Roseville as the city for the new tutoring center. </a:t>
          </a:r>
        </a:p>
        <a:p>
          <a:endParaRPr lang="en-US" sz="2400" dirty="0"/>
        </a:p>
        <a:p>
          <a:endParaRPr lang="en-US" sz="2400" dirty="0"/>
        </a:p>
      </dgm:t>
      <dgm:extLst>
        <a:ext uri="{E40237B7-FDA0-4F09-8148-C483321AD2D9}">
          <dgm14:cNvPr xmlns:dgm14="http://schemas.microsoft.com/office/drawing/2010/diagram" id="0" name="" title="List 1"/>
        </a:ext>
      </dgm:extLst>
    </dgm:pt>
    <dgm:pt modelId="{E5244260-43DD-4745-90F5-BB4F195A7701}" type="parTrans" cxnId="{A74BB204-9CBE-4B37-A04A-E080394D1A45}">
      <dgm:prSet/>
      <dgm:spPr/>
      <dgm:t>
        <a:bodyPr/>
        <a:lstStyle/>
        <a:p>
          <a:endParaRPr lang="en-US"/>
        </a:p>
      </dgm:t>
    </dgm:pt>
    <dgm:pt modelId="{5AE483D7-932C-4982-898B-A2C80465B3CF}" type="sibTrans" cxnId="{A74BB204-9CBE-4B37-A04A-E080394D1A45}">
      <dgm:prSet/>
      <dgm:spPr/>
      <dgm:t>
        <a:bodyPr/>
        <a:lstStyle/>
        <a:p>
          <a:endParaRPr lang="en-US"/>
        </a:p>
      </dgm:t>
    </dgm:pt>
    <dgm:pt modelId="{31929235-2914-44B2-81DB-D73BFD7203C1}">
      <dgm:prSet custT="1"/>
      <dgm:spPr/>
      <dgm:t>
        <a:bodyPr/>
        <a:lstStyle/>
        <a:p>
          <a:pPr rtl="0"/>
          <a:r>
            <a:rPr lang="en-US" sz="3600" dirty="0"/>
            <a:t>Choose the appropriate location using centroid which has more schools.</a:t>
          </a:r>
          <a:br>
            <a:rPr lang="en-US" sz="3600" dirty="0"/>
          </a:br>
          <a:endParaRPr lang="en-US" sz="3600" dirty="0"/>
        </a:p>
      </dgm:t>
      <dgm:extLst>
        <a:ext uri="{E40237B7-FDA0-4F09-8148-C483321AD2D9}">
          <dgm14:cNvPr xmlns:dgm14="http://schemas.microsoft.com/office/drawing/2010/diagram" id="0" name="" title="List 2"/>
        </a:ext>
      </dgm:extLst>
    </dgm:pt>
    <dgm:pt modelId="{46C81348-ADFB-4E47-A6B3-DC0CFDAED1A5}" type="parTrans" cxnId="{4789281B-7C23-4BB3-AEC4-EC5597665285}">
      <dgm:prSet/>
      <dgm:spPr/>
      <dgm:t>
        <a:bodyPr/>
        <a:lstStyle/>
        <a:p>
          <a:endParaRPr lang="en-US"/>
        </a:p>
      </dgm:t>
    </dgm:pt>
    <dgm:pt modelId="{D8B895FA-6F0B-418C-A7E0-77EADC9D0175}" type="sibTrans" cxnId="{4789281B-7C23-4BB3-AEC4-EC5597665285}">
      <dgm:prSet/>
      <dgm:spPr/>
      <dgm:t>
        <a:bodyPr/>
        <a:lstStyle/>
        <a:p>
          <a:endParaRPr lang="en-US"/>
        </a:p>
      </dgm:t>
    </dgm:pt>
    <dgm:pt modelId="{D74021AD-DC83-4D85-880F-495DC5804D10}" type="pres">
      <dgm:prSet presAssocID="{6C430627-7E77-43DD-8BA3-8BAAC047B044}" presName="Name0" presStyleCnt="0">
        <dgm:presLayoutVars>
          <dgm:dir/>
        </dgm:presLayoutVars>
      </dgm:prSet>
      <dgm:spPr/>
    </dgm:pt>
    <dgm:pt modelId="{CAF2D7BD-45E3-429A-95B9-21182D5F8B75}" type="pres">
      <dgm:prSet presAssocID="{01FB4084-73F0-42D2-9DF6-639089A07201}" presName="noChildren" presStyleCnt="0"/>
      <dgm:spPr/>
    </dgm:pt>
    <dgm:pt modelId="{0B4F2DD4-3D83-4DD4-A09E-5351FEA57ED5}" type="pres">
      <dgm:prSet presAssocID="{01FB4084-73F0-42D2-9DF6-639089A07201}" presName="gap" presStyleCnt="0"/>
      <dgm:spPr/>
    </dgm:pt>
    <dgm:pt modelId="{76391996-7ED4-43E5-8640-21857AA41712}" type="pres">
      <dgm:prSet presAssocID="{01FB4084-73F0-42D2-9DF6-639089A07201}" presName="medCircle2" presStyleLbl="vennNode1" presStyleIdx="0" presStyleCnt="2" custScaleX="169527" custScaleY="157220"/>
      <dgm:spPr/>
      <dgm:extLst>
        <a:ext uri="{E40237B7-FDA0-4F09-8148-C483321AD2D9}">
          <dgm14:cNvPr xmlns:dgm14="http://schemas.microsoft.com/office/drawing/2010/diagram" id="0" name="" title="Circle 1"/>
        </a:ext>
      </dgm:extLst>
    </dgm:pt>
    <dgm:pt modelId="{91F401F1-8638-4725-92FB-6701115C47E9}" type="pres">
      <dgm:prSet presAssocID="{01FB4084-73F0-42D2-9DF6-639089A07201}" presName="txLvlOnly1" presStyleLbl="revTx" presStyleIdx="0" presStyleCnt="2" custScaleX="101358" custScaleY="107391" custLinFactNeighborX="-269" custLinFactNeighborY="-5971"/>
      <dgm:spPr/>
    </dgm:pt>
    <dgm:pt modelId="{30BFBBA6-4403-4138-9E15-6126AF239920}" type="pres">
      <dgm:prSet presAssocID="{31929235-2914-44B2-81DB-D73BFD7203C1}" presName="noChildren" presStyleCnt="0"/>
      <dgm:spPr/>
    </dgm:pt>
    <dgm:pt modelId="{82944538-A60E-42B8-8290-A07A709DFF84}" type="pres">
      <dgm:prSet presAssocID="{31929235-2914-44B2-81DB-D73BFD7203C1}" presName="gap" presStyleCnt="0"/>
      <dgm:spPr/>
    </dgm:pt>
    <dgm:pt modelId="{96F8B63C-B4AA-4C10-BC9E-FF3F8B796564}" type="pres">
      <dgm:prSet presAssocID="{31929235-2914-44B2-81DB-D73BFD7203C1}" presName="medCircle2" presStyleLbl="vennNode1" presStyleIdx="1" presStyleCnt="2" custScaleX="159790" custScaleY="157220" custLinFactNeighborX="-12212" custLinFactNeighborY="28610"/>
      <dgm:spPr/>
      <dgm:extLst>
        <a:ext uri="{E40237B7-FDA0-4F09-8148-C483321AD2D9}">
          <dgm14:cNvPr xmlns:dgm14="http://schemas.microsoft.com/office/drawing/2010/diagram" id="0" name="" title="Circle 2"/>
        </a:ext>
      </dgm:extLst>
    </dgm:pt>
    <dgm:pt modelId="{88E02FD7-2467-4BA0-8E53-E3A004658C8D}" type="pres">
      <dgm:prSet presAssocID="{31929235-2914-44B2-81DB-D73BFD7203C1}" presName="txLvlOnly1" presStyleLbl="revTx" presStyleIdx="1" presStyleCnt="2" custLinFactNeighborX="323" custLinFactNeighborY="10066"/>
      <dgm:spPr/>
    </dgm:pt>
  </dgm:ptLst>
  <dgm:cxnLst>
    <dgm:cxn modelId="{A74BB204-9CBE-4B37-A04A-E080394D1A45}" srcId="{6C430627-7E77-43DD-8BA3-8BAAC047B044}" destId="{01FB4084-73F0-42D2-9DF6-639089A07201}" srcOrd="0" destOrd="0" parTransId="{E5244260-43DD-4745-90F5-BB4F195A7701}" sibTransId="{5AE483D7-932C-4982-898B-A2C80465B3CF}"/>
    <dgm:cxn modelId="{4789281B-7C23-4BB3-AEC4-EC5597665285}" srcId="{6C430627-7E77-43DD-8BA3-8BAAC047B044}" destId="{31929235-2914-44B2-81DB-D73BFD7203C1}" srcOrd="1" destOrd="0" parTransId="{46C81348-ADFB-4E47-A6B3-DC0CFDAED1A5}" sibTransId="{D8B895FA-6F0B-418C-A7E0-77EADC9D0175}"/>
    <dgm:cxn modelId="{DE09764F-D8CF-48DE-A531-16477EA1CBFA}" type="presOf" srcId="{01FB4084-73F0-42D2-9DF6-639089A07201}" destId="{91F401F1-8638-4725-92FB-6701115C47E9}" srcOrd="0" destOrd="0" presId="urn:microsoft.com/office/officeart/2008/layout/VerticalCircleList"/>
    <dgm:cxn modelId="{E0D08FCF-F74E-412D-99BE-1F029DD2398C}" type="presOf" srcId="{6C430627-7E77-43DD-8BA3-8BAAC047B044}" destId="{D74021AD-DC83-4D85-880F-495DC5804D10}" srcOrd="0" destOrd="0" presId="urn:microsoft.com/office/officeart/2008/layout/VerticalCircleList"/>
    <dgm:cxn modelId="{4CC48FE0-0912-428F-9511-F1DF6FF17F09}" type="presOf" srcId="{31929235-2914-44B2-81DB-D73BFD7203C1}" destId="{88E02FD7-2467-4BA0-8E53-E3A004658C8D}" srcOrd="0" destOrd="0" presId="urn:microsoft.com/office/officeart/2008/layout/VerticalCircleList"/>
    <dgm:cxn modelId="{31178719-1AA5-4E5B-BF0E-982968197E3B}" type="presParOf" srcId="{D74021AD-DC83-4D85-880F-495DC5804D10}" destId="{CAF2D7BD-45E3-429A-95B9-21182D5F8B75}" srcOrd="0" destOrd="0" presId="urn:microsoft.com/office/officeart/2008/layout/VerticalCircleList"/>
    <dgm:cxn modelId="{FA0609BF-F5BB-4112-B0F2-6E7C8B07406E}" type="presParOf" srcId="{CAF2D7BD-45E3-429A-95B9-21182D5F8B75}" destId="{0B4F2DD4-3D83-4DD4-A09E-5351FEA57ED5}" srcOrd="0" destOrd="0" presId="urn:microsoft.com/office/officeart/2008/layout/VerticalCircleList"/>
    <dgm:cxn modelId="{471369D0-C4EE-497F-83D3-957B2A89FA73}" type="presParOf" srcId="{CAF2D7BD-45E3-429A-95B9-21182D5F8B75}" destId="{76391996-7ED4-43E5-8640-21857AA41712}" srcOrd="1" destOrd="0" presId="urn:microsoft.com/office/officeart/2008/layout/VerticalCircleList"/>
    <dgm:cxn modelId="{3B0B35EC-DCFC-48C6-82E6-346CDB3CF65B}" type="presParOf" srcId="{CAF2D7BD-45E3-429A-95B9-21182D5F8B75}" destId="{91F401F1-8638-4725-92FB-6701115C47E9}" srcOrd="2" destOrd="0" presId="urn:microsoft.com/office/officeart/2008/layout/VerticalCircleList"/>
    <dgm:cxn modelId="{1C731732-1F79-4C78-94FD-9ED939BDD7A8}" type="presParOf" srcId="{D74021AD-DC83-4D85-880F-495DC5804D10}" destId="{30BFBBA6-4403-4138-9E15-6126AF239920}" srcOrd="1" destOrd="0" presId="urn:microsoft.com/office/officeart/2008/layout/VerticalCircleList"/>
    <dgm:cxn modelId="{5937371C-DDAB-430B-9155-FE6D56A449D3}" type="presParOf" srcId="{30BFBBA6-4403-4138-9E15-6126AF239920}" destId="{82944538-A60E-42B8-8290-A07A709DFF84}" srcOrd="0" destOrd="0" presId="urn:microsoft.com/office/officeart/2008/layout/VerticalCircleList"/>
    <dgm:cxn modelId="{5180F6F4-7A53-4F26-B7C0-73DF6CCD0EB2}" type="presParOf" srcId="{30BFBBA6-4403-4138-9E15-6126AF239920}" destId="{96F8B63C-B4AA-4C10-BC9E-FF3F8B796564}" srcOrd="1" destOrd="0" presId="urn:microsoft.com/office/officeart/2008/layout/VerticalCircleList"/>
    <dgm:cxn modelId="{8D57E091-4BA8-4E45-93E3-AADFD9C78621}" type="presParOf" srcId="{30BFBBA6-4403-4138-9E15-6126AF239920}" destId="{88E02FD7-2467-4BA0-8E53-E3A004658C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20642A-8D31-472A-9428-B36AAD0C224E}" type="doc">
      <dgm:prSet loTypeId="urn:diagrams.loki3.com/BracketList+Icon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142AA-F02C-440C-A20B-CD4E583592C4}">
      <dgm:prSet/>
      <dgm:spPr/>
      <dgm:t>
        <a:bodyPr/>
        <a:lstStyle/>
        <a:p>
          <a:pPr rtl="0"/>
          <a:r>
            <a:rPr lang="en-US" dirty="0"/>
            <a:t>Proposed location of the Tutoring center</a:t>
          </a:r>
        </a:p>
      </dgm:t>
      <dgm:extLst>
        <a:ext uri="{E40237B7-FDA0-4F09-8148-C483321AD2D9}">
          <dgm14:cNvPr xmlns:dgm14="http://schemas.microsoft.com/office/drawing/2010/diagram" id="0" name="" title="Block 1 title"/>
        </a:ext>
      </dgm:extLst>
    </dgm:pt>
    <dgm:pt modelId="{C177DC08-8AAB-41E5-A2F8-55A683A2449A}" type="parTrans" cxnId="{F56DD32E-81FD-446C-8145-0D990F0204E7}">
      <dgm:prSet/>
      <dgm:spPr/>
      <dgm:t>
        <a:bodyPr/>
        <a:lstStyle/>
        <a:p>
          <a:endParaRPr lang="en-US"/>
        </a:p>
      </dgm:t>
    </dgm:pt>
    <dgm:pt modelId="{086BA6C7-59D9-45D0-AE48-E2B302A22A0D}" type="sibTrans" cxnId="{F56DD32E-81FD-446C-8145-0D990F0204E7}">
      <dgm:prSet/>
      <dgm:spPr/>
      <dgm:t>
        <a:bodyPr/>
        <a:lstStyle/>
        <a:p>
          <a:endParaRPr lang="en-US"/>
        </a:p>
      </dgm:t>
    </dgm:pt>
    <dgm:pt modelId="{9ECE29AA-3D7A-4F05-B007-F023049B5A76}">
      <dgm:prSet/>
      <dgm:spPr/>
      <dgm:t>
        <a:bodyPr/>
        <a:lstStyle/>
        <a:p>
          <a:pPr rtl="0">
            <a:buFont typeface="Wingdings" panose="05000000000000000000" pitchFamily="2" charset="2"/>
            <a:buChar char="q"/>
          </a:pPr>
          <a:r>
            <a:rPr lang="en-US" dirty="0"/>
            <a:t>Suggested location for the New tutoring center is at latitude 38.75477366246383, longitude -121.29437221487791.</a:t>
          </a:r>
        </a:p>
      </dgm:t>
      <dgm:extLst>
        <a:ext uri="{E40237B7-FDA0-4F09-8148-C483321AD2D9}">
          <dgm14:cNvPr xmlns:dgm14="http://schemas.microsoft.com/office/drawing/2010/diagram" id="0" name="" title="List 1 bulleted list"/>
        </a:ext>
      </dgm:extLst>
    </dgm:pt>
    <dgm:pt modelId="{FFBB2179-9047-4646-A322-17FD5065B3E1}" type="parTrans" cxnId="{A1380061-A508-4C76-97E3-63752147638E}">
      <dgm:prSet/>
      <dgm:spPr/>
      <dgm:t>
        <a:bodyPr/>
        <a:lstStyle/>
        <a:p>
          <a:endParaRPr lang="en-US"/>
        </a:p>
      </dgm:t>
    </dgm:pt>
    <dgm:pt modelId="{0B3FCF83-3338-42AB-9CE8-659CF0A13F31}" type="sibTrans" cxnId="{A1380061-A508-4C76-97E3-63752147638E}">
      <dgm:prSet/>
      <dgm:spPr/>
      <dgm:t>
        <a:bodyPr/>
        <a:lstStyle/>
        <a:p>
          <a:endParaRPr lang="en-US"/>
        </a:p>
      </dgm:t>
    </dgm:pt>
    <dgm:pt modelId="{F4F55651-5F51-40C8-8770-BD2EC2BFAF99}">
      <dgm:prSet/>
      <dgm:spPr/>
      <dgm:t>
        <a:bodyPr/>
        <a:lstStyle/>
        <a:p>
          <a:pPr rtl="0"/>
          <a:r>
            <a:rPr lang="en-US" dirty="0"/>
            <a:t>Schools near by the new Tutoring center</a:t>
          </a:r>
        </a:p>
      </dgm:t>
      <dgm:extLst>
        <a:ext uri="{E40237B7-FDA0-4F09-8148-C483321AD2D9}">
          <dgm14:cNvPr xmlns:dgm14="http://schemas.microsoft.com/office/drawing/2010/diagram" id="0" name="" title="Block 2 title"/>
        </a:ext>
      </dgm:extLst>
    </dgm:pt>
    <dgm:pt modelId="{C228D2F6-0EF7-4C51-9B4F-A5D0B2F3324C}" type="parTrans" cxnId="{0088AECE-EBA4-4815-B2F6-DFFB4062E518}">
      <dgm:prSet/>
      <dgm:spPr/>
      <dgm:t>
        <a:bodyPr/>
        <a:lstStyle/>
        <a:p>
          <a:endParaRPr lang="en-US"/>
        </a:p>
      </dgm:t>
    </dgm:pt>
    <dgm:pt modelId="{1972CEC8-FF7A-42DB-86D3-25E61E338DDF}" type="sibTrans" cxnId="{0088AECE-EBA4-4815-B2F6-DFFB4062E518}">
      <dgm:prSet/>
      <dgm:spPr/>
      <dgm:t>
        <a:bodyPr/>
        <a:lstStyle/>
        <a:p>
          <a:endParaRPr lang="en-US"/>
        </a:p>
      </dgm:t>
    </dgm:pt>
    <dgm:pt modelId="{00EA6FAC-F1E6-4BEB-86A3-175B40E4C9F8}">
      <dgm:prSet/>
      <dgm:spPr/>
      <dgm:t>
        <a:bodyPr/>
        <a:lstStyle/>
        <a:p>
          <a:pPr rtl="0">
            <a:buFont typeface="Wingdings" panose="05000000000000000000" pitchFamily="2" charset="2"/>
            <a:buChar char="q"/>
          </a:pPr>
          <a:r>
            <a:rPr lang="en-US" dirty="0"/>
            <a:t>There are three schools near with 500 miles</a:t>
          </a:r>
        </a:p>
      </dgm:t>
      <dgm:extLst>
        <a:ext uri="{E40237B7-FDA0-4F09-8148-C483321AD2D9}">
          <dgm14:cNvPr xmlns:dgm14="http://schemas.microsoft.com/office/drawing/2010/diagram" id="0" name="" title="List 2 bulleted list"/>
        </a:ext>
      </dgm:extLst>
    </dgm:pt>
    <dgm:pt modelId="{39B574F4-49AD-4267-8044-9FB3F371F6A4}" type="parTrans" cxnId="{2176AA22-079E-4537-B2B3-41C822F03530}">
      <dgm:prSet/>
      <dgm:spPr/>
      <dgm:t>
        <a:bodyPr/>
        <a:lstStyle/>
        <a:p>
          <a:endParaRPr lang="en-US"/>
        </a:p>
      </dgm:t>
    </dgm:pt>
    <dgm:pt modelId="{85B8F8CA-DD1E-480D-898A-3C924128A190}" type="sibTrans" cxnId="{2176AA22-079E-4537-B2B3-41C822F03530}">
      <dgm:prSet/>
      <dgm:spPr/>
      <dgm:t>
        <a:bodyPr/>
        <a:lstStyle/>
        <a:p>
          <a:endParaRPr lang="en-US"/>
        </a:p>
      </dgm:t>
    </dgm:pt>
    <dgm:pt modelId="{85CFC981-5EC4-4856-8A28-F04372BAD971}">
      <dgm:prSet/>
      <dgm:spPr/>
      <dgm:t>
        <a:bodyPr/>
        <a:lstStyle/>
        <a:p>
          <a:pPr rtl="0"/>
          <a:endParaRPr lang="en-US" dirty="0"/>
        </a:p>
      </dgm:t>
    </dgm:pt>
    <dgm:pt modelId="{D1D8F6C4-8D52-4933-B016-C3459662B8F9}" type="parTrans" cxnId="{B3FBEA39-C834-4B73-B39F-AE1406885843}">
      <dgm:prSet/>
      <dgm:spPr/>
      <dgm:t>
        <a:bodyPr/>
        <a:lstStyle/>
        <a:p>
          <a:endParaRPr lang="en-US"/>
        </a:p>
      </dgm:t>
    </dgm:pt>
    <dgm:pt modelId="{3E432913-EBFF-4D62-AE35-565333C9E30E}" type="sibTrans" cxnId="{B3FBEA39-C834-4B73-B39F-AE1406885843}">
      <dgm:prSet/>
      <dgm:spPr/>
      <dgm:t>
        <a:bodyPr/>
        <a:lstStyle/>
        <a:p>
          <a:endParaRPr lang="en-US"/>
        </a:p>
      </dgm:t>
    </dgm:pt>
    <dgm:pt modelId="{EA1B000D-2127-4696-900F-C54E28DF63A0}" type="pres">
      <dgm:prSet presAssocID="{6D20642A-8D31-472A-9428-B36AAD0C224E}" presName="Name0" presStyleCnt="0">
        <dgm:presLayoutVars>
          <dgm:dir/>
          <dgm:animLvl val="lvl"/>
          <dgm:resizeHandles val="exact"/>
        </dgm:presLayoutVars>
      </dgm:prSet>
      <dgm:spPr/>
    </dgm:pt>
    <dgm:pt modelId="{B3BEF094-0FAE-4306-8575-FB49452B8BD1}" type="pres">
      <dgm:prSet presAssocID="{3A1142AA-F02C-440C-A20B-CD4E583592C4}" presName="linNode" presStyleCnt="0"/>
      <dgm:spPr/>
    </dgm:pt>
    <dgm:pt modelId="{AF5A7C58-1E1E-48BA-8508-716094A6286A}" type="pres">
      <dgm:prSet presAssocID="{3A1142AA-F02C-440C-A20B-CD4E583592C4}" presName="parTx" presStyleLbl="revTx" presStyleIdx="0" presStyleCnt="2">
        <dgm:presLayoutVars>
          <dgm:chMax val="1"/>
          <dgm:bulletEnabled val="1"/>
        </dgm:presLayoutVars>
      </dgm:prSet>
      <dgm:spPr/>
    </dgm:pt>
    <dgm:pt modelId="{0EEC845C-3530-48F4-BD24-1719D012006C}" type="pres">
      <dgm:prSet presAssocID="{3A1142AA-F02C-440C-A20B-CD4E583592C4}" presName="bracket" presStyleLbl="parChTrans1D1" presStyleIdx="0" presStyleCnt="2"/>
      <dgm:spPr/>
      <dgm:extLst>
        <a:ext uri="{E40237B7-FDA0-4F09-8148-C483321AD2D9}">
          <dgm14:cNvPr xmlns:dgm14="http://schemas.microsoft.com/office/drawing/2010/diagram" id="0" name="" title="Curved line between block title #1 and list"/>
        </a:ext>
      </dgm:extLst>
    </dgm:pt>
    <dgm:pt modelId="{158160FA-10E1-4AE1-B1F5-1ACDF5EBF618}" type="pres">
      <dgm:prSet presAssocID="{3A1142AA-F02C-440C-A20B-CD4E583592C4}" presName="spH" presStyleCnt="0"/>
      <dgm:spPr/>
    </dgm:pt>
    <dgm:pt modelId="{35ADFA93-5AE1-4300-98B4-224DCA164C86}" type="pres">
      <dgm:prSet presAssocID="{3A1142AA-F02C-440C-A20B-CD4E583592C4}" presName="desTx" presStyleLbl="node1" presStyleIdx="0" presStyleCnt="2" custScaleX="113944">
        <dgm:presLayoutVars>
          <dgm:bulletEnabled val="1"/>
        </dgm:presLayoutVars>
      </dgm:prSet>
      <dgm:spPr/>
    </dgm:pt>
    <dgm:pt modelId="{09A6EF6C-8A7C-4DBF-8622-5E9495183A2C}" type="pres">
      <dgm:prSet presAssocID="{086BA6C7-59D9-45D0-AE48-E2B302A22A0D}" presName="spV" presStyleCnt="0"/>
      <dgm:spPr/>
    </dgm:pt>
    <dgm:pt modelId="{25C54176-8707-4A0D-B3F8-1EF87D756E4A}" type="pres">
      <dgm:prSet presAssocID="{F4F55651-5F51-40C8-8770-BD2EC2BFAF99}" presName="linNode" presStyleCnt="0"/>
      <dgm:spPr/>
    </dgm:pt>
    <dgm:pt modelId="{07163CC2-520F-4EB6-BF05-8AC935C6402C}" type="pres">
      <dgm:prSet presAssocID="{F4F55651-5F51-40C8-8770-BD2EC2BFAF99}" presName="parTx" presStyleLbl="revTx" presStyleIdx="1" presStyleCnt="2">
        <dgm:presLayoutVars>
          <dgm:chMax val="1"/>
          <dgm:bulletEnabled val="1"/>
        </dgm:presLayoutVars>
      </dgm:prSet>
      <dgm:spPr/>
    </dgm:pt>
    <dgm:pt modelId="{7DD85E6F-421F-4C82-A989-B5C36B9947D1}" type="pres">
      <dgm:prSet presAssocID="{F4F55651-5F51-40C8-8770-BD2EC2BFAF99}" presName="bracket" presStyleLbl="parChTrans1D1" presStyleIdx="1" presStyleCnt="2"/>
      <dgm:spPr/>
      <dgm:extLst>
        <a:ext uri="{E40237B7-FDA0-4F09-8148-C483321AD2D9}">
          <dgm14:cNvPr xmlns:dgm14="http://schemas.microsoft.com/office/drawing/2010/diagram" id="0" name="" title="Curved line between block title #2 and list"/>
        </a:ext>
      </dgm:extLst>
    </dgm:pt>
    <dgm:pt modelId="{A8345F4A-353D-4E8F-BD28-FAEB71EA20CC}" type="pres">
      <dgm:prSet presAssocID="{F4F55651-5F51-40C8-8770-BD2EC2BFAF99}" presName="spH" presStyleCnt="0"/>
      <dgm:spPr/>
    </dgm:pt>
    <dgm:pt modelId="{0144339A-BDD0-4E12-90B3-F92FF95125F4}" type="pres">
      <dgm:prSet presAssocID="{F4F55651-5F51-40C8-8770-BD2EC2BFAF99}" presName="desTx" presStyleLbl="node1" presStyleIdx="1" presStyleCnt="2" custScaleX="107138">
        <dgm:presLayoutVars>
          <dgm:bulletEnabled val="1"/>
        </dgm:presLayoutVars>
      </dgm:prSet>
      <dgm:spPr/>
    </dgm:pt>
  </dgm:ptLst>
  <dgm:cxnLst>
    <dgm:cxn modelId="{2176AA22-079E-4537-B2B3-41C822F03530}" srcId="{F4F55651-5F51-40C8-8770-BD2EC2BFAF99}" destId="{00EA6FAC-F1E6-4BEB-86A3-175B40E4C9F8}" srcOrd="0" destOrd="0" parTransId="{39B574F4-49AD-4267-8044-9FB3F371F6A4}" sibTransId="{85B8F8CA-DD1E-480D-898A-3C924128A190}"/>
    <dgm:cxn modelId="{F56DD32E-81FD-446C-8145-0D990F0204E7}" srcId="{6D20642A-8D31-472A-9428-B36AAD0C224E}" destId="{3A1142AA-F02C-440C-A20B-CD4E583592C4}" srcOrd="0" destOrd="0" parTransId="{C177DC08-8AAB-41E5-A2F8-55A683A2449A}" sibTransId="{086BA6C7-59D9-45D0-AE48-E2B302A22A0D}"/>
    <dgm:cxn modelId="{B3FBEA39-C834-4B73-B39F-AE1406885843}" srcId="{F4F55651-5F51-40C8-8770-BD2EC2BFAF99}" destId="{85CFC981-5EC4-4856-8A28-F04372BAD971}" srcOrd="1" destOrd="0" parTransId="{D1D8F6C4-8D52-4933-B016-C3459662B8F9}" sibTransId="{3E432913-EBFF-4D62-AE35-565333C9E30E}"/>
    <dgm:cxn modelId="{02E23B5F-EF9D-4E51-980E-ABF26198AA4F}" type="presOf" srcId="{00EA6FAC-F1E6-4BEB-86A3-175B40E4C9F8}" destId="{0144339A-BDD0-4E12-90B3-F92FF95125F4}" srcOrd="0" destOrd="0" presId="urn:diagrams.loki3.com/BracketList+Icon"/>
    <dgm:cxn modelId="{A1380061-A508-4C76-97E3-63752147638E}" srcId="{3A1142AA-F02C-440C-A20B-CD4E583592C4}" destId="{9ECE29AA-3D7A-4F05-B007-F023049B5A76}" srcOrd="0" destOrd="0" parTransId="{FFBB2179-9047-4646-A322-17FD5065B3E1}" sibTransId="{0B3FCF83-3338-42AB-9CE8-659CF0A13F31}"/>
    <dgm:cxn modelId="{3A6C7BAF-2481-495D-834C-A374DBCA5FB8}" type="presOf" srcId="{F4F55651-5F51-40C8-8770-BD2EC2BFAF99}" destId="{07163CC2-520F-4EB6-BF05-8AC935C6402C}" srcOrd="0" destOrd="0" presId="urn:diagrams.loki3.com/BracketList+Icon"/>
    <dgm:cxn modelId="{C41F93B8-0C46-40AF-ADC4-4E4012C48CA7}" type="presOf" srcId="{6D20642A-8D31-472A-9428-B36AAD0C224E}" destId="{EA1B000D-2127-4696-900F-C54E28DF63A0}" srcOrd="0" destOrd="0" presId="urn:diagrams.loki3.com/BracketList+Icon"/>
    <dgm:cxn modelId="{C6C5C4C5-9AC1-42A1-87F8-089E32AE26AE}" type="presOf" srcId="{3A1142AA-F02C-440C-A20B-CD4E583592C4}" destId="{AF5A7C58-1E1E-48BA-8508-716094A6286A}" srcOrd="0" destOrd="0" presId="urn:diagrams.loki3.com/BracketList+Icon"/>
    <dgm:cxn modelId="{0088AECE-EBA4-4815-B2F6-DFFB4062E518}" srcId="{6D20642A-8D31-472A-9428-B36AAD0C224E}" destId="{F4F55651-5F51-40C8-8770-BD2EC2BFAF99}" srcOrd="1" destOrd="0" parTransId="{C228D2F6-0EF7-4C51-9B4F-A5D0B2F3324C}" sibTransId="{1972CEC8-FF7A-42DB-86D3-25E61E338DDF}"/>
    <dgm:cxn modelId="{3EFD5BD5-1CEB-4B07-94E3-1746C3E7520A}" type="presOf" srcId="{85CFC981-5EC4-4856-8A28-F04372BAD971}" destId="{0144339A-BDD0-4E12-90B3-F92FF95125F4}" srcOrd="0" destOrd="1" presId="urn:diagrams.loki3.com/BracketList+Icon"/>
    <dgm:cxn modelId="{CADF46E7-2C96-4EA6-B490-4459B4D95F64}" type="presOf" srcId="{9ECE29AA-3D7A-4F05-B007-F023049B5A76}" destId="{35ADFA93-5AE1-4300-98B4-224DCA164C86}" srcOrd="0" destOrd="0" presId="urn:diagrams.loki3.com/BracketList+Icon"/>
    <dgm:cxn modelId="{3F168F64-1C98-4D97-907C-2246FF5601A4}" type="presParOf" srcId="{EA1B000D-2127-4696-900F-C54E28DF63A0}" destId="{B3BEF094-0FAE-4306-8575-FB49452B8BD1}" srcOrd="0" destOrd="0" presId="urn:diagrams.loki3.com/BracketList+Icon"/>
    <dgm:cxn modelId="{45239CA5-D9E9-43A9-B3DA-83527E0E7FA3}" type="presParOf" srcId="{B3BEF094-0FAE-4306-8575-FB49452B8BD1}" destId="{AF5A7C58-1E1E-48BA-8508-716094A6286A}" srcOrd="0" destOrd="0" presId="urn:diagrams.loki3.com/BracketList+Icon"/>
    <dgm:cxn modelId="{63E69295-8C93-425C-9D5B-E3E8AB00A41D}" type="presParOf" srcId="{B3BEF094-0FAE-4306-8575-FB49452B8BD1}" destId="{0EEC845C-3530-48F4-BD24-1719D012006C}" srcOrd="1" destOrd="0" presId="urn:diagrams.loki3.com/BracketList+Icon"/>
    <dgm:cxn modelId="{9059FC3C-1D6D-475B-850C-1CC8CC576E2C}" type="presParOf" srcId="{B3BEF094-0FAE-4306-8575-FB49452B8BD1}" destId="{158160FA-10E1-4AE1-B1F5-1ACDF5EBF618}" srcOrd="2" destOrd="0" presId="urn:diagrams.loki3.com/BracketList+Icon"/>
    <dgm:cxn modelId="{083AC557-0504-4D66-995C-05C90FD72DD8}" type="presParOf" srcId="{B3BEF094-0FAE-4306-8575-FB49452B8BD1}" destId="{35ADFA93-5AE1-4300-98B4-224DCA164C86}" srcOrd="3" destOrd="0" presId="urn:diagrams.loki3.com/BracketList+Icon"/>
    <dgm:cxn modelId="{638F350A-9E3A-400B-9CFE-0D81A7F8D442}" type="presParOf" srcId="{EA1B000D-2127-4696-900F-C54E28DF63A0}" destId="{09A6EF6C-8A7C-4DBF-8622-5E9495183A2C}" srcOrd="1" destOrd="0" presId="urn:diagrams.loki3.com/BracketList+Icon"/>
    <dgm:cxn modelId="{8065E1E2-4680-4A2F-ABA9-2B08526317D0}" type="presParOf" srcId="{EA1B000D-2127-4696-900F-C54E28DF63A0}" destId="{25C54176-8707-4A0D-B3F8-1EF87D756E4A}" srcOrd="2" destOrd="0" presId="urn:diagrams.loki3.com/BracketList+Icon"/>
    <dgm:cxn modelId="{9B5EFFFA-25D1-40D6-B677-4EC629BF4472}" type="presParOf" srcId="{25C54176-8707-4A0D-B3F8-1EF87D756E4A}" destId="{07163CC2-520F-4EB6-BF05-8AC935C6402C}" srcOrd="0" destOrd="0" presId="urn:diagrams.loki3.com/BracketList+Icon"/>
    <dgm:cxn modelId="{16E99F4F-D75C-4824-A98D-ACC238450C7F}" type="presParOf" srcId="{25C54176-8707-4A0D-B3F8-1EF87D756E4A}" destId="{7DD85E6F-421F-4C82-A989-B5C36B9947D1}" srcOrd="1" destOrd="0" presId="urn:diagrams.loki3.com/BracketList+Icon"/>
    <dgm:cxn modelId="{444FAD9F-0AAA-4DBA-8763-7A05F99F88DB}" type="presParOf" srcId="{25C54176-8707-4A0D-B3F8-1EF87D756E4A}" destId="{A8345F4A-353D-4E8F-BD28-FAEB71EA20CC}" srcOrd="2" destOrd="0" presId="urn:diagrams.loki3.com/BracketList+Icon"/>
    <dgm:cxn modelId="{09A91D08-0BBC-4E08-AA34-F8BE0330727F}" type="presParOf" srcId="{25C54176-8707-4A0D-B3F8-1EF87D756E4A}" destId="{0144339A-BDD0-4E12-90B3-F92FF95125F4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rId1"/>
            </a:rPr>
            <a:t>Foursquare API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/>
      <dgm:spPr/>
      <dgm:t>
        <a:bodyPr/>
        <a:lstStyle/>
        <a:p>
          <a:pPr rtl="0"/>
          <a:r>
            <a:rPr lang="en-US" dirty="0"/>
            <a:t> Pandas and </a:t>
          </a:r>
          <a:r>
            <a:rPr lang="en-US" dirty="0" err="1"/>
            <a:t>numpy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9EC7B-38DB-48C6-B0F7-2516A839562C}">
      <dgm:prSet/>
      <dgm:spPr/>
      <dgm:t>
        <a:bodyPr/>
        <a:lstStyle/>
        <a:p>
          <a:pPr rtl="0"/>
          <a:r>
            <a:rPr lang="en-US" dirty="0"/>
            <a:t>Folium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Level 3 label and status"/>
        </a:ext>
      </dgm:extLst>
    </dgm:pt>
    <dgm:pt modelId="{874D96F2-18BF-4C59-BBFE-0691D3BD6A93}" type="par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33F82-70E1-44CD-AD48-533C222CDAEB}" type="sib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Jupitar notebook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/>
      <dgm:spPr/>
      <dgm:t>
        <a:bodyPr/>
        <a:lstStyle/>
        <a:p>
          <a:pPr rtl="0"/>
          <a:r>
            <a:rPr lang="en-US" dirty="0" err="1">
              <a:solidFill>
                <a:schemeClr val="tx1"/>
              </a:solidFill>
            </a:rPr>
            <a:t>GitsHub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/>
      <dgm:spPr/>
      <dgm:t>
        <a:bodyPr/>
        <a:lstStyle/>
        <a:p>
          <a:pPr rtl="0"/>
          <a:r>
            <a:rPr lang="en-US" dirty="0" err="1">
              <a:solidFill>
                <a:schemeClr val="tx1"/>
              </a:solidFill>
            </a:rPr>
            <a:t>Geopy</a:t>
          </a:r>
          <a:r>
            <a:rPr lang="en-US" dirty="0">
              <a:solidFill>
                <a:schemeClr val="tx1"/>
              </a:solidFill>
            </a:rPr>
            <a:t> 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6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6"/>
      <dgm:spPr/>
    </dgm:pt>
    <dgm:pt modelId="{B54BF56E-FF7C-462B-BDEF-94A9ECD23A96}" type="pres">
      <dgm:prSet presAssocID="{6539D817-A9A6-49AC-91C3-9A9029A1C922}" presName="dstNode" presStyleLbl="node1" presStyleIdx="0" presStyleCnt="6"/>
      <dgm:spPr/>
    </dgm:pt>
    <dgm:pt modelId="{80334F07-121B-40EE-9400-5E253723EAD5}" type="pres">
      <dgm:prSet presAssocID="{785A8E3F-6673-43E5-BA9F-91131A0B389E}" presName="text_1" presStyleLbl="node1" presStyleIdx="0" presStyleCnt="6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6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6" custLinFactNeighborX="-1649" custLinFactNeighborY="-2115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6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602E4294-5230-4DC9-A478-6B826AA3E572}" type="pres">
      <dgm:prSet presAssocID="{D959EC7B-38DB-48C6-B0F7-2516A839562C}" presName="text_3" presStyleLbl="node1" presStyleIdx="2" presStyleCnt="6">
        <dgm:presLayoutVars>
          <dgm:bulletEnabled val="1"/>
        </dgm:presLayoutVars>
      </dgm:prSet>
      <dgm:spPr/>
    </dgm:pt>
    <dgm:pt modelId="{05B2EA5A-0A0B-4C0F-A8E4-482B448C2C74}" type="pres">
      <dgm:prSet presAssocID="{D959EC7B-38DB-48C6-B0F7-2516A839562C}" presName="accent_3" presStyleCnt="0"/>
      <dgm:spPr/>
    </dgm:pt>
    <dgm:pt modelId="{E69F6C4C-B70F-43EC-997F-442A2DCD9652}" type="pres">
      <dgm:prSet presAssocID="{D959EC7B-38DB-48C6-B0F7-2516A839562C}" presName="accentRepeatNode" presStyleLbl="solidFgAcc1" presStyleIdx="2" presStyleCnt="6"/>
      <dgm:spPr/>
      <dgm:extLst>
        <a:ext uri="{E40237B7-FDA0-4F09-8148-C483321AD2D9}">
          <dgm14:cNvPr xmlns:dgm14="http://schemas.microsoft.com/office/drawing/2010/diagram" id="0" name="" title="Circle for level 3"/>
        </a:ext>
      </dgm:extLst>
    </dgm:pt>
    <dgm:pt modelId="{F1A77A98-C056-4C94-AAAA-085724BCCFA7}" type="pres">
      <dgm:prSet presAssocID="{48137C2E-0F5F-45DF-8913-10FB5607A612}" presName="text_4" presStyleLbl="node1" presStyleIdx="3" presStyleCnt="6">
        <dgm:presLayoutVars>
          <dgm:bulletEnabled val="1"/>
        </dgm:presLayoutVars>
      </dgm:prSet>
      <dgm:spPr/>
    </dgm:pt>
    <dgm:pt modelId="{8CA85A53-049C-4608-9E46-FC2BE1B1A451}" type="pres">
      <dgm:prSet presAssocID="{48137C2E-0F5F-45DF-8913-10FB5607A612}" presName="accent_4" presStyleCnt="0"/>
      <dgm:spPr/>
    </dgm:pt>
    <dgm:pt modelId="{2BC7BD0A-650B-42E8-899B-065889F4A25D}" type="pres">
      <dgm:prSet presAssocID="{48137C2E-0F5F-45DF-8913-10FB5607A612}" presName="accentRepeatNode" presStyleLbl="solidFgAcc1" presStyleIdx="3" presStyleCnt="6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039B388F-C082-4B3D-BDF5-570C6874B03D}" type="pres">
      <dgm:prSet presAssocID="{C402745E-8C98-497E-BB6C-70FB14C3A79B}" presName="text_5" presStyleLbl="node1" presStyleIdx="4" presStyleCnt="6">
        <dgm:presLayoutVars>
          <dgm:bulletEnabled val="1"/>
        </dgm:presLayoutVars>
      </dgm:prSet>
      <dgm:spPr/>
    </dgm:pt>
    <dgm:pt modelId="{F87EB766-94BE-499C-BFB5-399A57B3BDEF}" type="pres">
      <dgm:prSet presAssocID="{C402745E-8C98-497E-BB6C-70FB14C3A79B}" presName="accent_5" presStyleCnt="0"/>
      <dgm:spPr/>
    </dgm:pt>
    <dgm:pt modelId="{BC59C54A-67F5-47AE-9AC0-3149B2F58E7B}" type="pres">
      <dgm:prSet presAssocID="{C402745E-8C98-497E-BB6C-70FB14C3A79B}" presName="accentRepeatNode" presStyleLbl="solidFgAcc1" presStyleIdx="4" presStyleCnt="6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DB3EB870-71CF-44C1-9B59-2164413F01CA}" type="pres">
      <dgm:prSet presAssocID="{DCFEF338-32DA-467C-9637-1E154DA359AC}" presName="text_6" presStyleLbl="node1" presStyleIdx="5" presStyleCnt="6">
        <dgm:presLayoutVars>
          <dgm:bulletEnabled val="1"/>
        </dgm:presLayoutVars>
      </dgm:prSet>
      <dgm:spPr/>
    </dgm:pt>
    <dgm:pt modelId="{AC0E20B2-32B3-44B8-A19E-D3266C696234}" type="pres">
      <dgm:prSet presAssocID="{DCFEF338-32DA-467C-9637-1E154DA359AC}" presName="accent_6" presStyleCnt="0"/>
      <dgm:spPr/>
    </dgm:pt>
    <dgm:pt modelId="{18E36C54-3955-40DF-B5A1-8453BDB07FD6}" type="pres">
      <dgm:prSet presAssocID="{DCFEF338-32DA-467C-9637-1E154DA359AC}" presName="accentRepeatNode" presStyleLbl="solidFgAcc1" presStyleIdx="5" presStyleCnt="6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</dgm:ptLst>
  <dgm:cxnLst>
    <dgm:cxn modelId="{B08C2500-9BED-49A5-88DA-E528ED9050DF}" type="presOf" srcId="{FCFBC764-D8CE-44F5-8F4E-BD7B9AE01BBC}" destId="{6E9ACDEA-2479-43A3-BC50-5E8DC199105E}" srcOrd="0" destOrd="0" presId="urn:microsoft.com/office/officeart/2008/layout/VerticalCurvedList"/>
    <dgm:cxn modelId="{6C686010-1663-4626-ACDB-5799FDAD8A70}" type="presOf" srcId="{C402745E-8C98-497E-BB6C-70FB14C3A79B}" destId="{039B388F-C082-4B3D-BDF5-570C6874B03D}" srcOrd="0" destOrd="0" presId="urn:microsoft.com/office/officeart/2008/layout/VerticalCurvedList"/>
    <dgm:cxn modelId="{AD018019-DE1F-403D-B011-0CFD48A73DE5}" type="presOf" srcId="{785A8E3F-6673-43E5-BA9F-91131A0B389E}" destId="{80334F07-121B-40EE-9400-5E253723EAD5}" srcOrd="0" destOrd="0" presId="urn:microsoft.com/office/officeart/2008/layout/VerticalCurvedList"/>
    <dgm:cxn modelId="{3BD3D71B-7A9D-4761-B3C6-00B57F3DB706}" srcId="{6539D817-A9A6-49AC-91C3-9A9029A1C922}" destId="{D959EC7B-38DB-48C6-B0F7-2516A839562C}" srcOrd="2" destOrd="0" parTransId="{874D96F2-18BF-4C59-BBFE-0691D3BD6A93}" sibTransId="{69A33F82-70E1-44CD-AD48-533C222CDAEB}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F5855761-3E36-4889-A3EC-90ED0F5182CB}" type="presOf" srcId="{DCFEF338-32DA-467C-9637-1E154DA359AC}" destId="{DB3EB870-71CF-44C1-9B59-2164413F01CA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B3D93087-6524-4C77-B2F9-91B2BB98F39C}" srcId="{6539D817-A9A6-49AC-91C3-9A9029A1C922}" destId="{C402745E-8C98-497E-BB6C-70FB14C3A79B}" srcOrd="4" destOrd="0" parTransId="{E3196EAE-51B3-4DAE-B88F-7D2BE2DA4E9F}" sibTransId="{EE77F66F-98BB-4DC7-A327-B4A5AADDBC44}"/>
    <dgm:cxn modelId="{B795AE91-2CA6-4F02-A62F-36E6020F2D85}" srcId="{6539D817-A9A6-49AC-91C3-9A9029A1C922}" destId="{48137C2E-0F5F-45DF-8913-10FB5607A612}" srcOrd="3" destOrd="0" parTransId="{F003C707-4205-4204-8997-6F4FDC45BE6A}" sibTransId="{6C44F14F-8498-4933-9CFA-CD58734FDFD0}"/>
    <dgm:cxn modelId="{0C902D97-3353-4A00-B3DC-46F65984FF1E}" type="presOf" srcId="{AAB13DBF-F1C2-4C94-AED4-855794292BE7}" destId="{A5CCEC8E-9174-4C7D-B544-BBD17FE54CB3}" srcOrd="0" destOrd="0" presId="urn:microsoft.com/office/officeart/2008/layout/VerticalCurvedList"/>
    <dgm:cxn modelId="{002A03A7-267F-4EC3-B9AE-B0EF54AB476D}" type="presOf" srcId="{D959EC7B-38DB-48C6-B0F7-2516A839562C}" destId="{602E4294-5230-4DC9-A478-6B826AA3E572}" srcOrd="0" destOrd="0" presId="urn:microsoft.com/office/officeart/2008/layout/VerticalCurvedList"/>
    <dgm:cxn modelId="{898B20C3-9DFC-4A85-BB95-140B37F8753B}" srcId="{6539D817-A9A6-49AC-91C3-9A9029A1C922}" destId="{DCFEF338-32DA-467C-9637-1E154DA359AC}" srcOrd="5" destOrd="0" parTransId="{73D4F724-962B-4AB8-BA92-9AA37E509086}" sibTransId="{21417551-1C51-4DCC-85CD-F1693C025D96}"/>
    <dgm:cxn modelId="{700AC3DB-CBAD-4869-88B3-8EB468F2894D}" type="presOf" srcId="{48137C2E-0F5F-45DF-8913-10FB5607A612}" destId="{F1A77A98-C056-4C94-AAAA-085724BCCFA7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918E5510-356A-421E-A6B8-B9839467DAC0}" type="presParOf" srcId="{2C55DA06-EC77-4AF4-A396-3D94F924D29A}" destId="{E71FBC44-5B84-4635-AB49-C5691CF606A6}" srcOrd="0" destOrd="0" presId="urn:microsoft.com/office/officeart/2008/layout/VerticalCurvedList"/>
    <dgm:cxn modelId="{F74A38A3-CFA2-4ED4-8C9E-35C874780CB1}" type="presParOf" srcId="{E71FBC44-5B84-4635-AB49-C5691CF606A6}" destId="{EB59A96A-CE84-462F-9493-155F11881A62}" srcOrd="0" destOrd="0" presId="urn:microsoft.com/office/officeart/2008/layout/VerticalCurvedList"/>
    <dgm:cxn modelId="{A460BCD1-5AE2-4810-A9CF-9FC0C4EBD0EC}" type="presParOf" srcId="{EB59A96A-CE84-462F-9493-155F11881A62}" destId="{054915B1-085A-4ADC-B653-10081DCD0EA9}" srcOrd="0" destOrd="0" presId="urn:microsoft.com/office/officeart/2008/layout/VerticalCurvedList"/>
    <dgm:cxn modelId="{F35A38B8-8994-411F-9CA6-387E5EEE0F32}" type="presParOf" srcId="{EB59A96A-CE84-462F-9493-155F11881A62}" destId="{A5CCEC8E-9174-4C7D-B544-BBD17FE54CB3}" srcOrd="1" destOrd="0" presId="urn:microsoft.com/office/officeart/2008/layout/VerticalCurvedList"/>
    <dgm:cxn modelId="{B61BA2DE-4DB5-4B62-A187-005CE4FB745A}" type="presParOf" srcId="{EB59A96A-CE84-462F-9493-155F11881A62}" destId="{E0118591-8FE2-4AB8-B63F-2FA777571D0E}" srcOrd="2" destOrd="0" presId="urn:microsoft.com/office/officeart/2008/layout/VerticalCurvedList"/>
    <dgm:cxn modelId="{73B97898-8E25-469C-B330-1964F7A4C864}" type="presParOf" srcId="{EB59A96A-CE84-462F-9493-155F11881A62}" destId="{B54BF56E-FF7C-462B-BDEF-94A9ECD23A96}" srcOrd="3" destOrd="0" presId="urn:microsoft.com/office/officeart/2008/layout/VerticalCurvedList"/>
    <dgm:cxn modelId="{23B2151E-5D6D-41CF-8750-55271BA89C65}" type="presParOf" srcId="{E71FBC44-5B84-4635-AB49-C5691CF606A6}" destId="{80334F07-121B-40EE-9400-5E253723EAD5}" srcOrd="1" destOrd="0" presId="urn:microsoft.com/office/officeart/2008/layout/VerticalCurvedList"/>
    <dgm:cxn modelId="{65756408-B8FB-4994-AF85-BBCD33B13E72}" type="presParOf" srcId="{E71FBC44-5B84-4635-AB49-C5691CF606A6}" destId="{02E156C6-3C5B-4C75-AD35-1A7F7398D99E}" srcOrd="2" destOrd="0" presId="urn:microsoft.com/office/officeart/2008/layout/VerticalCurvedList"/>
    <dgm:cxn modelId="{1E107579-4C09-4B63-94C2-C08D2F6DD1B0}" type="presParOf" srcId="{02E156C6-3C5B-4C75-AD35-1A7F7398D99E}" destId="{C69DE25E-0FEB-4762-8745-9E19317BA790}" srcOrd="0" destOrd="0" presId="urn:microsoft.com/office/officeart/2008/layout/VerticalCurvedList"/>
    <dgm:cxn modelId="{F04AAA52-FDD1-42F2-9D2C-52ED3F5DBDE4}" type="presParOf" srcId="{E71FBC44-5B84-4635-AB49-C5691CF606A6}" destId="{6E9ACDEA-2479-43A3-BC50-5E8DC199105E}" srcOrd="3" destOrd="0" presId="urn:microsoft.com/office/officeart/2008/layout/VerticalCurvedList"/>
    <dgm:cxn modelId="{D4DFE2D9-AB41-4EF8-A849-168452A94BBC}" type="presParOf" srcId="{E71FBC44-5B84-4635-AB49-C5691CF606A6}" destId="{F77992BE-49C0-44EF-9EB0-F801267BCF54}" srcOrd="4" destOrd="0" presId="urn:microsoft.com/office/officeart/2008/layout/VerticalCurvedList"/>
    <dgm:cxn modelId="{5DD5DEF9-58C2-4AC2-9C73-C4F3134ED727}" type="presParOf" srcId="{F77992BE-49C0-44EF-9EB0-F801267BCF54}" destId="{2735700C-DFC4-47C9-BFDA-A56DEE3AEDB8}" srcOrd="0" destOrd="0" presId="urn:microsoft.com/office/officeart/2008/layout/VerticalCurvedList"/>
    <dgm:cxn modelId="{7D479D9C-191D-45EB-980B-BB6C3619470A}" type="presParOf" srcId="{E71FBC44-5B84-4635-AB49-C5691CF606A6}" destId="{602E4294-5230-4DC9-A478-6B826AA3E572}" srcOrd="5" destOrd="0" presId="urn:microsoft.com/office/officeart/2008/layout/VerticalCurvedList"/>
    <dgm:cxn modelId="{8C2005F4-F3A0-47ED-B6AC-A0986E94AEBC}" type="presParOf" srcId="{E71FBC44-5B84-4635-AB49-C5691CF606A6}" destId="{05B2EA5A-0A0B-4C0F-A8E4-482B448C2C74}" srcOrd="6" destOrd="0" presId="urn:microsoft.com/office/officeart/2008/layout/VerticalCurvedList"/>
    <dgm:cxn modelId="{A156549E-07CD-47EB-840F-2E5B2C70A915}" type="presParOf" srcId="{05B2EA5A-0A0B-4C0F-A8E4-482B448C2C74}" destId="{E69F6C4C-B70F-43EC-997F-442A2DCD9652}" srcOrd="0" destOrd="0" presId="urn:microsoft.com/office/officeart/2008/layout/VerticalCurvedList"/>
    <dgm:cxn modelId="{48FD987B-4AD2-472C-AC19-7BEED05D8BCB}" type="presParOf" srcId="{E71FBC44-5B84-4635-AB49-C5691CF606A6}" destId="{F1A77A98-C056-4C94-AAAA-085724BCCFA7}" srcOrd="7" destOrd="0" presId="urn:microsoft.com/office/officeart/2008/layout/VerticalCurvedList"/>
    <dgm:cxn modelId="{8BDD9E84-0E94-4BFF-A445-2BF21167D375}" type="presParOf" srcId="{E71FBC44-5B84-4635-AB49-C5691CF606A6}" destId="{8CA85A53-049C-4608-9E46-FC2BE1B1A451}" srcOrd="8" destOrd="0" presId="urn:microsoft.com/office/officeart/2008/layout/VerticalCurvedList"/>
    <dgm:cxn modelId="{54ECF87E-92A3-4CBF-BFC1-BC2F5A08241F}" type="presParOf" srcId="{8CA85A53-049C-4608-9E46-FC2BE1B1A451}" destId="{2BC7BD0A-650B-42E8-899B-065889F4A25D}" srcOrd="0" destOrd="0" presId="urn:microsoft.com/office/officeart/2008/layout/VerticalCurvedList"/>
    <dgm:cxn modelId="{09555F82-61BF-4AD1-B5EA-EB3802FD643A}" type="presParOf" srcId="{E71FBC44-5B84-4635-AB49-C5691CF606A6}" destId="{039B388F-C082-4B3D-BDF5-570C6874B03D}" srcOrd="9" destOrd="0" presId="urn:microsoft.com/office/officeart/2008/layout/VerticalCurvedList"/>
    <dgm:cxn modelId="{ACD02B46-A0CB-4B6C-9F8E-B4ADB41051D6}" type="presParOf" srcId="{E71FBC44-5B84-4635-AB49-C5691CF606A6}" destId="{F87EB766-94BE-499C-BFB5-399A57B3BDEF}" srcOrd="10" destOrd="0" presId="urn:microsoft.com/office/officeart/2008/layout/VerticalCurvedList"/>
    <dgm:cxn modelId="{B187333D-4637-4B12-982C-E3B0F41D3E9E}" type="presParOf" srcId="{F87EB766-94BE-499C-BFB5-399A57B3BDEF}" destId="{BC59C54A-67F5-47AE-9AC0-3149B2F58E7B}" srcOrd="0" destOrd="0" presId="urn:microsoft.com/office/officeart/2008/layout/VerticalCurvedList"/>
    <dgm:cxn modelId="{D3BF2668-7852-4E4C-B3C4-FA7BA248CBF4}" type="presParOf" srcId="{E71FBC44-5B84-4635-AB49-C5691CF606A6}" destId="{DB3EB870-71CF-44C1-9B59-2164413F01CA}" srcOrd="11" destOrd="0" presId="urn:microsoft.com/office/officeart/2008/layout/VerticalCurvedList"/>
    <dgm:cxn modelId="{AFCB9F78-AC39-49A0-93AB-AF484A972853}" type="presParOf" srcId="{E71FBC44-5B84-4635-AB49-C5691CF606A6}" destId="{AC0E20B2-32B3-44B8-A19E-D3266C696234}" srcOrd="12" destOrd="0" presId="urn:microsoft.com/office/officeart/2008/layout/VerticalCurvedList"/>
    <dgm:cxn modelId="{D67EDD80-C748-43A2-91B8-171BAF5DB8DD}" type="presParOf" srcId="{AC0E20B2-32B3-44B8-A19E-D3266C696234}" destId="{18E36C54-3955-40DF-B5A1-8453BDB07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1996-7ED4-43E5-8640-21857AA41712}">
      <dsp:nvSpPr>
        <dsp:cNvPr id="0" name=""/>
        <dsp:cNvSpPr/>
      </dsp:nvSpPr>
      <dsp:spPr>
        <a:xfrm>
          <a:off x="174021" y="2065"/>
          <a:ext cx="2709213" cy="2512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F401F1-8638-4725-92FB-6701115C47E9}">
      <dsp:nvSpPr>
        <dsp:cNvPr id="0" name=""/>
        <dsp:cNvSpPr/>
      </dsp:nvSpPr>
      <dsp:spPr>
        <a:xfrm>
          <a:off x="1447796" y="304801"/>
          <a:ext cx="8642244" cy="171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Tutoring center to school ratio in the Roseville is smaller than  Columbus.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So, choose Roseville as the city for the new tutoring center.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447796" y="304801"/>
        <a:ext cx="8642244" cy="1716217"/>
      </dsp:txXfrm>
    </dsp:sp>
    <dsp:sp modelId="{96F8B63C-B4AA-4C10-BC9E-FF3F8B796564}">
      <dsp:nvSpPr>
        <dsp:cNvPr id="0" name=""/>
        <dsp:cNvSpPr/>
      </dsp:nvSpPr>
      <dsp:spPr>
        <a:xfrm>
          <a:off x="46710" y="2516665"/>
          <a:ext cx="2553606" cy="25125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E02FD7-2467-4BA0-8E53-E3A004658C8D}">
      <dsp:nvSpPr>
        <dsp:cNvPr id="0" name=""/>
        <dsp:cNvSpPr/>
      </dsp:nvSpPr>
      <dsp:spPr>
        <a:xfrm>
          <a:off x="1546213" y="3132681"/>
          <a:ext cx="8526455" cy="159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Choose the appropriate location using centroid which has more schools.</a:t>
          </a:r>
          <a:br>
            <a:rPr lang="en-US" sz="3600" kern="1200" dirty="0"/>
          </a:br>
          <a:endParaRPr lang="en-US" sz="3600" kern="1200" dirty="0"/>
        </a:p>
      </dsp:txBody>
      <dsp:txXfrm>
        <a:off x="1546213" y="3132681"/>
        <a:ext cx="8526455" cy="1598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A7C58-1E1E-48BA-8508-716094A6286A}">
      <dsp:nvSpPr>
        <dsp:cNvPr id="0" name=""/>
        <dsp:cNvSpPr/>
      </dsp:nvSpPr>
      <dsp:spPr>
        <a:xfrm>
          <a:off x="1638" y="127743"/>
          <a:ext cx="2226468" cy="218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Proposed location of the Tutoring center</a:t>
          </a:r>
        </a:p>
      </dsp:txBody>
      <dsp:txXfrm>
        <a:off x="1638" y="127743"/>
        <a:ext cx="2226468" cy="2189137"/>
      </dsp:txXfrm>
    </dsp:sp>
    <dsp:sp modelId="{0EEC845C-3530-48F4-BD24-1719D012006C}">
      <dsp:nvSpPr>
        <dsp:cNvPr id="0" name=""/>
        <dsp:cNvSpPr/>
      </dsp:nvSpPr>
      <dsp:spPr>
        <a:xfrm>
          <a:off x="2228107" y="127743"/>
          <a:ext cx="445293" cy="2189137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DFA93-5AE1-4300-98B4-224DCA164C86}">
      <dsp:nvSpPr>
        <dsp:cNvPr id="0" name=""/>
        <dsp:cNvSpPr/>
      </dsp:nvSpPr>
      <dsp:spPr>
        <a:xfrm>
          <a:off x="2851518" y="127743"/>
          <a:ext cx="6900442" cy="2189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900" kern="1200" dirty="0"/>
            <a:t>Suggested location for the New tutoring center is at latitude 38.75477366246383, longitude -121.29437221487791.</a:t>
          </a:r>
        </a:p>
      </dsp:txBody>
      <dsp:txXfrm>
        <a:off x="2851518" y="127743"/>
        <a:ext cx="6900442" cy="2189137"/>
      </dsp:txXfrm>
    </dsp:sp>
    <dsp:sp modelId="{07163CC2-520F-4EB6-BF05-8AC935C6402C}">
      <dsp:nvSpPr>
        <dsp:cNvPr id="0" name=""/>
        <dsp:cNvSpPr/>
      </dsp:nvSpPr>
      <dsp:spPr>
        <a:xfrm>
          <a:off x="1638" y="2421281"/>
          <a:ext cx="23241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Schools near by the new Tutoring center</a:t>
          </a:r>
        </a:p>
      </dsp:txBody>
      <dsp:txXfrm>
        <a:off x="1638" y="2421281"/>
        <a:ext cx="2324100" cy="1794375"/>
      </dsp:txXfrm>
    </dsp:sp>
    <dsp:sp modelId="{7DD85E6F-421F-4C82-A989-B5C36B9947D1}">
      <dsp:nvSpPr>
        <dsp:cNvPr id="0" name=""/>
        <dsp:cNvSpPr/>
      </dsp:nvSpPr>
      <dsp:spPr>
        <a:xfrm>
          <a:off x="2325738" y="2421281"/>
          <a:ext cx="464820" cy="1794375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4339A-BDD0-4E12-90B3-F92FF95125F4}">
      <dsp:nvSpPr>
        <dsp:cNvPr id="0" name=""/>
        <dsp:cNvSpPr/>
      </dsp:nvSpPr>
      <dsp:spPr>
        <a:xfrm>
          <a:off x="2976486" y="2421281"/>
          <a:ext cx="6772784" cy="179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900" kern="1200" dirty="0"/>
            <a:t>There are three schools near with 500 miles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2976486" y="2421281"/>
        <a:ext cx="6772784" cy="179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439715" y="288913"/>
          <a:ext cx="5121432" cy="5776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rId1"/>
            </a:rPr>
            <a:t>Foursquare API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39715" y="288913"/>
        <a:ext cx="5121432" cy="577608"/>
      </dsp:txXfrm>
    </dsp:sp>
    <dsp:sp modelId="{C69DE25E-0FEB-4762-8745-9E19317BA790}">
      <dsp:nvSpPr>
        <dsp:cNvPr id="0" name=""/>
        <dsp:cNvSpPr/>
      </dsp:nvSpPr>
      <dsp:spPr>
        <a:xfrm>
          <a:off x="78710" y="216712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838220" y="1142999"/>
          <a:ext cx="4646310" cy="57760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Pandas and </a:t>
          </a:r>
          <a:r>
            <a:rPr lang="en-US" sz="3000" kern="1200" dirty="0" err="1"/>
            <a:t>numpy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838220" y="1142999"/>
        <a:ext cx="4646310" cy="577608"/>
      </dsp:txXfrm>
    </dsp:sp>
    <dsp:sp modelId="{2735700C-DFC4-47C9-BFDA-A56DEE3AEDB8}">
      <dsp:nvSpPr>
        <dsp:cNvPr id="0" name=""/>
        <dsp:cNvSpPr/>
      </dsp:nvSpPr>
      <dsp:spPr>
        <a:xfrm>
          <a:off x="553832" y="1083015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4294-5230-4DC9-A478-6B826AA3E572}">
      <dsp:nvSpPr>
        <dsp:cNvPr id="0" name=""/>
        <dsp:cNvSpPr/>
      </dsp:nvSpPr>
      <dsp:spPr>
        <a:xfrm>
          <a:off x="1132099" y="2021518"/>
          <a:ext cx="4429048" cy="57760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Folium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32099" y="2021518"/>
        <a:ext cx="4429048" cy="577608"/>
      </dsp:txXfrm>
    </dsp:sp>
    <dsp:sp modelId="{E69F6C4C-B70F-43EC-997F-442A2DCD9652}">
      <dsp:nvSpPr>
        <dsp:cNvPr id="0" name=""/>
        <dsp:cNvSpPr/>
      </dsp:nvSpPr>
      <dsp:spPr>
        <a:xfrm>
          <a:off x="771094" y="1949317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7A98-C056-4C94-AAAA-085724BCCFA7}">
      <dsp:nvSpPr>
        <dsp:cNvPr id="0" name=""/>
        <dsp:cNvSpPr/>
      </dsp:nvSpPr>
      <dsp:spPr>
        <a:xfrm>
          <a:off x="1132099" y="2887272"/>
          <a:ext cx="4429048" cy="57760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Jupitar notebook</a:t>
          </a:r>
        </a:p>
      </dsp:txBody>
      <dsp:txXfrm>
        <a:off x="1132099" y="2887272"/>
        <a:ext cx="4429048" cy="577608"/>
      </dsp:txXfrm>
    </dsp:sp>
    <dsp:sp modelId="{2BC7BD0A-650B-42E8-899B-065889F4A25D}">
      <dsp:nvSpPr>
        <dsp:cNvPr id="0" name=""/>
        <dsp:cNvSpPr/>
      </dsp:nvSpPr>
      <dsp:spPr>
        <a:xfrm>
          <a:off x="771094" y="2815071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B388F-C082-4B3D-BDF5-570C6874B03D}">
      <dsp:nvSpPr>
        <dsp:cNvPr id="0" name=""/>
        <dsp:cNvSpPr/>
      </dsp:nvSpPr>
      <dsp:spPr>
        <a:xfrm>
          <a:off x="914837" y="3753575"/>
          <a:ext cx="4646310" cy="57760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GitsHub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914837" y="3753575"/>
        <a:ext cx="4646310" cy="577608"/>
      </dsp:txXfrm>
    </dsp:sp>
    <dsp:sp modelId="{BC59C54A-67F5-47AE-9AC0-3149B2F58E7B}">
      <dsp:nvSpPr>
        <dsp:cNvPr id="0" name=""/>
        <dsp:cNvSpPr/>
      </dsp:nvSpPr>
      <dsp:spPr>
        <a:xfrm>
          <a:off x="553832" y="3681374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B870-71CF-44C1-9B59-2164413F01CA}">
      <dsp:nvSpPr>
        <dsp:cNvPr id="0" name=""/>
        <dsp:cNvSpPr/>
      </dsp:nvSpPr>
      <dsp:spPr>
        <a:xfrm>
          <a:off x="439715" y="4619877"/>
          <a:ext cx="5121432" cy="57760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Geopy</a:t>
          </a:r>
          <a:r>
            <a:rPr lang="en-US" sz="3000" kern="1200" dirty="0">
              <a:solidFill>
                <a:schemeClr val="tx1"/>
              </a:solidFill>
            </a:rPr>
            <a:t> </a:t>
          </a:r>
        </a:p>
      </dsp:txBody>
      <dsp:txXfrm>
        <a:off x="439715" y="4619877"/>
        <a:ext cx="5121432" cy="577608"/>
      </dsp:txXfrm>
    </dsp:sp>
    <dsp:sp modelId="{18E36C54-3955-40DF-B5A1-8453BDB07FD6}">
      <dsp:nvSpPr>
        <dsp:cNvPr id="0" name=""/>
        <dsp:cNvSpPr/>
      </dsp:nvSpPr>
      <dsp:spPr>
        <a:xfrm>
          <a:off x="78710" y="4547676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lavesliderazgoresponsable.blogspot.com/2015/04/habilidades-fundamentales-para-un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1676400"/>
            <a:ext cx="7848600" cy="318135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Evaluation of Cities for a Tutoring Business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Applied Data Science Capstone by IBM, Course 9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SUDHA KOLATHU PARAMBIL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JUNE 7, 2019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7BCE0C5-E8BF-4D63-8A76-6E244D8FF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06087" y="2590800"/>
            <a:ext cx="143827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9367B-1D07-47A6-8A6E-4B226823598B}"/>
              </a:ext>
            </a:extLst>
          </p:cNvPr>
          <p:cNvSpPr/>
          <p:nvPr/>
        </p:nvSpPr>
        <p:spPr>
          <a:xfrm>
            <a:off x="4722814" y="2331948"/>
            <a:ext cx="5791200" cy="26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K-mean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to find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two centroids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of the schools in the city to identify two possible locations in the city.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 mapped the schools and tutoring center and centroid to make a decision.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E12315-7325-422C-8973-E6DC12BF58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981200"/>
            <a:ext cx="36576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9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Proposed location of the tutoring center in Roseville, Ca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9A1AA0-CC26-4B75-BB76-974982DB34EC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4" r="1267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7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graphicFrame>
        <p:nvGraphicFramePr>
          <p:cNvPr id="6" name="Content Placeholder 5" descr="Basic block list showing government hierarchy from top to botto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5287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6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A840-5F88-4A7E-8E08-F3C927C8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02" y="698892"/>
            <a:ext cx="9753600" cy="1447800"/>
          </a:xfrm>
        </p:spPr>
        <p:txBody>
          <a:bodyPr>
            <a:noAutofit/>
          </a:bodyPr>
          <a:lstStyle/>
          <a:p>
            <a:pPr lvl="1"/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F607A-58D5-41C1-A640-80CEDEC75550}"/>
              </a:ext>
            </a:extLst>
          </p:cNvPr>
          <p:cNvSpPr/>
          <p:nvPr/>
        </p:nvSpPr>
        <p:spPr>
          <a:xfrm>
            <a:off x="1097902" y="1819161"/>
            <a:ext cx="9492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Find the SAT/ACT scores or any standardized exam score of the of students in three close by schools.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7B252-2A57-47A6-90A8-DFC30EF69DDA}"/>
              </a:ext>
            </a:extLst>
          </p:cNvPr>
          <p:cNvSpPr/>
          <p:nvPr/>
        </p:nvSpPr>
        <p:spPr>
          <a:xfrm>
            <a:off x="2817812" y="5101768"/>
            <a:ext cx="8077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en-US" sz="3200" dirty="0"/>
            </a:b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3249E-5442-46E0-B248-6DAA639D059F}"/>
              </a:ext>
            </a:extLst>
          </p:cNvPr>
          <p:cNvSpPr/>
          <p:nvPr/>
        </p:nvSpPr>
        <p:spPr>
          <a:xfrm>
            <a:off x="1979612" y="3532108"/>
            <a:ext cx="922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Find the total number of students in the three close by schools.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0F4DF-F44A-44FD-802A-39DF00EC7332}"/>
              </a:ext>
            </a:extLst>
          </p:cNvPr>
          <p:cNvSpPr/>
          <p:nvPr/>
        </p:nvSpPr>
        <p:spPr>
          <a:xfrm>
            <a:off x="1140269" y="776461"/>
            <a:ext cx="3135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Calibri" panose="020F0502020204030204" pitchFamily="34" charset="0"/>
              </a:rPr>
              <a:t>FUTURE PLAN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3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graphicFrame>
        <p:nvGraphicFramePr>
          <p:cNvPr id="4" name="Content Placeholder 3" descr="Vertical curved list showing popul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25127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4213" y="4032354"/>
            <a:ext cx="3886200" cy="2133600"/>
          </a:xfrm>
        </p:spPr>
        <p:txBody>
          <a:bodyPr/>
          <a:lstStyle/>
          <a:p>
            <a:r>
              <a:rPr lang="en-US" dirty="0"/>
              <a:t>References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90" y="2507974"/>
            <a:ext cx="3886200" cy="612913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3124200"/>
            <a:ext cx="3886200" cy="2590800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DATA/CLEANSING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METHODOLOGY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ANALYSIS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CONCLUSION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FUTURE PLAN</a:t>
            </a:r>
          </a:p>
          <a:p>
            <a:pPr marL="342900" lvl="0" indent="-342900"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REFERENCE</a:t>
            </a:r>
          </a:p>
          <a:p>
            <a:pPr marL="342900" lvl="0" indent="-342900">
              <a:buAutoNum type="arabicPeriod"/>
            </a:pPr>
            <a:endParaRPr lang="en-US" dirty="0"/>
          </a:p>
          <a:p>
            <a:pPr marL="342900" lvl="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A74DF-DD68-4C7C-96B1-B34B4B7B8A98}"/>
              </a:ext>
            </a:extLst>
          </p:cNvPr>
          <p:cNvSpPr/>
          <p:nvPr/>
        </p:nvSpPr>
        <p:spPr>
          <a:xfrm>
            <a:off x="5942012" y="1416686"/>
            <a:ext cx="5395223" cy="462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373A3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Some students prefer to have extra coaching out of the classroom to achieve their ideal GPA.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373A3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There are several tutoring centers available close to schools to help such students to achieve their goals.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373A3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Analyze the accessibility of a tutoring center between two different cities to  decide where to start a Tutoring center to help those students who need extra coaching. </a:t>
            </a:r>
            <a:endParaRPr lang="en-U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447800"/>
            <a:ext cx="9753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Source of Data and cleansing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146" y="1474304"/>
            <a:ext cx="9753600" cy="515509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construct an URL to send a request to the </a:t>
            </a:r>
            <a:r>
              <a:rPr lang="en-US" b="1" dirty="0">
                <a:cs typeface="Times New Roman" panose="02020603050405020304" pitchFamily="18" charset="0"/>
              </a:rPr>
              <a:t>Foursquare API</a:t>
            </a:r>
            <a:r>
              <a:rPr lang="en-US" dirty="0">
                <a:cs typeface="Times New Roman" panose="02020603050405020304" pitchFamily="18" charset="0"/>
              </a:rPr>
              <a:t> to search for schools in the city of Roseville in California in a radius of 15000 meters.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convert the result in </a:t>
            </a:r>
            <a:r>
              <a:rPr lang="en-US" b="1" dirty="0">
                <a:cs typeface="Times New Roman" panose="02020603050405020304" pitchFamily="18" charset="0"/>
              </a:rPr>
              <a:t>JSON file</a:t>
            </a:r>
            <a:r>
              <a:rPr lang="en-US" dirty="0">
                <a:cs typeface="Times New Roman" panose="02020603050405020304" pitchFamily="18" charset="0"/>
              </a:rPr>
              <a:t> into a </a:t>
            </a:r>
            <a:r>
              <a:rPr lang="en-US" b="1" dirty="0">
                <a:cs typeface="Times New Roman" panose="02020603050405020304" pitchFamily="18" charset="0"/>
              </a:rPr>
              <a:t>Pandas </a:t>
            </a:r>
            <a:r>
              <a:rPr lang="en-US" b="1" dirty="0" err="1">
                <a:cs typeface="Times New Roman" panose="02020603050405020304" pitchFamily="18" charset="0"/>
              </a:rPr>
              <a:t>dataframe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filter the </a:t>
            </a:r>
            <a:r>
              <a:rPr lang="en-US" b="1" dirty="0">
                <a:cs typeface="Times New Roman" panose="02020603050405020304" pitchFamily="18" charset="0"/>
              </a:rPr>
              <a:t>columns</a:t>
            </a:r>
            <a:r>
              <a:rPr lang="en-US" dirty="0">
                <a:cs typeface="Times New Roman" panose="02020603050405020304" pitchFamily="18" charset="0"/>
              </a:rPr>
              <a:t> as name, categories, address, distance, </a:t>
            </a:r>
            <a:r>
              <a:rPr lang="en-US" dirty="0" err="1">
                <a:cs typeface="Times New Roman" panose="02020603050405020304" pitchFamily="18" charset="0"/>
              </a:rPr>
              <a:t>lng</a:t>
            </a:r>
            <a:r>
              <a:rPr lang="en-US" dirty="0">
                <a:cs typeface="Times New Roman" panose="02020603050405020304" pitchFamily="18" charset="0"/>
              </a:rPr>
              <a:t> and lat.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filter the </a:t>
            </a:r>
            <a:r>
              <a:rPr lang="en-US" b="1" dirty="0">
                <a:cs typeface="Times New Roman" panose="02020603050405020304" pitchFamily="18" charset="0"/>
              </a:rPr>
              <a:t>rows</a:t>
            </a:r>
            <a:r>
              <a:rPr lang="en-US" dirty="0">
                <a:cs typeface="Times New Roman" panose="02020603050405020304" pitchFamily="18" charset="0"/>
              </a:rPr>
              <a:t> which has Elementary, Middle and High school.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 panose="02020603050405020304" pitchFamily="18" charset="0"/>
              </a:rPr>
              <a:t>delete</a:t>
            </a:r>
            <a:r>
              <a:rPr lang="en-US" dirty="0">
                <a:cs typeface="Times New Roman" panose="02020603050405020304" pitchFamily="18" charset="0"/>
              </a:rPr>
              <a:t> the rows which has </a:t>
            </a:r>
            <a:r>
              <a:rPr lang="en-US" b="1" dirty="0">
                <a:cs typeface="Times New Roman" panose="02020603050405020304" pitchFamily="18" charset="0"/>
              </a:rPr>
              <a:t>null</a:t>
            </a:r>
            <a:r>
              <a:rPr lang="en-US" dirty="0">
                <a:cs typeface="Times New Roman" panose="02020603050405020304" pitchFamily="18" charset="0"/>
              </a:rPr>
              <a:t>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 panose="02020603050405020304" pitchFamily="18" charset="0"/>
              </a:rPr>
              <a:t>rename</a:t>
            </a:r>
            <a:r>
              <a:rPr lang="en-US" dirty="0">
                <a:cs typeface="Times New Roman" panose="02020603050405020304" pitchFamily="18" charset="0"/>
              </a:rPr>
              <a:t> the column heading ‘name’ to ‘</a:t>
            </a:r>
            <a:r>
              <a:rPr lang="en-US" dirty="0" err="1">
                <a:cs typeface="Times New Roman" panose="02020603050405020304" pitchFamily="18" charset="0"/>
              </a:rPr>
              <a:t>RosevilleSchools</a:t>
            </a:r>
            <a:r>
              <a:rPr lang="en-US" dirty="0">
                <a:cs typeface="Times New Roman" panose="02020603050405020304" pitchFamily="18" charset="0"/>
              </a:rPr>
              <a:t>’ and ‘categories’ to ‘Type’.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 panose="02020603050405020304" pitchFamily="18" charset="0"/>
              </a:rPr>
              <a:t>repeat</a:t>
            </a:r>
            <a:r>
              <a:rPr lang="en-US" dirty="0">
                <a:cs typeface="Times New Roman" panose="02020603050405020304" pitchFamily="18" charset="0"/>
              </a:rPr>
              <a:t> the similar procedure to explore the </a:t>
            </a:r>
            <a:r>
              <a:rPr lang="en-US" b="1" dirty="0">
                <a:cs typeface="Times New Roman" panose="02020603050405020304" pitchFamily="18" charset="0"/>
              </a:rPr>
              <a:t>tutoring centers </a:t>
            </a:r>
            <a:r>
              <a:rPr lang="en-US" dirty="0">
                <a:cs typeface="Times New Roman" panose="02020603050405020304" pitchFamily="18" charset="0"/>
              </a:rPr>
              <a:t>in Roseville.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follow the above procedures for </a:t>
            </a:r>
            <a:r>
              <a:rPr lang="en-US" b="1" dirty="0">
                <a:cs typeface="Times New Roman" panose="02020603050405020304" pitchFamily="18" charset="0"/>
              </a:rPr>
              <a:t>Columbus city</a:t>
            </a:r>
            <a:r>
              <a:rPr lang="en-US" dirty="0">
                <a:cs typeface="Times New Roman" panose="02020603050405020304" pitchFamily="18" charset="0"/>
              </a:rPr>
              <a:t> in Ohio.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533400"/>
            <a:ext cx="9753600" cy="8683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Roseville, CA 		    Columbus, 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00200"/>
            <a:ext cx="9753600" cy="5029200"/>
          </a:xfrm>
        </p:spPr>
        <p:txBody>
          <a:bodyPr/>
          <a:lstStyle/>
          <a:p>
            <a:pPr marL="45720" lvl="0" indent="0">
              <a:buNone/>
            </a:pP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45720" lvl="0" indent="0">
              <a:buNone/>
            </a:pPr>
            <a:r>
              <a:rPr lang="en-US" dirty="0"/>
              <a:t>       </a:t>
            </a:r>
          </a:p>
          <a:p>
            <a:pPr marL="45720" lvl="0" indent="0">
              <a:buNone/>
            </a:pPr>
            <a:r>
              <a:rPr lang="en-US" dirty="0"/>
              <a:t>   </a:t>
            </a:r>
            <a:r>
              <a:rPr lang="en-US" b="1" dirty="0"/>
              <a:t>Main City                 		School		              Tutoring Center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0AA3-C703-405E-A02A-67EA8311FD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600200"/>
            <a:ext cx="485394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51353-3E6F-4700-8473-270E09AB804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72" y="1600200"/>
            <a:ext cx="485394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A92969-5607-4F3B-AB9C-B23539D35EE8}"/>
              </a:ext>
            </a:extLst>
          </p:cNvPr>
          <p:cNvSpPr/>
          <p:nvPr/>
        </p:nvSpPr>
        <p:spPr>
          <a:xfrm>
            <a:off x="1502086" y="615667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EBC54C-5996-46B2-917D-9CA2A0CC4FDD}"/>
              </a:ext>
            </a:extLst>
          </p:cNvPr>
          <p:cNvSpPr/>
          <p:nvPr/>
        </p:nvSpPr>
        <p:spPr>
          <a:xfrm>
            <a:off x="4951412" y="6156676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917728-4D26-47CC-8D91-BF020EB09032}"/>
              </a:ext>
            </a:extLst>
          </p:cNvPr>
          <p:cNvSpPr/>
          <p:nvPr/>
        </p:nvSpPr>
        <p:spPr>
          <a:xfrm>
            <a:off x="7780806" y="6172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35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6EF3-7359-4A8B-AB78-E76834C9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971802"/>
            <a:ext cx="9753600" cy="114299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Methodology and analysis</a:t>
            </a:r>
          </a:p>
        </p:txBody>
      </p:sp>
    </p:spTree>
    <p:extLst>
      <p:ext uri="{BB962C8B-B14F-4D97-AF65-F5344CB8AC3E}">
        <p14:creationId xmlns:p14="http://schemas.microsoft.com/office/powerpoint/2010/main" val="30473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80219"/>
            <a:ext cx="9753600" cy="8683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Roseville, CA 		        Columbus, 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00200"/>
            <a:ext cx="10058400" cy="5029200"/>
          </a:xfrm>
        </p:spPr>
        <p:txBody>
          <a:bodyPr/>
          <a:lstStyle/>
          <a:p>
            <a:pPr marL="45720" lvl="0" indent="0">
              <a:buNone/>
            </a:pP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45720" lvl="0" indent="0">
              <a:buNone/>
            </a:pPr>
            <a:r>
              <a:rPr lang="en-US" dirty="0"/>
              <a:t>       </a:t>
            </a:r>
          </a:p>
          <a:p>
            <a:pPr marL="45720" lv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9C286D-BBC9-49DE-9E78-6EBA7BD6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1971674"/>
            <a:ext cx="155720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E5CBC-0D9E-480D-A20D-690D99C517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920239"/>
            <a:ext cx="4800600" cy="4034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87A7B-55D5-41AE-8518-00AF7BEF69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920239"/>
            <a:ext cx="5029200" cy="3988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9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0219"/>
            <a:ext cx="99060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sz="4400" b="1" dirty="0">
                <a:solidFill>
                  <a:schemeClr val="tx1"/>
                </a:solidFill>
              </a:rPr>
              <a:t>Roseville, CA 		   Columbus, 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00200"/>
            <a:ext cx="10058400" cy="5029200"/>
          </a:xfrm>
        </p:spPr>
        <p:txBody>
          <a:bodyPr/>
          <a:lstStyle/>
          <a:p>
            <a:pPr marL="45720" lvl="0" indent="0">
              <a:buNone/>
            </a:pP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45720" lvl="0" indent="0">
              <a:buNone/>
            </a:pPr>
            <a:r>
              <a:rPr lang="en-US" dirty="0"/>
              <a:t>       </a:t>
            </a:r>
          </a:p>
          <a:p>
            <a:pPr marL="45720" lv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9C286D-BBC9-49DE-9E78-6EBA7BD6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1971674"/>
            <a:ext cx="155720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0DB699-A45E-4195-9C1F-8BC03CE758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2" y="2025354"/>
            <a:ext cx="4494210" cy="352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396B2-CF30-4BD0-B8FD-21AD458DD7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43" y="2025354"/>
            <a:ext cx="4463269" cy="3528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9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0B79CD-7480-46D4-AA2E-D51F01D5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72667"/>
              </p:ext>
            </p:extLst>
          </p:nvPr>
        </p:nvGraphicFramePr>
        <p:xfrm>
          <a:off x="1217612" y="1828800"/>
          <a:ext cx="9753601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51201">
                  <a:extLst>
                    <a:ext uri="{9D8B030D-6E8A-4147-A177-3AD203B41FA5}">
                      <a16:colId xmlns:a16="http://schemas.microsoft.com/office/drawing/2014/main" val="137283343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80704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4160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Roseville 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Columbus 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0070C0"/>
                          </a:solidFill>
                        </a:rPr>
                        <a:t>Schools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70C0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70C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Tutoring Centers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4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Tutoring Centers to Schools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86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381000"/>
            <a:ext cx="9753600" cy="76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analysis</a:t>
            </a:r>
          </a:p>
        </p:txBody>
      </p:sp>
      <p:graphicFrame>
        <p:nvGraphicFramePr>
          <p:cNvPr id="5" name="Content Placeholder 4" descr="Vertical circle list showing two lis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02127"/>
              </p:ext>
            </p:extLst>
          </p:nvPr>
        </p:nvGraphicFramePr>
        <p:xfrm>
          <a:off x="1217612" y="1295400"/>
          <a:ext cx="1028699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9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5195</TotalTime>
  <Words>440</Words>
  <Application>Microsoft Office PowerPoint</Application>
  <PresentationFormat>Custom</PresentationFormat>
  <Paragraphs>108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State history report presentation</vt:lpstr>
      <vt:lpstr>Evaluation of Cities for a Tutoring Business     Applied Data Science Capstone by IBM, Course 9 </vt:lpstr>
      <vt:lpstr>Table of content</vt:lpstr>
      <vt:lpstr>Source of Data and cleansing data </vt:lpstr>
      <vt:lpstr>Roseville, CA       Columbus, OH</vt:lpstr>
      <vt:lpstr>Methodology and analysis</vt:lpstr>
      <vt:lpstr>    Roseville, CA           Columbus, OH</vt:lpstr>
      <vt:lpstr>     Roseville, CA      Columbus, OH</vt:lpstr>
      <vt:lpstr>RESULTS</vt:lpstr>
      <vt:lpstr>analysis</vt:lpstr>
      <vt:lpstr>methodology</vt:lpstr>
      <vt:lpstr>Proposed location of the tutoring center in Roseville, Ca</vt:lpstr>
      <vt:lpstr>conclusion</vt:lpstr>
      <vt:lpstr> 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Cities for a Tutoring Business    Applied Data Science Capstone by IBM, Course 9 </dc:title>
  <dc:creator>Sudha Kolathu Parambil</dc:creator>
  <cp:lastModifiedBy>Sudha Kolathu Parambil</cp:lastModifiedBy>
  <cp:revision>62</cp:revision>
  <dcterms:created xsi:type="dcterms:W3CDTF">2019-06-10T07:05:49Z</dcterms:created>
  <dcterms:modified xsi:type="dcterms:W3CDTF">2019-06-14T00:20:59Z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v-asharm@microsoft.com</vt:lpwstr>
  </property>
  <property fmtid="{D5CDD505-2E9C-101B-9397-08002B2CF9AE}" pid="15" name="MSIP_Label_f42aa342-8706-4288-bd11-ebb85995028c_SetDate">
    <vt:lpwstr>2017-11-17T04:13:46.1587428Z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