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0" r:id="rId5"/>
    <p:sldId id="269" r:id="rId6"/>
    <p:sldId id="257" r:id="rId7"/>
    <p:sldId id="258" r:id="rId8"/>
    <p:sldId id="259" r:id="rId9"/>
    <p:sldId id="260" r:id="rId10"/>
    <p:sldId id="261" r:id="rId11"/>
    <p:sldId id="265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전체 지도 및 설명" id="{70C08CD4-9D60-4F35-8089-A0FD26615444}">
          <p14:sldIdLst>
            <p14:sldId id="256"/>
            <p14:sldId id="267"/>
            <p14:sldId id="268"/>
            <p14:sldId id="270"/>
            <p14:sldId id="269"/>
            <p14:sldId id="257"/>
          </p14:sldIdLst>
        </p14:section>
        <p14:section name="첫째날" id="{41A3F55F-1149-450D-8A5B-84CDA0D45816}">
          <p14:sldIdLst>
            <p14:sldId id="258"/>
            <p14:sldId id="259"/>
            <p14:sldId id="260"/>
          </p14:sldIdLst>
        </p14:section>
        <p14:section name="둘째날" id="{DA1A8265-8344-451D-8C0C-E3955A8F7AB5}">
          <p14:sldIdLst>
            <p14:sldId id="261"/>
            <p14:sldId id="26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0E7-7F2A-4119-A421-C9A678085B94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74E9-6B34-4EAE-84EB-4926B88A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0E7-7F2A-4119-A421-C9A678085B94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74E9-6B34-4EAE-84EB-4926B88A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7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0E7-7F2A-4119-A421-C9A678085B94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74E9-6B34-4EAE-84EB-4926B88A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25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0E7-7F2A-4119-A421-C9A678085B94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74E9-6B34-4EAE-84EB-4926B88A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3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0E7-7F2A-4119-A421-C9A678085B94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74E9-6B34-4EAE-84EB-4926B88A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2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0E7-7F2A-4119-A421-C9A678085B94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74E9-6B34-4EAE-84EB-4926B88A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0E7-7F2A-4119-A421-C9A678085B94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74E9-6B34-4EAE-84EB-4926B88A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6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0E7-7F2A-4119-A421-C9A678085B94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74E9-6B34-4EAE-84EB-4926B88A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3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0E7-7F2A-4119-A421-C9A678085B94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74E9-6B34-4EAE-84EB-4926B88A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7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0E7-7F2A-4119-A421-C9A678085B94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74E9-6B34-4EAE-84EB-4926B88A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4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0E7-7F2A-4119-A421-C9A678085B94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74E9-6B34-4EAE-84EB-4926B88A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4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C0E7-7F2A-4119-A421-C9A678085B94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74E9-6B34-4EAE-84EB-4926B88A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1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ostech map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10" y="1100137"/>
            <a:ext cx="667702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10184" y="651316"/>
            <a:ext cx="3646609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학생회관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식당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서포터즈 쉼터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무예실</a:t>
            </a:r>
            <a:r>
              <a:rPr lang="ko-KR" altLang="en-US" sz="2000" dirty="0" smtClean="0"/>
              <a:t> 같은 곳</a:t>
            </a:r>
            <a:r>
              <a:rPr lang="en-US" altLang="ko-KR" sz="2000" dirty="0" smtClean="0"/>
              <a:t>+3</a:t>
            </a:r>
            <a:r>
              <a:rPr lang="ko-KR" altLang="en-US" sz="2000" dirty="0" smtClean="0"/>
              <a:t>층 회의실</a:t>
            </a:r>
            <a:r>
              <a:rPr lang="en-US" altLang="ko-KR" sz="20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r>
              <a:rPr lang="en-US" altLang="ko-KR" sz="2000" dirty="0" smtClean="0"/>
              <a:t>9. </a:t>
            </a:r>
            <a:r>
              <a:rPr lang="ko-KR" altLang="en-US" sz="2000" dirty="0" smtClean="0"/>
              <a:t>대강당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개막식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폐막식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r>
              <a:rPr lang="en-US" altLang="ko-KR" sz="2000" dirty="0" smtClean="0"/>
              <a:t>19. </a:t>
            </a:r>
            <a:r>
              <a:rPr lang="ko-KR" altLang="en-US" sz="2000" dirty="0" smtClean="0"/>
              <a:t>운동장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축구 경기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r>
              <a:rPr lang="en-US" altLang="ko-KR" sz="2000" dirty="0" smtClean="0"/>
              <a:t>21. </a:t>
            </a:r>
            <a:r>
              <a:rPr lang="ko-KR" altLang="en-US" sz="2000" dirty="0" smtClean="0"/>
              <a:t>학생식당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버거킹</a:t>
            </a:r>
            <a:r>
              <a:rPr lang="en-US" altLang="ko-KR" sz="20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식당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r>
              <a:rPr lang="en-US" altLang="ko-KR" sz="2000" dirty="0" smtClean="0"/>
              <a:t>20-21: 78</a:t>
            </a:r>
            <a:r>
              <a:rPr lang="ko-KR" altLang="en-US" sz="2000" dirty="0" smtClean="0"/>
              <a:t>계단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가파름</a:t>
            </a:r>
            <a:r>
              <a:rPr lang="en-US" altLang="ko-KR" sz="20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무대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교류행사</a:t>
            </a:r>
            <a:r>
              <a:rPr lang="ko-KR" altLang="en-US" sz="2000" dirty="0" smtClean="0"/>
              <a:t> 및 </a:t>
            </a:r>
            <a:r>
              <a:rPr lang="en-US" altLang="ko-KR" sz="2000" dirty="0" smtClean="0"/>
              <a:t>E-SPORTS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r>
              <a:rPr lang="en-US" altLang="ko-KR" sz="2000" dirty="0" smtClean="0"/>
              <a:t>33. </a:t>
            </a:r>
            <a:r>
              <a:rPr lang="ko-KR" altLang="en-US" sz="2000" dirty="0" smtClean="0"/>
              <a:t>체육관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농구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배드민턴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과학퀴즈</a:t>
            </a:r>
            <a:endParaRPr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6207369" y="2786847"/>
            <a:ext cx="556846" cy="556846"/>
          </a:xfrm>
          <a:prstGeom prst="ellipse">
            <a:avLst/>
          </a:prstGeom>
          <a:solidFill>
            <a:srgbClr val="FF0000">
              <a:alpha val="3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885226" y="2872154"/>
            <a:ext cx="556846" cy="556846"/>
          </a:xfrm>
          <a:prstGeom prst="ellipse">
            <a:avLst/>
          </a:prstGeom>
          <a:solidFill>
            <a:srgbClr val="FF0000">
              <a:alpha val="3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28914" y="2971800"/>
            <a:ext cx="476250" cy="476250"/>
          </a:xfrm>
          <a:prstGeom prst="ellipse">
            <a:avLst/>
          </a:prstGeom>
          <a:solidFill>
            <a:srgbClr val="FF0000">
              <a:alpha val="3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9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499600" y="2710706"/>
            <a:ext cx="363730" cy="363730"/>
          </a:xfrm>
          <a:prstGeom prst="ellipse">
            <a:avLst/>
          </a:prstGeom>
          <a:solidFill>
            <a:srgbClr val="FF0000">
              <a:alpha val="3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56464" y="2262790"/>
            <a:ext cx="527540" cy="527540"/>
          </a:xfrm>
          <a:prstGeom prst="ellipse">
            <a:avLst/>
          </a:prstGeom>
          <a:solidFill>
            <a:srgbClr val="FF0000">
              <a:alpha val="3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20287138">
            <a:off x="3482301" y="3007504"/>
            <a:ext cx="1531759" cy="714427"/>
          </a:xfrm>
          <a:prstGeom prst="arc">
            <a:avLst>
              <a:gd name="adj1" fmla="val 16200000"/>
              <a:gd name="adj2" fmla="val 21088404"/>
            </a:avLst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297731" y="5387844"/>
            <a:ext cx="18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IME </a:t>
            </a:r>
            <a:r>
              <a:rPr lang="ko-KR" altLang="en-US" dirty="0" smtClean="0"/>
              <a:t>적힌 곳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지진대피장소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0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641573"/>
              </p:ext>
            </p:extLst>
          </p:nvPr>
        </p:nvGraphicFramePr>
        <p:xfrm>
          <a:off x="1809750" y="1334883"/>
          <a:ext cx="3057525" cy="4188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4013223588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47216009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13614230"/>
                    </a:ext>
                  </a:extLst>
                </a:gridCol>
              </a:tblGrid>
              <a:tr h="3461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시간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09</a:t>
                      </a:r>
                      <a:r>
                        <a:rPr lang="ko-KR" altLang="en-US" sz="1400" u="none" strike="noStrike">
                          <a:effectLst/>
                        </a:rPr>
                        <a:t>월 </a:t>
                      </a:r>
                      <a:r>
                        <a:rPr lang="en-US" altLang="ko-KR" sz="1400" u="none" strike="noStrike">
                          <a:effectLst/>
                        </a:rPr>
                        <a:t>15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장소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extLst>
                  <a:ext uri="{0D108BD9-81ED-4DB2-BD59-A6C34878D82A}">
                    <a16:rowId xmlns:a16="http://schemas.microsoft.com/office/drawing/2014/main" val="1879571796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8:30-9:00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포항구장으로 이동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버스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extLst>
                  <a:ext uri="{0D108BD9-81ED-4DB2-BD59-A6C34878D82A}">
                    <a16:rowId xmlns:a16="http://schemas.microsoft.com/office/drawing/2014/main" val="4269885835"/>
                  </a:ext>
                </a:extLst>
              </a:tr>
              <a:tr h="34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9:00-9:30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97158"/>
                  </a:ext>
                </a:extLst>
              </a:tr>
              <a:tr h="34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9:30-10:00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724436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10:00-10:30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야구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포항야구장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extLst>
                  <a:ext uri="{0D108BD9-81ED-4DB2-BD59-A6C34878D82A}">
                    <a16:rowId xmlns:a16="http://schemas.microsoft.com/office/drawing/2014/main" val="1764749041"/>
                  </a:ext>
                </a:extLst>
              </a:tr>
              <a:tr h="34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10:30-11:00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278476"/>
                  </a:ext>
                </a:extLst>
              </a:tr>
              <a:tr h="34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11:00-11:30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8623"/>
                  </a:ext>
                </a:extLst>
              </a:tr>
              <a:tr h="34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11:30-12:00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96140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12:00-12:30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야구 </a:t>
                      </a:r>
                      <a:r>
                        <a:rPr lang="en-US" altLang="ko-KR" sz="1400" u="none" strike="noStrike">
                          <a:effectLst/>
                        </a:rPr>
                        <a:t>&amp; </a:t>
                      </a:r>
                      <a:r>
                        <a:rPr lang="ko-KR" altLang="en-US" sz="1400" u="none" strike="noStrike">
                          <a:effectLst/>
                        </a:rPr>
                        <a:t>점심식사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30347"/>
                  </a:ext>
                </a:extLst>
              </a:tr>
              <a:tr h="34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12:30-13:00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19527"/>
                  </a:ext>
                </a:extLst>
              </a:tr>
              <a:tr h="34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13:00-13:30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POSTECH</a:t>
                      </a:r>
                      <a:r>
                        <a:rPr lang="ko-KR" altLang="en-US" sz="1400" u="none" strike="noStrike">
                          <a:effectLst/>
                        </a:rPr>
                        <a:t>으로 이동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이동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extLst>
                  <a:ext uri="{0D108BD9-81ED-4DB2-BD59-A6C34878D82A}">
                    <a16:rowId xmlns:a16="http://schemas.microsoft.com/office/drawing/2014/main" val="3332911231"/>
                  </a:ext>
                </a:extLst>
              </a:tr>
              <a:tr h="34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13:30-14:00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38" marR="11538" marT="1153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2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05475" y="950913"/>
            <a:ext cx="496252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켄싱턴</a:t>
            </a:r>
            <a:r>
              <a:rPr lang="ko-KR" altLang="en-US" dirty="0" smtClean="0"/>
              <a:t> 리조트에서 조식 해결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포항구장으로 버스 타고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sz="600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야구경기 관람하면서 구장 내에서 점심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밥버거일</a:t>
            </a:r>
            <a:r>
              <a:rPr lang="ko-KR" altLang="en-US" dirty="0" smtClean="0"/>
              <a:t> 예정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sz="600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점심 해결 후 </a:t>
            </a:r>
            <a:r>
              <a:rPr lang="ko-KR" altLang="en-US" dirty="0" err="1" smtClean="0"/>
              <a:t>포스텍으로</a:t>
            </a:r>
            <a:r>
              <a:rPr lang="ko-KR" altLang="en-US" dirty="0" smtClean="0"/>
              <a:t> 버스 타고 이동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5" y="3090862"/>
            <a:ext cx="2889250" cy="22288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4725" y="5411563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헤드쿼터 시점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야구장 전경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3" y="3090862"/>
            <a:ext cx="2971801" cy="22288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24948" y="5411563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어웨이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카이스트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루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9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5725"/>
            <a:ext cx="4229100" cy="3171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79" y="85725"/>
            <a:ext cx="4229100" cy="3171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99" y="3307555"/>
            <a:ext cx="4619625" cy="34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2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5475" y="1065213"/>
            <a:ext cx="4962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점심 해결 후 </a:t>
            </a:r>
            <a:r>
              <a:rPr lang="ko-KR" altLang="en-US" dirty="0" err="1" smtClean="0"/>
              <a:t>포스텍으로</a:t>
            </a:r>
            <a:r>
              <a:rPr lang="ko-KR" altLang="en-US" dirty="0" smtClean="0"/>
              <a:t> 버스 타고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sz="600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33(</a:t>
            </a:r>
            <a:r>
              <a:rPr lang="ko-KR" altLang="en-US" dirty="0" smtClean="0"/>
              <a:t>체육관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가서 농구 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과학 퀴즈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배드민턴 순서대로 관람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sz="600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석식</a:t>
            </a:r>
            <a:r>
              <a:rPr lang="ko-KR" altLang="en-US" dirty="0" smtClean="0"/>
              <a:t> 해결 위해 </a:t>
            </a:r>
            <a:r>
              <a:rPr lang="en-US" altLang="ko-KR" dirty="0" smtClean="0"/>
              <a:t>21(</a:t>
            </a:r>
            <a:r>
              <a:rPr lang="ko-KR" altLang="en-US" dirty="0" smtClean="0"/>
              <a:t>학생 식당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25" y="2857498"/>
            <a:ext cx="2908300" cy="2181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5" y="2857499"/>
            <a:ext cx="2908300" cy="2181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56700" y="5202740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헤드쿼터 위치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</a:t>
            </a:r>
            <a:r>
              <a:rPr lang="ko-KR" altLang="en-US" b="1" dirty="0" err="1" smtClean="0"/>
              <a:t>문쪽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64250" y="5202739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체육관 모습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66212"/>
              </p:ext>
            </p:extLst>
          </p:nvPr>
        </p:nvGraphicFramePr>
        <p:xfrm>
          <a:off x="1411428" y="989909"/>
          <a:ext cx="3065898" cy="4859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66">
                  <a:extLst>
                    <a:ext uri="{9D8B030D-6E8A-4147-A177-3AD203B41FA5}">
                      <a16:colId xmlns:a16="http://schemas.microsoft.com/office/drawing/2014/main" val="3743349434"/>
                    </a:ext>
                  </a:extLst>
                </a:gridCol>
                <a:gridCol w="1021966">
                  <a:extLst>
                    <a:ext uri="{9D8B030D-6E8A-4147-A177-3AD203B41FA5}">
                      <a16:colId xmlns:a16="http://schemas.microsoft.com/office/drawing/2014/main" val="2323348049"/>
                    </a:ext>
                  </a:extLst>
                </a:gridCol>
                <a:gridCol w="1021966">
                  <a:extLst>
                    <a:ext uri="{9D8B030D-6E8A-4147-A177-3AD203B41FA5}">
                      <a16:colId xmlns:a16="http://schemas.microsoft.com/office/drawing/2014/main" val="4005985760"/>
                    </a:ext>
                  </a:extLst>
                </a:gridCol>
              </a:tblGrid>
              <a:tr h="34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13:00-13:30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POSTECH</a:t>
                      </a:r>
                      <a:r>
                        <a:rPr lang="ko-KR" altLang="en-US" sz="1400" u="none" strike="noStrike">
                          <a:effectLst/>
                        </a:rPr>
                        <a:t>으로 이동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이동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extLst>
                  <a:ext uri="{0D108BD9-81ED-4DB2-BD59-A6C34878D82A}">
                    <a16:rowId xmlns:a16="http://schemas.microsoft.com/office/drawing/2014/main" val="616194145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13:30-14:00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83742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14:00-14:30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농구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체육관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extLst>
                  <a:ext uri="{0D108BD9-81ED-4DB2-BD59-A6C34878D82A}">
                    <a16:rowId xmlns:a16="http://schemas.microsoft.com/office/drawing/2014/main" val="575224372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14:30-15:00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4241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15:00-15:30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56567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15:30-16:00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999143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16:00-16:30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과학퀴즈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016638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16:30-17:00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935858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17:00-17:30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48607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17:30-18:00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배드민턴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81237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18:00-18:30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64220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18:30-19:00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이동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이동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extLst>
                  <a:ext uri="{0D108BD9-81ED-4DB2-BD59-A6C34878D82A}">
                    <a16:rowId xmlns:a16="http://schemas.microsoft.com/office/drawing/2014/main" val="937056840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19:00-19:30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석식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학생식당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extLst>
                  <a:ext uri="{0D108BD9-81ED-4DB2-BD59-A6C34878D82A}">
                    <a16:rowId xmlns:a16="http://schemas.microsoft.com/office/drawing/2014/main" val="1676297968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19:30-20:00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69" marR="11569" marT="1156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7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60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6601"/>
              </p:ext>
            </p:extLst>
          </p:nvPr>
        </p:nvGraphicFramePr>
        <p:xfrm>
          <a:off x="1609725" y="729744"/>
          <a:ext cx="3076575" cy="5398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525">
                  <a:extLst>
                    <a:ext uri="{9D8B030D-6E8A-4147-A177-3AD203B41FA5}">
                      <a16:colId xmlns:a16="http://schemas.microsoft.com/office/drawing/2014/main" val="4265919248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466585936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028725759"/>
                    </a:ext>
                  </a:extLst>
                </a:gridCol>
              </a:tblGrid>
              <a:tr h="348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18:30-19:00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이동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이동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extLst>
                  <a:ext uri="{0D108BD9-81ED-4DB2-BD59-A6C34878D82A}">
                    <a16:rowId xmlns:a16="http://schemas.microsoft.com/office/drawing/2014/main" val="3055604817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19:00-19:30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석식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학생식당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extLst>
                  <a:ext uri="{0D108BD9-81ED-4DB2-BD59-A6C34878D82A}">
                    <a16:rowId xmlns:a16="http://schemas.microsoft.com/office/drawing/2014/main" val="2947619203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19:30-20:00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04748"/>
                  </a:ext>
                </a:extLst>
              </a:tr>
              <a:tr h="5224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20:00-20:30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폐막식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78</a:t>
                      </a:r>
                      <a:r>
                        <a:rPr lang="ko-KR" altLang="en-US" sz="1400" u="none" strike="noStrike">
                          <a:effectLst/>
                        </a:rPr>
                        <a:t>계단 앞 무대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extLst>
                  <a:ext uri="{0D108BD9-81ED-4DB2-BD59-A6C34878D82A}">
                    <a16:rowId xmlns:a16="http://schemas.microsoft.com/office/drawing/2014/main" val="2131474622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20:30-21:00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40215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21:00-21:30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03630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21:30-22:00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215038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22:00-22:30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KAIST</a:t>
                      </a:r>
                      <a:r>
                        <a:rPr lang="ko-KR" altLang="en-US" sz="1500" u="none" strike="noStrike">
                          <a:effectLst/>
                        </a:rPr>
                        <a:t>로 복귀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버스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extLst>
                  <a:ext uri="{0D108BD9-81ED-4DB2-BD59-A6C34878D82A}">
                    <a16:rowId xmlns:a16="http://schemas.microsoft.com/office/drawing/2014/main" val="3039290171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22:30-23:00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01607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23:00-23:30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14698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23:30-24:00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400974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24:00-0:30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0146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0:30-1:00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76324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1:00-1:30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06958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1:30-2:00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10" marR="11610" marT="116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7851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05475" y="1065213"/>
            <a:ext cx="4962525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21(</a:t>
            </a:r>
            <a:r>
              <a:rPr lang="ko-KR" altLang="en-US" dirty="0" smtClean="0"/>
              <a:t>학생식당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석식</a:t>
            </a:r>
            <a:r>
              <a:rPr lang="ko-KR" altLang="en-US" dirty="0" smtClean="0"/>
              <a:t> 해결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sz="600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폐막식 위해 </a:t>
            </a:r>
            <a:r>
              <a:rPr lang="en-US" altLang="ko-KR" dirty="0" smtClean="0"/>
              <a:t>78</a:t>
            </a:r>
            <a:r>
              <a:rPr lang="ko-KR" altLang="en-US" dirty="0" smtClean="0"/>
              <a:t>계단 앞 무대로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sz="600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폐막식 후 학교로 복귀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679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865406"/>
            <a:ext cx="7810500" cy="585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7100" y="219075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6(</a:t>
            </a:r>
            <a:r>
              <a:rPr lang="ko-KR" altLang="en-US" dirty="0" smtClean="0"/>
              <a:t>학생회관</a:t>
            </a:r>
            <a:r>
              <a:rPr lang="en-US" altLang="ko-KR" dirty="0" smtClean="0"/>
              <a:t>) 1</a:t>
            </a:r>
            <a:r>
              <a:rPr lang="ko-KR" altLang="en-US" dirty="0" smtClean="0"/>
              <a:t>층 서포터즈 쉼터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err="1" smtClean="0"/>
              <a:t>첫째날</a:t>
            </a:r>
            <a:r>
              <a:rPr lang="ko-KR" altLang="en-US" dirty="0" smtClean="0"/>
              <a:t> 밤 무대 공연 준비 때문에 사용 불가능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05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00" y="865406"/>
            <a:ext cx="7809599" cy="58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7100" y="219075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21(</a:t>
            </a:r>
            <a:r>
              <a:rPr lang="ko-KR" altLang="en-US" dirty="0" smtClean="0"/>
              <a:t>학생식당</a:t>
            </a:r>
            <a:r>
              <a:rPr lang="en-US" altLang="ko-KR" dirty="0" smtClean="0"/>
              <a:t>) </a:t>
            </a:r>
            <a:r>
              <a:rPr lang="ko-KR" altLang="en-US" dirty="0" smtClean="0"/>
              <a:t>회의실 서포터즈 쉼터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공간이 넓지 않아서 짐만 놔둘 수 있을 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82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00" y="865406"/>
            <a:ext cx="7809600" cy="58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7100" y="219075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지진대피장소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넓은 공터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만남의 광장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0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00" y="865406"/>
            <a:ext cx="7809600" cy="58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7100" y="219075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33(</a:t>
            </a:r>
            <a:r>
              <a:rPr lang="ko-KR" altLang="en-US" dirty="0" smtClean="0"/>
              <a:t>체육관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서포터즈 쉼터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둘 째날 체육관에서 경기 있을 때 머물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7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14831"/>
              </p:ext>
            </p:extLst>
          </p:nvPr>
        </p:nvGraphicFramePr>
        <p:xfrm>
          <a:off x="4814400" y="390538"/>
          <a:ext cx="2563200" cy="6372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640">
                  <a:extLst>
                    <a:ext uri="{9D8B030D-6E8A-4147-A177-3AD203B41FA5}">
                      <a16:colId xmlns:a16="http://schemas.microsoft.com/office/drawing/2014/main" val="84674737"/>
                    </a:ext>
                  </a:extLst>
                </a:gridCol>
                <a:gridCol w="512640">
                  <a:extLst>
                    <a:ext uri="{9D8B030D-6E8A-4147-A177-3AD203B41FA5}">
                      <a16:colId xmlns:a16="http://schemas.microsoft.com/office/drawing/2014/main" val="2572696119"/>
                    </a:ext>
                  </a:extLst>
                </a:gridCol>
                <a:gridCol w="512640">
                  <a:extLst>
                    <a:ext uri="{9D8B030D-6E8A-4147-A177-3AD203B41FA5}">
                      <a16:colId xmlns:a16="http://schemas.microsoft.com/office/drawing/2014/main" val="2371247324"/>
                    </a:ext>
                  </a:extLst>
                </a:gridCol>
                <a:gridCol w="512640">
                  <a:extLst>
                    <a:ext uri="{9D8B030D-6E8A-4147-A177-3AD203B41FA5}">
                      <a16:colId xmlns:a16="http://schemas.microsoft.com/office/drawing/2014/main" val="1110252267"/>
                    </a:ext>
                  </a:extLst>
                </a:gridCol>
                <a:gridCol w="512640">
                  <a:extLst>
                    <a:ext uri="{9D8B030D-6E8A-4147-A177-3AD203B41FA5}">
                      <a16:colId xmlns:a16="http://schemas.microsoft.com/office/drawing/2014/main" val="2131433718"/>
                    </a:ext>
                  </a:extLst>
                </a:gridCol>
              </a:tblGrid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시간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09</a:t>
                      </a:r>
                      <a:r>
                        <a:rPr lang="ko-KR" altLang="en-US" sz="700" u="none" strike="noStrike">
                          <a:effectLst/>
                        </a:rPr>
                        <a:t>월 </a:t>
                      </a:r>
                      <a:r>
                        <a:rPr lang="en-US" altLang="ko-KR" sz="700" u="none" strike="noStrike">
                          <a:effectLst/>
                        </a:rPr>
                        <a:t>14</a:t>
                      </a:r>
                      <a:r>
                        <a:rPr lang="ko-KR" altLang="en-US" sz="700" u="none" strike="noStrike">
                          <a:effectLst/>
                        </a:rPr>
                        <a:t>일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장소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09</a:t>
                      </a:r>
                      <a:r>
                        <a:rPr lang="ko-KR" altLang="en-US" sz="700" u="none" strike="noStrike">
                          <a:effectLst/>
                        </a:rPr>
                        <a:t>월 </a:t>
                      </a:r>
                      <a:r>
                        <a:rPr lang="en-US" altLang="ko-KR" sz="700" u="none" strike="noStrike">
                          <a:effectLst/>
                        </a:rPr>
                        <a:t>15</a:t>
                      </a:r>
                      <a:r>
                        <a:rPr lang="ko-KR" altLang="en-US" sz="700" u="none" strike="noStrike">
                          <a:effectLst/>
                        </a:rPr>
                        <a:t>일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장소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extLst>
                  <a:ext uri="{0D108BD9-81ED-4DB2-BD59-A6C34878D82A}">
                    <a16:rowId xmlns:a16="http://schemas.microsoft.com/office/drawing/2014/main" val="4046748012"/>
                  </a:ext>
                </a:extLst>
              </a:tr>
              <a:tr h="1799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8:30-9:00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POSTECH</a:t>
                      </a:r>
                      <a:r>
                        <a:rPr lang="ko-KR" altLang="en-US" sz="700" u="none" strike="noStrike">
                          <a:effectLst/>
                        </a:rPr>
                        <a:t>으로 이동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버스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포항구장으로 이동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버스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extLst>
                  <a:ext uri="{0D108BD9-81ED-4DB2-BD59-A6C34878D82A}">
                    <a16:rowId xmlns:a16="http://schemas.microsoft.com/office/drawing/2014/main" val="1285168904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9:00-9:30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67862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9:30-10:00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53395"/>
                  </a:ext>
                </a:extLst>
              </a:tr>
              <a:tr h="1799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10:00-10:30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야구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포항야구장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extLst>
                  <a:ext uri="{0D108BD9-81ED-4DB2-BD59-A6C34878D82A}">
                    <a16:rowId xmlns:a16="http://schemas.microsoft.com/office/drawing/2014/main" val="818588133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10:30-11:00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96157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11:00-11:30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72928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11:30-12:00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87687"/>
                  </a:ext>
                </a:extLst>
              </a:tr>
              <a:tr h="1799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12:00-12:30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점심식사 </a:t>
                      </a:r>
                      <a:r>
                        <a:rPr lang="en-US" altLang="ko-KR" sz="700" u="none" strike="noStrike">
                          <a:effectLst/>
                        </a:rPr>
                        <a:t>&amp; </a:t>
                      </a:r>
                      <a:r>
                        <a:rPr lang="ko-KR" altLang="en-US" sz="700" u="none" strike="noStrike">
                          <a:effectLst/>
                        </a:rPr>
                        <a:t>이동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야구 </a:t>
                      </a:r>
                      <a:r>
                        <a:rPr lang="en-US" altLang="ko-KR" sz="700" u="none" strike="noStrike">
                          <a:effectLst/>
                        </a:rPr>
                        <a:t>&amp; </a:t>
                      </a:r>
                      <a:r>
                        <a:rPr lang="ko-KR" altLang="en-US" sz="700" u="none" strike="noStrike">
                          <a:effectLst/>
                        </a:rPr>
                        <a:t>점심식사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961007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12:30-13:00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321609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13:00-13:30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POSTECH</a:t>
                      </a:r>
                      <a:r>
                        <a:rPr lang="ko-KR" altLang="en-US" sz="700" u="none" strike="noStrike">
                          <a:effectLst/>
                        </a:rPr>
                        <a:t>으로 이동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extLst>
                  <a:ext uri="{0D108BD9-81ED-4DB2-BD59-A6C34878D82A}">
                    <a16:rowId xmlns:a16="http://schemas.microsoft.com/office/drawing/2014/main" val="2116749098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13:30-14:00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개막식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대강당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265711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14:00-14:30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농구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체육관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extLst>
                  <a:ext uri="{0D108BD9-81ED-4DB2-BD59-A6C34878D82A}">
                    <a16:rowId xmlns:a16="http://schemas.microsoft.com/office/drawing/2014/main" val="496287716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14:30-15:00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59506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15:00-15:30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145084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15:30-16:00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축구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대운동장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11127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16:00-16:30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과학퀴즈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63416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16:30-17:00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50391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17:00-17:30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166659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17:30-18:00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배드민턴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29529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18:00-18:30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석식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학생식당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91087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18:30-19:00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이동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extLst>
                  <a:ext uri="{0D108BD9-81ED-4DB2-BD59-A6C34878D82A}">
                    <a16:rowId xmlns:a16="http://schemas.microsoft.com/office/drawing/2014/main" val="2528637809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19:00-19:30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AI, E-sports </a:t>
                      </a:r>
                      <a:r>
                        <a:rPr lang="ko-KR" altLang="en-US" sz="700" u="none" strike="noStrike">
                          <a:effectLst/>
                        </a:rPr>
                        <a:t>및 교류행사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78</a:t>
                      </a:r>
                      <a:r>
                        <a:rPr lang="ko-KR" altLang="en-US" sz="700" u="none" strike="noStrike">
                          <a:effectLst/>
                        </a:rPr>
                        <a:t>계단 앞 무대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석식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학생식당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extLst>
                  <a:ext uri="{0D108BD9-81ED-4DB2-BD59-A6C34878D82A}">
                    <a16:rowId xmlns:a16="http://schemas.microsoft.com/office/drawing/2014/main" val="1278922944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19:30-20:00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9179"/>
                  </a:ext>
                </a:extLst>
              </a:tr>
              <a:tr h="2611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20:00-20:30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폐막식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78</a:t>
                      </a:r>
                      <a:r>
                        <a:rPr lang="ko-KR" altLang="en-US" sz="700" u="none" strike="noStrike">
                          <a:effectLst/>
                        </a:rPr>
                        <a:t>계단 앞 무대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extLst>
                  <a:ext uri="{0D108BD9-81ED-4DB2-BD59-A6C34878D82A}">
                    <a16:rowId xmlns:a16="http://schemas.microsoft.com/office/drawing/2014/main" val="1654334795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20:30-21:00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29566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21:00-21:30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22399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21:30-22:00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45687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22:00-22:30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KAIST</a:t>
                      </a:r>
                      <a:r>
                        <a:rPr lang="ko-KR" altLang="en-US" sz="700" u="none" strike="noStrike">
                          <a:effectLst/>
                        </a:rPr>
                        <a:t>로 복귀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버스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extLst>
                  <a:ext uri="{0D108BD9-81ED-4DB2-BD59-A6C34878D82A}">
                    <a16:rowId xmlns:a16="http://schemas.microsoft.com/office/drawing/2014/main" val="1087565468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22:30-23:00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63955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23:00-23:30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011674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23:30-24:00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944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24:00-0:30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43858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0:30-1:00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350878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1:00-1:30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76768"/>
                  </a:ext>
                </a:extLst>
              </a:tr>
              <a:tr h="174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1:30-2:00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4" marR="5804" marT="580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22655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7100" y="1905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전체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2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8750" y="331788"/>
            <a:ext cx="4714875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포스텍</a:t>
            </a:r>
            <a:r>
              <a:rPr lang="ko-KR" altLang="en-US" dirty="0" smtClean="0"/>
              <a:t> 도착 후 점심식사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6(</a:t>
            </a:r>
            <a:r>
              <a:rPr lang="ko-KR" altLang="en-US" dirty="0" smtClean="0"/>
              <a:t>학생회관</a:t>
            </a:r>
            <a:r>
              <a:rPr lang="en-US" altLang="ko-KR" dirty="0" smtClean="0"/>
              <a:t>), 21(</a:t>
            </a:r>
            <a:r>
              <a:rPr lang="ko-KR" altLang="en-US" dirty="0" smtClean="0"/>
              <a:t>학생식당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나눠서 도시락으로 식사 해결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이후 </a:t>
            </a:r>
            <a:r>
              <a:rPr lang="en-US" altLang="ko-KR" dirty="0" smtClean="0"/>
              <a:t>9(</a:t>
            </a:r>
            <a:r>
              <a:rPr lang="ko-KR" altLang="en-US" dirty="0" smtClean="0"/>
              <a:t>대강당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6</a:t>
            </a:r>
            <a:r>
              <a:rPr lang="ko-KR" altLang="en-US" dirty="0" smtClean="0"/>
              <a:t>에 있던 서포터즈는 걸어서</a:t>
            </a:r>
            <a:r>
              <a:rPr lang="en-US" altLang="ko-KR" dirty="0" smtClean="0"/>
              <a:t>, 21</a:t>
            </a:r>
            <a:r>
              <a:rPr lang="ko-KR" altLang="en-US" dirty="0" smtClean="0"/>
              <a:t>에 있던 서포터즈는 버스 타고 이동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sz="600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대강당에서 개막식 진행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자리는 원하는 대로 앉아도 될 듯함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33728"/>
              </p:ext>
            </p:extLst>
          </p:nvPr>
        </p:nvGraphicFramePr>
        <p:xfrm>
          <a:off x="942975" y="331788"/>
          <a:ext cx="3619500" cy="5777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47994605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87809704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61167041"/>
                    </a:ext>
                  </a:extLst>
                </a:gridCol>
              </a:tblGrid>
              <a:tr h="4097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시간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09</a:t>
                      </a:r>
                      <a:r>
                        <a:rPr lang="ko-KR" altLang="en-US" sz="1600" u="none" strike="noStrike">
                          <a:effectLst/>
                        </a:rPr>
                        <a:t>월 </a:t>
                      </a:r>
                      <a:r>
                        <a:rPr lang="en-US" altLang="ko-KR" sz="1600" u="none" strike="noStrike">
                          <a:effectLst/>
                        </a:rPr>
                        <a:t>14</a:t>
                      </a:r>
                      <a:r>
                        <a:rPr lang="ko-KR" altLang="en-US" sz="1600" u="none" strike="noStrike">
                          <a:effectLst/>
                        </a:rPr>
                        <a:t>일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장소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extLst>
                  <a:ext uri="{0D108BD9-81ED-4DB2-BD59-A6C34878D82A}">
                    <a16:rowId xmlns:a16="http://schemas.microsoft.com/office/drawing/2014/main" val="3511361236"/>
                  </a:ext>
                </a:extLst>
              </a:tr>
              <a:tr h="423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8:30-9:00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POSTECH</a:t>
                      </a:r>
                      <a:r>
                        <a:rPr lang="ko-KR" altLang="en-US" sz="1600" u="none" strike="noStrike">
                          <a:effectLst/>
                        </a:rPr>
                        <a:t>으로 이동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버스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extLst>
                  <a:ext uri="{0D108BD9-81ED-4DB2-BD59-A6C34878D82A}">
                    <a16:rowId xmlns:a16="http://schemas.microsoft.com/office/drawing/2014/main" val="3725456414"/>
                  </a:ext>
                </a:extLst>
              </a:tr>
              <a:tr h="409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9:00-9:30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227697"/>
                  </a:ext>
                </a:extLst>
              </a:tr>
              <a:tr h="409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9:30-10:00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747161"/>
                  </a:ext>
                </a:extLst>
              </a:tr>
              <a:tr h="423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10:00-10:30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87589"/>
                  </a:ext>
                </a:extLst>
              </a:tr>
              <a:tr h="409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10:30-11:00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63776"/>
                  </a:ext>
                </a:extLst>
              </a:tr>
              <a:tr h="409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11:00-11:30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312322"/>
                  </a:ext>
                </a:extLst>
              </a:tr>
              <a:tr h="409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11:30-12:00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89843"/>
                  </a:ext>
                </a:extLst>
              </a:tr>
              <a:tr h="423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12:00-12:30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점심식사 </a:t>
                      </a:r>
                      <a:r>
                        <a:rPr lang="en-US" altLang="ko-KR" sz="1600" u="none" strike="noStrike">
                          <a:effectLst/>
                        </a:rPr>
                        <a:t>&amp; </a:t>
                      </a:r>
                      <a:r>
                        <a:rPr lang="ko-KR" altLang="en-US" sz="1600" u="none" strike="noStrike">
                          <a:effectLst/>
                        </a:rPr>
                        <a:t>이동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이동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extLst>
                  <a:ext uri="{0D108BD9-81ED-4DB2-BD59-A6C34878D82A}">
                    <a16:rowId xmlns:a16="http://schemas.microsoft.com/office/drawing/2014/main" val="3112565782"/>
                  </a:ext>
                </a:extLst>
              </a:tr>
              <a:tr h="409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12:30-13:00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67325"/>
                  </a:ext>
                </a:extLst>
              </a:tr>
              <a:tr h="409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13:00-13:30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263435"/>
                  </a:ext>
                </a:extLst>
              </a:tr>
              <a:tr h="409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13:30-14:00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개막식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대강당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extLst>
                  <a:ext uri="{0D108BD9-81ED-4DB2-BD59-A6C34878D82A}">
                    <a16:rowId xmlns:a16="http://schemas.microsoft.com/office/drawing/2014/main" val="3633106328"/>
                  </a:ext>
                </a:extLst>
              </a:tr>
              <a:tr h="409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14:00-14:30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9500"/>
                  </a:ext>
                </a:extLst>
              </a:tr>
              <a:tr h="409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14:30-15:00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58" marR="13658" marT="1365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09785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3152776"/>
            <a:ext cx="3060698" cy="2295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3724" y="5591632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식당 </a:t>
            </a:r>
            <a:r>
              <a:rPr lang="en-US" altLang="ko-KR" dirty="0" smtClean="0"/>
              <a:t>1(6,</a:t>
            </a:r>
            <a:r>
              <a:rPr lang="ko-KR" altLang="en-US" dirty="0" smtClean="0"/>
              <a:t>학생회관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 descr="í¬ì¤í íììë¹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6" y="3152775"/>
            <a:ext cx="3252602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017702" y="5591631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식당 </a:t>
            </a:r>
            <a:r>
              <a:rPr lang="en-US" altLang="ko-KR" dirty="0" smtClean="0"/>
              <a:t>2(21,</a:t>
            </a:r>
            <a:r>
              <a:rPr lang="ko-KR" altLang="en-US" dirty="0" smtClean="0"/>
              <a:t>학생식당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305373"/>
              </p:ext>
            </p:extLst>
          </p:nvPr>
        </p:nvGraphicFramePr>
        <p:xfrm>
          <a:off x="1133620" y="733793"/>
          <a:ext cx="4076556" cy="5076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852">
                  <a:extLst>
                    <a:ext uri="{9D8B030D-6E8A-4147-A177-3AD203B41FA5}">
                      <a16:colId xmlns:a16="http://schemas.microsoft.com/office/drawing/2014/main" val="3559842292"/>
                    </a:ext>
                  </a:extLst>
                </a:gridCol>
                <a:gridCol w="1358852">
                  <a:extLst>
                    <a:ext uri="{9D8B030D-6E8A-4147-A177-3AD203B41FA5}">
                      <a16:colId xmlns:a16="http://schemas.microsoft.com/office/drawing/2014/main" val="3179387751"/>
                    </a:ext>
                  </a:extLst>
                </a:gridCol>
                <a:gridCol w="1358852">
                  <a:extLst>
                    <a:ext uri="{9D8B030D-6E8A-4147-A177-3AD203B41FA5}">
                      <a16:colId xmlns:a16="http://schemas.microsoft.com/office/drawing/2014/main" val="3071467522"/>
                    </a:ext>
                  </a:extLst>
                </a:gridCol>
              </a:tblGrid>
              <a:tr h="461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13:30-14:00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개막식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대강당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extLst>
                  <a:ext uri="{0D108BD9-81ED-4DB2-BD59-A6C34878D82A}">
                    <a16:rowId xmlns:a16="http://schemas.microsoft.com/office/drawing/2014/main" val="1262745702"/>
                  </a:ext>
                </a:extLst>
              </a:tr>
              <a:tr h="461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14:00-14:30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00025"/>
                  </a:ext>
                </a:extLst>
              </a:tr>
              <a:tr h="461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14:30-15:00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82454"/>
                  </a:ext>
                </a:extLst>
              </a:tr>
              <a:tr h="461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15:00-15:30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이동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이동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extLst>
                  <a:ext uri="{0D108BD9-81ED-4DB2-BD59-A6C34878D82A}">
                    <a16:rowId xmlns:a16="http://schemas.microsoft.com/office/drawing/2014/main" val="1325808291"/>
                  </a:ext>
                </a:extLst>
              </a:tr>
              <a:tr h="461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15:30-16:00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축구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대운동장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extLst>
                  <a:ext uri="{0D108BD9-81ED-4DB2-BD59-A6C34878D82A}">
                    <a16:rowId xmlns:a16="http://schemas.microsoft.com/office/drawing/2014/main" val="3594430064"/>
                  </a:ext>
                </a:extLst>
              </a:tr>
              <a:tr h="461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16:00-16:30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94187"/>
                  </a:ext>
                </a:extLst>
              </a:tr>
              <a:tr h="461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16:30-17:00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22187"/>
                  </a:ext>
                </a:extLst>
              </a:tr>
              <a:tr h="461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17:00-17:30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39469"/>
                  </a:ext>
                </a:extLst>
              </a:tr>
              <a:tr h="461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17:30-18:00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이동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이동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extLst>
                  <a:ext uri="{0D108BD9-81ED-4DB2-BD59-A6C34878D82A}">
                    <a16:rowId xmlns:a16="http://schemas.microsoft.com/office/drawing/2014/main" val="4164116933"/>
                  </a:ext>
                </a:extLst>
              </a:tr>
              <a:tr h="461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18:00-18:30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석식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학생식당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extLst>
                  <a:ext uri="{0D108BD9-81ED-4DB2-BD59-A6C34878D82A}">
                    <a16:rowId xmlns:a16="http://schemas.microsoft.com/office/drawing/2014/main" val="4025291630"/>
                  </a:ext>
                </a:extLst>
              </a:tr>
              <a:tr h="461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18:30-19:00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84" marR="15384" marT="1538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5227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05475" y="322263"/>
            <a:ext cx="4962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개막식 후 축구경기 관람하러 이동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9(</a:t>
            </a:r>
            <a:r>
              <a:rPr lang="ko-KR" altLang="en-US" dirty="0" smtClean="0"/>
              <a:t>대강당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19(</a:t>
            </a:r>
            <a:r>
              <a:rPr lang="ko-KR" altLang="en-US" dirty="0" smtClean="0"/>
              <a:t>대운동장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걸어서 이동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sz="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축구경기 관람 후 학생식당으로 이동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이때도 나눠서 가는지</a:t>
            </a:r>
            <a:r>
              <a:rPr lang="en-US" altLang="ko-KR" dirty="0" smtClean="0">
                <a:solidFill>
                  <a:srgbClr val="FF0000"/>
                </a:solidFill>
              </a:rPr>
              <a:t>??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5" y="2914649"/>
            <a:ext cx="3810000" cy="285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86950" y="3743235"/>
            <a:ext cx="1619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대운동장</a:t>
            </a:r>
            <a:r>
              <a:rPr lang="en-US" altLang="ko-KR" dirty="0" smtClean="0"/>
              <a:t>(19)</a:t>
            </a:r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우측의 하얀 부분이 헤드쿼터 위치</a:t>
            </a:r>
            <a:endParaRPr lang="ko-KR" altLang="en-US" b="1" dirty="0"/>
          </a:p>
        </p:txBody>
      </p:sp>
      <p:sp>
        <p:nvSpPr>
          <p:cNvPr id="8" name="타원 7"/>
          <p:cNvSpPr/>
          <p:nvPr/>
        </p:nvSpPr>
        <p:spPr>
          <a:xfrm>
            <a:off x="8729663" y="3743235"/>
            <a:ext cx="647700" cy="6477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32849"/>
              </p:ext>
            </p:extLst>
          </p:nvPr>
        </p:nvGraphicFramePr>
        <p:xfrm>
          <a:off x="1171576" y="368785"/>
          <a:ext cx="3276600" cy="61204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15881593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06322351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59544840"/>
                    </a:ext>
                  </a:extLst>
                </a:gridCol>
              </a:tblGrid>
              <a:tr h="37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18:00-18:30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석식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학생식당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extLst>
                  <a:ext uri="{0D108BD9-81ED-4DB2-BD59-A6C34878D82A}">
                    <a16:rowId xmlns:a16="http://schemas.microsoft.com/office/drawing/2014/main" val="1389705719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18:30-19:00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466573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19:00-19:30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AI, E-sports </a:t>
                      </a:r>
                      <a:r>
                        <a:rPr lang="ko-KR" altLang="en-US" sz="1500" u="none" strike="noStrike">
                          <a:effectLst/>
                        </a:rPr>
                        <a:t>및 교류행사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78</a:t>
                      </a:r>
                      <a:r>
                        <a:rPr lang="ko-KR" altLang="en-US" sz="1500" u="none" strike="noStrike">
                          <a:effectLst/>
                        </a:rPr>
                        <a:t>계단 앞 무대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extLst>
                  <a:ext uri="{0D108BD9-81ED-4DB2-BD59-A6C34878D82A}">
                    <a16:rowId xmlns:a16="http://schemas.microsoft.com/office/drawing/2014/main" val="3764289620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19:30-20:00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631244"/>
                  </a:ext>
                </a:extLst>
              </a:tr>
              <a:tr h="556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20:00-20:30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24696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20:30-21:00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982979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21:00-21:30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29664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21:30-22:00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74754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22:00-22:30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430772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22:30-23:00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07067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23:00-23:30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1938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23:30-24:00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60328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24:00-0:30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16160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0:30-1:00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99610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1:00-1:30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35859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1:30-2:00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65" marR="12365" marT="1236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3709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62" y="3969543"/>
            <a:ext cx="3000375" cy="2250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5475" y="322263"/>
            <a:ext cx="496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학생식당에서 </a:t>
            </a:r>
            <a:r>
              <a:rPr lang="ko-KR" altLang="en-US" dirty="0" err="1" smtClean="0"/>
              <a:t>석식</a:t>
            </a:r>
            <a:r>
              <a:rPr lang="ko-KR" altLang="en-US" dirty="0" smtClean="0"/>
              <a:t> 해결 후 </a:t>
            </a:r>
            <a:r>
              <a:rPr lang="en-US" altLang="ko-KR" dirty="0" smtClean="0"/>
              <a:t>AI, E-SPORTS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교류행사</a:t>
            </a:r>
            <a:r>
              <a:rPr lang="ko-KR" altLang="en-US" dirty="0" smtClean="0"/>
              <a:t> 진행 위해 </a:t>
            </a:r>
            <a:r>
              <a:rPr lang="en-US" altLang="ko-KR" dirty="0" smtClean="0"/>
              <a:t>78</a:t>
            </a:r>
            <a:r>
              <a:rPr lang="ko-KR" altLang="en-US" dirty="0" smtClean="0"/>
              <a:t>계단 앞으로 이동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62" y="1502567"/>
            <a:ext cx="3000376" cy="22502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24923" y="2027543"/>
            <a:ext cx="2209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78</a:t>
            </a:r>
            <a:r>
              <a:rPr lang="ko-KR" altLang="en-US" dirty="0" smtClean="0"/>
              <a:t>계단 중심으로</a:t>
            </a:r>
            <a:endParaRPr lang="en-US" altLang="ko-KR" dirty="0" smtClean="0"/>
          </a:p>
          <a:p>
            <a:r>
              <a:rPr lang="ko-KR" altLang="en-US" dirty="0" smtClean="0"/>
              <a:t>양 옆에 부스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개씩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카이스트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포스텍</a:t>
            </a:r>
            <a:r>
              <a:rPr lang="ko-KR" altLang="en-US" dirty="0" smtClean="0"/>
              <a:t> 분담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24923" y="4494518"/>
            <a:ext cx="2114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무대는 </a:t>
            </a:r>
            <a:r>
              <a:rPr lang="en-US" altLang="ko-KR" dirty="0" smtClean="0"/>
              <a:t>78</a:t>
            </a:r>
            <a:r>
              <a:rPr lang="ko-KR" altLang="en-US" dirty="0" smtClean="0"/>
              <a:t>계단을 등지게 설치되고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타이어 있는 곳에 설치될 예정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91661" y="6121269"/>
            <a:ext cx="257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**</a:t>
            </a:r>
            <a:r>
              <a:rPr lang="ko-KR" altLang="en-US" b="1" dirty="0" err="1" smtClean="0"/>
              <a:t>헤드쿼터는</a:t>
            </a:r>
            <a:r>
              <a:rPr lang="ko-KR" altLang="en-US" b="1" dirty="0" smtClean="0"/>
              <a:t> 학생식당 </a:t>
            </a:r>
            <a:r>
              <a:rPr lang="ko-KR" altLang="en-US" b="1" smtClean="0"/>
              <a:t>앞에 위치할 </a:t>
            </a:r>
            <a:r>
              <a:rPr lang="ko-KR" altLang="en-US" b="1" dirty="0" smtClean="0"/>
              <a:t>예정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75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614</Words>
  <Application>Microsoft Office PowerPoint</Application>
  <PresentationFormat>와이드스크린</PresentationFormat>
  <Paragraphs>285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 Seok Hyun</dc:creator>
  <cp:lastModifiedBy>Moon Seok Hyun</cp:lastModifiedBy>
  <cp:revision>20</cp:revision>
  <dcterms:created xsi:type="dcterms:W3CDTF">2018-08-06T17:52:44Z</dcterms:created>
  <dcterms:modified xsi:type="dcterms:W3CDTF">2018-08-06T18:39:51Z</dcterms:modified>
</cp:coreProperties>
</file>