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6202025" cy="9001125"/>
  <p:notesSz cx="6858000" cy="9144000"/>
  <p:defaultTextStyle>
    <a:defPPr>
      <a:defRPr lang="ko-KR"/>
    </a:defPPr>
    <a:lvl1pPr marL="0" algn="l" defTabSz="1337310" rtl="0" eaLnBrk="1" latinLnBrk="1" hangingPunct="1">
      <a:defRPr sz="2600" kern="1200">
        <a:solidFill>
          <a:schemeClr val="tx1"/>
        </a:solidFill>
        <a:latin typeface="+mn-lt"/>
        <a:ea typeface="+mn-ea"/>
        <a:cs typeface="+mn-cs"/>
      </a:defRPr>
    </a:lvl1pPr>
    <a:lvl2pPr marL="668655" algn="l" defTabSz="1337310" rtl="0" eaLnBrk="1" latinLnBrk="1" hangingPunct="1">
      <a:defRPr sz="2600" kern="1200">
        <a:solidFill>
          <a:schemeClr val="tx1"/>
        </a:solidFill>
        <a:latin typeface="+mn-lt"/>
        <a:ea typeface="+mn-ea"/>
        <a:cs typeface="+mn-cs"/>
      </a:defRPr>
    </a:lvl2pPr>
    <a:lvl3pPr marL="1337310" algn="l" defTabSz="1337310" rtl="0" eaLnBrk="1" latinLnBrk="1" hangingPunct="1">
      <a:defRPr sz="2600" kern="1200">
        <a:solidFill>
          <a:schemeClr val="tx1"/>
        </a:solidFill>
        <a:latin typeface="+mn-lt"/>
        <a:ea typeface="+mn-ea"/>
        <a:cs typeface="+mn-cs"/>
      </a:defRPr>
    </a:lvl3pPr>
    <a:lvl4pPr marL="2005965" algn="l" defTabSz="1337310" rtl="0" eaLnBrk="1" latinLnBrk="1" hangingPunct="1">
      <a:defRPr sz="2600" kern="1200">
        <a:solidFill>
          <a:schemeClr val="tx1"/>
        </a:solidFill>
        <a:latin typeface="+mn-lt"/>
        <a:ea typeface="+mn-ea"/>
        <a:cs typeface="+mn-cs"/>
      </a:defRPr>
    </a:lvl4pPr>
    <a:lvl5pPr marL="2674620" algn="l" defTabSz="1337310" rtl="0" eaLnBrk="1" latinLnBrk="1" hangingPunct="1">
      <a:defRPr sz="2600" kern="1200">
        <a:solidFill>
          <a:schemeClr val="tx1"/>
        </a:solidFill>
        <a:latin typeface="+mn-lt"/>
        <a:ea typeface="+mn-ea"/>
        <a:cs typeface="+mn-cs"/>
      </a:defRPr>
    </a:lvl5pPr>
    <a:lvl6pPr marL="3343275" algn="l" defTabSz="1337310" rtl="0" eaLnBrk="1" latinLnBrk="1" hangingPunct="1">
      <a:defRPr sz="2600" kern="1200">
        <a:solidFill>
          <a:schemeClr val="tx1"/>
        </a:solidFill>
        <a:latin typeface="+mn-lt"/>
        <a:ea typeface="+mn-ea"/>
        <a:cs typeface="+mn-cs"/>
      </a:defRPr>
    </a:lvl6pPr>
    <a:lvl7pPr marL="4011930" algn="l" defTabSz="1337310" rtl="0" eaLnBrk="1" latinLnBrk="1" hangingPunct="1">
      <a:defRPr sz="2600" kern="1200">
        <a:solidFill>
          <a:schemeClr val="tx1"/>
        </a:solidFill>
        <a:latin typeface="+mn-lt"/>
        <a:ea typeface="+mn-ea"/>
        <a:cs typeface="+mn-cs"/>
      </a:defRPr>
    </a:lvl7pPr>
    <a:lvl8pPr marL="4680585" algn="l" defTabSz="1337310" rtl="0" eaLnBrk="1" latinLnBrk="1" hangingPunct="1">
      <a:defRPr sz="2600" kern="1200">
        <a:solidFill>
          <a:schemeClr val="tx1"/>
        </a:solidFill>
        <a:latin typeface="+mn-lt"/>
        <a:ea typeface="+mn-ea"/>
        <a:cs typeface="+mn-cs"/>
      </a:defRPr>
    </a:lvl8pPr>
    <a:lvl9pPr marL="5349240" algn="l" defTabSz="1337310" rtl="0" eaLnBrk="1" latinLnBrk="1"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EE5"/>
    <a:srgbClr val="FF5797"/>
    <a:srgbClr val="5AA8BA"/>
    <a:srgbClr val="74BFCE"/>
    <a:srgbClr val="66B4BE"/>
    <a:srgbClr val="5FB6EB"/>
    <a:srgbClr val="FF2F7E"/>
    <a:srgbClr val="FF116C"/>
    <a:srgbClr val="467AB8"/>
    <a:srgbClr val="648F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612" y="-150"/>
      </p:cViewPr>
      <p:guideLst>
        <p:guide orient="horz" pos="2835"/>
        <p:guide pos="51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D7D12-4319-4D0B-8B40-0BC8443DA130}" type="datetimeFigureOut">
              <a:rPr lang="ko-KR" altLang="en-US" smtClean="0"/>
              <a:t>2017-07-30</a:t>
            </a:fld>
            <a:endParaRPr lang="ko-KR" altLang="en-US"/>
          </a:p>
        </p:txBody>
      </p:sp>
      <p:sp>
        <p:nvSpPr>
          <p:cNvPr id="4" name="슬라이드 이미지 개체 틀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A218FD-F9ED-4518-8CA5-6573946F8E2E}" type="slidenum">
              <a:rPr lang="ko-KR" altLang="en-US" smtClean="0"/>
              <a:t>‹#›</a:t>
            </a:fld>
            <a:endParaRPr lang="ko-KR" altLang="en-US"/>
          </a:p>
        </p:txBody>
      </p:sp>
    </p:spTree>
    <p:extLst>
      <p:ext uri="{BB962C8B-B14F-4D97-AF65-F5344CB8AC3E}">
        <p14:creationId xmlns:p14="http://schemas.microsoft.com/office/powerpoint/2010/main" val="1696175875"/>
      </p:ext>
    </p:extLst>
  </p:cSld>
  <p:clrMap bg1="lt1" tx1="dk1" bg2="lt2" tx2="dk2" accent1="accent1" accent2="accent2" accent3="accent3" accent4="accent4" accent5="accent5" accent6="accent6" hlink="hlink" folHlink="folHlink"/>
  <p:notesStyle>
    <a:lvl1pPr marL="0" algn="l" defTabSz="1337310" rtl="0" eaLnBrk="1" latinLnBrk="1" hangingPunct="1">
      <a:defRPr sz="1800" kern="1200">
        <a:solidFill>
          <a:schemeClr val="tx1"/>
        </a:solidFill>
        <a:latin typeface="+mn-lt"/>
        <a:ea typeface="+mn-ea"/>
        <a:cs typeface="+mn-cs"/>
      </a:defRPr>
    </a:lvl1pPr>
    <a:lvl2pPr marL="668655" algn="l" defTabSz="1337310" rtl="0" eaLnBrk="1" latinLnBrk="1" hangingPunct="1">
      <a:defRPr sz="1800" kern="1200">
        <a:solidFill>
          <a:schemeClr val="tx1"/>
        </a:solidFill>
        <a:latin typeface="+mn-lt"/>
        <a:ea typeface="+mn-ea"/>
        <a:cs typeface="+mn-cs"/>
      </a:defRPr>
    </a:lvl2pPr>
    <a:lvl3pPr marL="1337310" algn="l" defTabSz="1337310" rtl="0" eaLnBrk="1" latinLnBrk="1" hangingPunct="1">
      <a:defRPr sz="1800" kern="1200">
        <a:solidFill>
          <a:schemeClr val="tx1"/>
        </a:solidFill>
        <a:latin typeface="+mn-lt"/>
        <a:ea typeface="+mn-ea"/>
        <a:cs typeface="+mn-cs"/>
      </a:defRPr>
    </a:lvl3pPr>
    <a:lvl4pPr marL="2005965" algn="l" defTabSz="1337310" rtl="0" eaLnBrk="1" latinLnBrk="1" hangingPunct="1">
      <a:defRPr sz="1800" kern="1200">
        <a:solidFill>
          <a:schemeClr val="tx1"/>
        </a:solidFill>
        <a:latin typeface="+mn-lt"/>
        <a:ea typeface="+mn-ea"/>
        <a:cs typeface="+mn-cs"/>
      </a:defRPr>
    </a:lvl4pPr>
    <a:lvl5pPr marL="2674620" algn="l" defTabSz="1337310" rtl="0" eaLnBrk="1" latinLnBrk="1" hangingPunct="1">
      <a:defRPr sz="1800" kern="1200">
        <a:solidFill>
          <a:schemeClr val="tx1"/>
        </a:solidFill>
        <a:latin typeface="+mn-lt"/>
        <a:ea typeface="+mn-ea"/>
        <a:cs typeface="+mn-cs"/>
      </a:defRPr>
    </a:lvl5pPr>
    <a:lvl6pPr marL="3343275" algn="l" defTabSz="1337310" rtl="0" eaLnBrk="1" latinLnBrk="1" hangingPunct="1">
      <a:defRPr sz="1800" kern="1200">
        <a:solidFill>
          <a:schemeClr val="tx1"/>
        </a:solidFill>
        <a:latin typeface="+mn-lt"/>
        <a:ea typeface="+mn-ea"/>
        <a:cs typeface="+mn-cs"/>
      </a:defRPr>
    </a:lvl6pPr>
    <a:lvl7pPr marL="4011930" algn="l" defTabSz="1337310" rtl="0" eaLnBrk="1" latinLnBrk="1" hangingPunct="1">
      <a:defRPr sz="1800" kern="1200">
        <a:solidFill>
          <a:schemeClr val="tx1"/>
        </a:solidFill>
        <a:latin typeface="+mn-lt"/>
        <a:ea typeface="+mn-ea"/>
        <a:cs typeface="+mn-cs"/>
      </a:defRPr>
    </a:lvl7pPr>
    <a:lvl8pPr marL="4680585" algn="l" defTabSz="1337310" rtl="0" eaLnBrk="1" latinLnBrk="1" hangingPunct="1">
      <a:defRPr sz="1800" kern="1200">
        <a:solidFill>
          <a:schemeClr val="tx1"/>
        </a:solidFill>
        <a:latin typeface="+mn-lt"/>
        <a:ea typeface="+mn-ea"/>
        <a:cs typeface="+mn-cs"/>
      </a:defRPr>
    </a:lvl8pPr>
    <a:lvl9pPr marL="5349240" algn="l" defTabSz="1337310" rtl="0" eaLnBrk="1" latinLnBrk="1"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5A218FD-F9ED-4518-8CA5-6573946F8E2E}" type="slidenum">
              <a:rPr lang="ko-KR" altLang="en-US" smtClean="0"/>
              <a:t>1</a:t>
            </a:fld>
            <a:endParaRPr lang="ko-KR" altLang="en-US"/>
          </a:p>
        </p:txBody>
      </p:sp>
    </p:spTree>
    <p:extLst>
      <p:ext uri="{BB962C8B-B14F-4D97-AF65-F5344CB8AC3E}">
        <p14:creationId xmlns:p14="http://schemas.microsoft.com/office/powerpoint/2010/main" val="13067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5A218FD-F9ED-4518-8CA5-6573946F8E2E}" type="slidenum">
              <a:rPr lang="ko-KR" altLang="en-US" smtClean="0"/>
              <a:t>2</a:t>
            </a:fld>
            <a:endParaRPr lang="ko-KR" altLang="en-US"/>
          </a:p>
        </p:txBody>
      </p:sp>
    </p:spTree>
    <p:extLst>
      <p:ext uri="{BB962C8B-B14F-4D97-AF65-F5344CB8AC3E}">
        <p14:creationId xmlns:p14="http://schemas.microsoft.com/office/powerpoint/2010/main" val="369228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5A218FD-F9ED-4518-8CA5-6573946F8E2E}" type="slidenum">
              <a:rPr lang="ko-KR" altLang="en-US" smtClean="0"/>
              <a:t>4</a:t>
            </a:fld>
            <a:endParaRPr lang="ko-KR" altLang="en-US"/>
          </a:p>
        </p:txBody>
      </p:sp>
    </p:spTree>
    <p:extLst>
      <p:ext uri="{BB962C8B-B14F-4D97-AF65-F5344CB8AC3E}">
        <p14:creationId xmlns:p14="http://schemas.microsoft.com/office/powerpoint/2010/main" val="206397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5A218FD-F9ED-4518-8CA5-6573946F8E2E}" type="slidenum">
              <a:rPr lang="ko-KR" altLang="en-US" smtClean="0"/>
              <a:t>5</a:t>
            </a:fld>
            <a:endParaRPr lang="ko-KR" altLang="en-US"/>
          </a:p>
        </p:txBody>
      </p:sp>
    </p:spTree>
    <p:extLst>
      <p:ext uri="{BB962C8B-B14F-4D97-AF65-F5344CB8AC3E}">
        <p14:creationId xmlns:p14="http://schemas.microsoft.com/office/powerpoint/2010/main" val="1023842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215152" y="2796183"/>
            <a:ext cx="13771721" cy="1929408"/>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2430304" y="5100637"/>
            <a:ext cx="11341418" cy="2300288"/>
          </a:xfrm>
        </p:spPr>
        <p:txBody>
          <a:bodyPr/>
          <a:lstStyle>
            <a:lvl1pPr marL="0" indent="0" algn="ctr">
              <a:buNone/>
              <a:defRPr>
                <a:solidFill>
                  <a:schemeClr val="tx1">
                    <a:tint val="75000"/>
                  </a:schemeClr>
                </a:solidFill>
              </a:defRPr>
            </a:lvl1pPr>
            <a:lvl2pPr marL="668655" indent="0" algn="ctr">
              <a:buNone/>
              <a:defRPr>
                <a:solidFill>
                  <a:schemeClr val="tx1">
                    <a:tint val="75000"/>
                  </a:schemeClr>
                </a:solidFill>
              </a:defRPr>
            </a:lvl2pPr>
            <a:lvl3pPr marL="1337310" indent="0" algn="ctr">
              <a:buNone/>
              <a:defRPr>
                <a:solidFill>
                  <a:schemeClr val="tx1">
                    <a:tint val="75000"/>
                  </a:schemeClr>
                </a:solidFill>
              </a:defRPr>
            </a:lvl3pPr>
            <a:lvl4pPr marL="2005965" indent="0" algn="ctr">
              <a:buNone/>
              <a:defRPr>
                <a:solidFill>
                  <a:schemeClr val="tx1">
                    <a:tint val="75000"/>
                  </a:schemeClr>
                </a:solidFill>
              </a:defRPr>
            </a:lvl4pPr>
            <a:lvl5pPr marL="2674620" indent="0" algn="ctr">
              <a:buNone/>
              <a:defRPr>
                <a:solidFill>
                  <a:schemeClr val="tx1">
                    <a:tint val="75000"/>
                  </a:schemeClr>
                </a:solidFill>
              </a:defRPr>
            </a:lvl5pPr>
            <a:lvl6pPr marL="3343275" indent="0" algn="ctr">
              <a:buNone/>
              <a:defRPr>
                <a:solidFill>
                  <a:schemeClr val="tx1">
                    <a:tint val="75000"/>
                  </a:schemeClr>
                </a:solidFill>
              </a:defRPr>
            </a:lvl6pPr>
            <a:lvl7pPr marL="4011930" indent="0" algn="ctr">
              <a:buNone/>
              <a:defRPr>
                <a:solidFill>
                  <a:schemeClr val="tx1">
                    <a:tint val="75000"/>
                  </a:schemeClr>
                </a:solidFill>
              </a:defRPr>
            </a:lvl7pPr>
            <a:lvl8pPr marL="4680585" indent="0" algn="ctr">
              <a:buNone/>
              <a:defRPr>
                <a:solidFill>
                  <a:schemeClr val="tx1">
                    <a:tint val="75000"/>
                  </a:schemeClr>
                </a:solidFill>
              </a:defRPr>
            </a:lvl8pPr>
            <a:lvl9pPr marL="534924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147217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169304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1746469" y="360464"/>
            <a:ext cx="3645456" cy="7680127"/>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10102" y="360464"/>
            <a:ext cx="10666333" cy="7680127"/>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44380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23861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79849" y="5784058"/>
            <a:ext cx="13771721" cy="1787723"/>
          </a:xfrm>
        </p:spPr>
        <p:txBody>
          <a:bodyPr anchor="t"/>
          <a:lstStyle>
            <a:lvl1pPr algn="l">
              <a:defRPr sz="59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279849" y="3815063"/>
            <a:ext cx="13771721" cy="1968995"/>
          </a:xfrm>
        </p:spPr>
        <p:txBody>
          <a:bodyPr anchor="b"/>
          <a:lstStyle>
            <a:lvl1pPr marL="0" indent="0">
              <a:buNone/>
              <a:defRPr sz="2900">
                <a:solidFill>
                  <a:schemeClr val="tx1">
                    <a:tint val="75000"/>
                  </a:schemeClr>
                </a:solidFill>
              </a:defRPr>
            </a:lvl1pPr>
            <a:lvl2pPr marL="668655" indent="0">
              <a:buNone/>
              <a:defRPr sz="2600">
                <a:solidFill>
                  <a:schemeClr val="tx1">
                    <a:tint val="75000"/>
                  </a:schemeClr>
                </a:solidFill>
              </a:defRPr>
            </a:lvl2pPr>
            <a:lvl3pPr marL="1337310" indent="0">
              <a:buNone/>
              <a:defRPr sz="2300">
                <a:solidFill>
                  <a:schemeClr val="tx1">
                    <a:tint val="75000"/>
                  </a:schemeClr>
                </a:solidFill>
              </a:defRPr>
            </a:lvl3pPr>
            <a:lvl4pPr marL="2005965" indent="0">
              <a:buNone/>
              <a:defRPr sz="2000">
                <a:solidFill>
                  <a:schemeClr val="tx1">
                    <a:tint val="75000"/>
                  </a:schemeClr>
                </a:solidFill>
              </a:defRPr>
            </a:lvl4pPr>
            <a:lvl5pPr marL="2674620" indent="0">
              <a:buNone/>
              <a:defRPr sz="2000">
                <a:solidFill>
                  <a:schemeClr val="tx1">
                    <a:tint val="75000"/>
                  </a:schemeClr>
                </a:solidFill>
              </a:defRPr>
            </a:lvl5pPr>
            <a:lvl6pPr marL="3343275" indent="0">
              <a:buNone/>
              <a:defRPr sz="2000">
                <a:solidFill>
                  <a:schemeClr val="tx1">
                    <a:tint val="75000"/>
                  </a:schemeClr>
                </a:solidFill>
              </a:defRPr>
            </a:lvl6pPr>
            <a:lvl7pPr marL="4011930" indent="0">
              <a:buNone/>
              <a:defRPr sz="2000">
                <a:solidFill>
                  <a:schemeClr val="tx1">
                    <a:tint val="75000"/>
                  </a:schemeClr>
                </a:solidFill>
              </a:defRPr>
            </a:lvl7pPr>
            <a:lvl8pPr marL="4680585" indent="0">
              <a:buNone/>
              <a:defRPr sz="2000">
                <a:solidFill>
                  <a:schemeClr val="tx1">
                    <a:tint val="75000"/>
                  </a:schemeClr>
                </a:solidFill>
              </a:defRPr>
            </a:lvl8pPr>
            <a:lvl9pPr marL="5349240" indent="0">
              <a:buNone/>
              <a:defRPr sz="20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22229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10102" y="2100263"/>
            <a:ext cx="7155894" cy="5940326"/>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8236030" y="2100263"/>
            <a:ext cx="7155894" cy="5940326"/>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345654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10101" y="2014836"/>
            <a:ext cx="7158708" cy="839688"/>
          </a:xfrm>
        </p:spPr>
        <p:txBody>
          <a:bodyPr anchor="b"/>
          <a:lstStyle>
            <a:lvl1pPr marL="0" indent="0">
              <a:buNone/>
              <a:defRPr sz="3500" b="1"/>
            </a:lvl1pPr>
            <a:lvl2pPr marL="668655" indent="0">
              <a:buNone/>
              <a:defRPr sz="2900" b="1"/>
            </a:lvl2pPr>
            <a:lvl3pPr marL="1337310" indent="0">
              <a:buNone/>
              <a:defRPr sz="2600" b="1"/>
            </a:lvl3pPr>
            <a:lvl4pPr marL="2005965" indent="0">
              <a:buNone/>
              <a:defRPr sz="2300" b="1"/>
            </a:lvl4pPr>
            <a:lvl5pPr marL="2674620" indent="0">
              <a:buNone/>
              <a:defRPr sz="2300" b="1"/>
            </a:lvl5pPr>
            <a:lvl6pPr marL="3343275" indent="0">
              <a:buNone/>
              <a:defRPr sz="2300" b="1"/>
            </a:lvl6pPr>
            <a:lvl7pPr marL="4011930" indent="0">
              <a:buNone/>
              <a:defRPr sz="2300" b="1"/>
            </a:lvl7pPr>
            <a:lvl8pPr marL="4680585" indent="0">
              <a:buNone/>
              <a:defRPr sz="2300" b="1"/>
            </a:lvl8pPr>
            <a:lvl9pPr marL="5349240" indent="0">
              <a:buNone/>
              <a:defRPr sz="2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10101" y="2854523"/>
            <a:ext cx="7158708" cy="5186066"/>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8230404" y="2014836"/>
            <a:ext cx="7161521" cy="839688"/>
          </a:xfrm>
        </p:spPr>
        <p:txBody>
          <a:bodyPr anchor="b"/>
          <a:lstStyle>
            <a:lvl1pPr marL="0" indent="0">
              <a:buNone/>
              <a:defRPr sz="3500" b="1"/>
            </a:lvl1pPr>
            <a:lvl2pPr marL="668655" indent="0">
              <a:buNone/>
              <a:defRPr sz="2900" b="1"/>
            </a:lvl2pPr>
            <a:lvl3pPr marL="1337310" indent="0">
              <a:buNone/>
              <a:defRPr sz="2600" b="1"/>
            </a:lvl3pPr>
            <a:lvl4pPr marL="2005965" indent="0">
              <a:buNone/>
              <a:defRPr sz="2300" b="1"/>
            </a:lvl4pPr>
            <a:lvl5pPr marL="2674620" indent="0">
              <a:buNone/>
              <a:defRPr sz="2300" b="1"/>
            </a:lvl5pPr>
            <a:lvl6pPr marL="3343275" indent="0">
              <a:buNone/>
              <a:defRPr sz="2300" b="1"/>
            </a:lvl6pPr>
            <a:lvl7pPr marL="4011930" indent="0">
              <a:buNone/>
              <a:defRPr sz="2300" b="1"/>
            </a:lvl7pPr>
            <a:lvl8pPr marL="4680585" indent="0">
              <a:buNone/>
              <a:defRPr sz="2300" b="1"/>
            </a:lvl8pPr>
            <a:lvl9pPr marL="5349240" indent="0">
              <a:buNone/>
              <a:defRPr sz="2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8230404" y="2854523"/>
            <a:ext cx="7161521" cy="5186066"/>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131646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214983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198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10103" y="358379"/>
            <a:ext cx="5330355" cy="1525191"/>
          </a:xfrm>
        </p:spPr>
        <p:txBody>
          <a:bodyPr anchor="b"/>
          <a:lstStyle>
            <a:lvl1pPr algn="l">
              <a:defRPr sz="29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6334542" y="358380"/>
            <a:ext cx="9057382" cy="7682211"/>
          </a:xfrm>
        </p:spPr>
        <p:txBody>
          <a:bodyPr/>
          <a:lstStyle>
            <a:lvl1pPr>
              <a:defRPr sz="4700"/>
            </a:lvl1pPr>
            <a:lvl2pPr>
              <a:defRPr sz="4100"/>
            </a:lvl2pPr>
            <a:lvl3pPr>
              <a:defRPr sz="3500"/>
            </a:lvl3pPr>
            <a:lvl4pPr>
              <a:defRPr sz="2900"/>
            </a:lvl4pPr>
            <a:lvl5pPr>
              <a:defRPr sz="2900"/>
            </a:lvl5pPr>
            <a:lvl6pPr>
              <a:defRPr sz="2900"/>
            </a:lvl6pPr>
            <a:lvl7pPr>
              <a:defRPr sz="2900"/>
            </a:lvl7pPr>
            <a:lvl8pPr>
              <a:defRPr sz="2900"/>
            </a:lvl8pPr>
            <a:lvl9pPr>
              <a:defRPr sz="29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10103" y="1883570"/>
            <a:ext cx="5330355" cy="6157020"/>
          </a:xfrm>
        </p:spPr>
        <p:txBody>
          <a:bodyPr/>
          <a:lstStyle>
            <a:lvl1pPr marL="0" indent="0">
              <a:buNone/>
              <a:defRPr sz="2000"/>
            </a:lvl1pPr>
            <a:lvl2pPr marL="668655" indent="0">
              <a:buNone/>
              <a:defRPr sz="1800"/>
            </a:lvl2pPr>
            <a:lvl3pPr marL="1337310" indent="0">
              <a:buNone/>
              <a:defRPr sz="1500"/>
            </a:lvl3pPr>
            <a:lvl4pPr marL="2005965" indent="0">
              <a:buNone/>
              <a:defRPr sz="1300"/>
            </a:lvl4pPr>
            <a:lvl5pPr marL="2674620" indent="0">
              <a:buNone/>
              <a:defRPr sz="1300"/>
            </a:lvl5pPr>
            <a:lvl6pPr marL="3343275" indent="0">
              <a:buNone/>
              <a:defRPr sz="1300"/>
            </a:lvl6pPr>
            <a:lvl7pPr marL="4011930" indent="0">
              <a:buNone/>
              <a:defRPr sz="1300"/>
            </a:lvl7pPr>
            <a:lvl8pPr marL="4680585" indent="0">
              <a:buNone/>
              <a:defRPr sz="1300"/>
            </a:lvl8pPr>
            <a:lvl9pPr marL="5349240" indent="0">
              <a:buNone/>
              <a:defRPr sz="13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3734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3175711" y="6300787"/>
            <a:ext cx="9721215" cy="743844"/>
          </a:xfrm>
        </p:spPr>
        <p:txBody>
          <a:bodyPr anchor="b"/>
          <a:lstStyle>
            <a:lvl1pPr algn="l">
              <a:defRPr sz="29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175711" y="804268"/>
            <a:ext cx="9721215" cy="5400675"/>
          </a:xfrm>
        </p:spPr>
        <p:txBody>
          <a:bodyPr/>
          <a:lstStyle>
            <a:lvl1pPr marL="0" indent="0">
              <a:buNone/>
              <a:defRPr sz="4700"/>
            </a:lvl1pPr>
            <a:lvl2pPr marL="668655" indent="0">
              <a:buNone/>
              <a:defRPr sz="4100"/>
            </a:lvl2pPr>
            <a:lvl3pPr marL="1337310" indent="0">
              <a:buNone/>
              <a:defRPr sz="3500"/>
            </a:lvl3pPr>
            <a:lvl4pPr marL="2005965" indent="0">
              <a:buNone/>
              <a:defRPr sz="2900"/>
            </a:lvl4pPr>
            <a:lvl5pPr marL="2674620" indent="0">
              <a:buNone/>
              <a:defRPr sz="2900"/>
            </a:lvl5pPr>
            <a:lvl6pPr marL="3343275" indent="0">
              <a:buNone/>
              <a:defRPr sz="2900"/>
            </a:lvl6pPr>
            <a:lvl7pPr marL="4011930" indent="0">
              <a:buNone/>
              <a:defRPr sz="2900"/>
            </a:lvl7pPr>
            <a:lvl8pPr marL="4680585" indent="0">
              <a:buNone/>
              <a:defRPr sz="2900"/>
            </a:lvl8pPr>
            <a:lvl9pPr marL="5349240" indent="0">
              <a:buNone/>
              <a:defRPr sz="2900"/>
            </a:lvl9pPr>
          </a:lstStyle>
          <a:p>
            <a:endParaRPr lang="ko-KR" altLang="en-US"/>
          </a:p>
        </p:txBody>
      </p:sp>
      <p:sp>
        <p:nvSpPr>
          <p:cNvPr id="4" name="텍스트 개체 틀 3"/>
          <p:cNvSpPr>
            <a:spLocks noGrp="1"/>
          </p:cNvSpPr>
          <p:nvPr>
            <p:ph type="body" sz="half" idx="2"/>
          </p:nvPr>
        </p:nvSpPr>
        <p:spPr>
          <a:xfrm>
            <a:off x="3175711" y="7044632"/>
            <a:ext cx="9721215" cy="1056381"/>
          </a:xfrm>
        </p:spPr>
        <p:txBody>
          <a:bodyPr/>
          <a:lstStyle>
            <a:lvl1pPr marL="0" indent="0">
              <a:buNone/>
              <a:defRPr sz="2000"/>
            </a:lvl1pPr>
            <a:lvl2pPr marL="668655" indent="0">
              <a:buNone/>
              <a:defRPr sz="1800"/>
            </a:lvl2pPr>
            <a:lvl3pPr marL="1337310" indent="0">
              <a:buNone/>
              <a:defRPr sz="1500"/>
            </a:lvl3pPr>
            <a:lvl4pPr marL="2005965" indent="0">
              <a:buNone/>
              <a:defRPr sz="1300"/>
            </a:lvl4pPr>
            <a:lvl5pPr marL="2674620" indent="0">
              <a:buNone/>
              <a:defRPr sz="1300"/>
            </a:lvl5pPr>
            <a:lvl6pPr marL="3343275" indent="0">
              <a:buNone/>
              <a:defRPr sz="1300"/>
            </a:lvl6pPr>
            <a:lvl7pPr marL="4011930" indent="0">
              <a:buNone/>
              <a:defRPr sz="1300"/>
            </a:lvl7pPr>
            <a:lvl8pPr marL="4680585" indent="0">
              <a:buNone/>
              <a:defRPr sz="1300"/>
            </a:lvl8pPr>
            <a:lvl9pPr marL="5349240" indent="0">
              <a:buNone/>
              <a:defRPr sz="13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6A2236D-DE41-4F9F-8F20-6C6FF52B8210}" type="datetimeFigureOut">
              <a:rPr lang="ko-KR" altLang="en-US" smtClean="0"/>
              <a:t>2017-07-30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86719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10101" y="360462"/>
            <a:ext cx="14581823" cy="1500188"/>
          </a:xfrm>
          <a:prstGeom prst="rect">
            <a:avLst/>
          </a:prstGeom>
        </p:spPr>
        <p:txBody>
          <a:bodyPr vert="horz" lIns="133731" tIns="66866" rIns="133731" bIns="66866"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10101" y="2100263"/>
            <a:ext cx="14581823" cy="5940326"/>
          </a:xfrm>
          <a:prstGeom prst="rect">
            <a:avLst/>
          </a:prstGeom>
        </p:spPr>
        <p:txBody>
          <a:bodyPr vert="horz" lIns="133731" tIns="66866" rIns="133731" bIns="66866"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10101" y="8342711"/>
            <a:ext cx="3780473" cy="479227"/>
          </a:xfrm>
          <a:prstGeom prst="rect">
            <a:avLst/>
          </a:prstGeom>
        </p:spPr>
        <p:txBody>
          <a:bodyPr vert="horz" lIns="133731" tIns="66866" rIns="133731" bIns="66866" rtlCol="0" anchor="ctr"/>
          <a:lstStyle>
            <a:lvl1pPr algn="l">
              <a:defRPr sz="1800">
                <a:solidFill>
                  <a:schemeClr val="tx1">
                    <a:tint val="75000"/>
                  </a:schemeClr>
                </a:solidFill>
              </a:defRPr>
            </a:lvl1pPr>
          </a:lstStyle>
          <a:p>
            <a:fld id="{66A2236D-DE41-4F9F-8F20-6C6FF52B8210}" type="datetimeFigureOut">
              <a:rPr lang="ko-KR" altLang="en-US" smtClean="0"/>
              <a:t>2017-07-30</a:t>
            </a:fld>
            <a:endParaRPr lang="ko-KR" altLang="en-US"/>
          </a:p>
        </p:txBody>
      </p:sp>
      <p:sp>
        <p:nvSpPr>
          <p:cNvPr id="5" name="바닥글 개체 틀 4"/>
          <p:cNvSpPr>
            <a:spLocks noGrp="1"/>
          </p:cNvSpPr>
          <p:nvPr>
            <p:ph type="ftr" sz="quarter" idx="3"/>
          </p:nvPr>
        </p:nvSpPr>
        <p:spPr>
          <a:xfrm>
            <a:off x="5535692" y="8342711"/>
            <a:ext cx="5130641" cy="479227"/>
          </a:xfrm>
          <a:prstGeom prst="rect">
            <a:avLst/>
          </a:prstGeom>
        </p:spPr>
        <p:txBody>
          <a:bodyPr vert="horz" lIns="133731" tIns="66866" rIns="133731" bIns="66866" rtlCol="0" anchor="ctr"/>
          <a:lstStyle>
            <a:lvl1pPr algn="ctr">
              <a:defRPr sz="18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11611451" y="8342711"/>
            <a:ext cx="3780473" cy="479227"/>
          </a:xfrm>
          <a:prstGeom prst="rect">
            <a:avLst/>
          </a:prstGeom>
        </p:spPr>
        <p:txBody>
          <a:bodyPr vert="horz" lIns="133731" tIns="66866" rIns="133731" bIns="66866" rtlCol="0" anchor="ctr"/>
          <a:lstStyle>
            <a:lvl1pPr algn="r">
              <a:defRPr sz="1800">
                <a:solidFill>
                  <a:schemeClr val="tx1">
                    <a:tint val="75000"/>
                  </a:schemeClr>
                </a:solidFill>
              </a:defRPr>
            </a:lvl1pPr>
          </a:lstStyle>
          <a:p>
            <a:fld id="{7B6C5E9E-F7C9-43D4-B3D0-D12DEACC866A}" type="slidenum">
              <a:rPr lang="ko-KR" altLang="en-US" smtClean="0"/>
              <a:t>‹#›</a:t>
            </a:fld>
            <a:endParaRPr lang="ko-KR" altLang="en-US"/>
          </a:p>
        </p:txBody>
      </p:sp>
    </p:spTree>
    <p:extLst>
      <p:ext uri="{BB962C8B-B14F-4D97-AF65-F5344CB8AC3E}">
        <p14:creationId xmlns:p14="http://schemas.microsoft.com/office/powerpoint/2010/main" val="1447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37310" rtl="0" eaLnBrk="1" latinLnBrk="1" hangingPunct="1">
        <a:spcBef>
          <a:spcPct val="0"/>
        </a:spcBef>
        <a:buNone/>
        <a:defRPr sz="6400" kern="1200">
          <a:solidFill>
            <a:schemeClr val="tx1"/>
          </a:solidFill>
          <a:latin typeface="+mj-lt"/>
          <a:ea typeface="+mj-ea"/>
          <a:cs typeface="+mj-cs"/>
        </a:defRPr>
      </a:lvl1pPr>
    </p:titleStyle>
    <p:bodyStyle>
      <a:lvl1pPr marL="501491" indent="-501491" algn="l" defTabSz="1337310" rtl="0" eaLnBrk="1" latinLnBrk="1" hangingPunct="1">
        <a:spcBef>
          <a:spcPct val="20000"/>
        </a:spcBef>
        <a:buFont typeface="Arial" panose="020B0604020202020204" pitchFamily="34" charset="0"/>
        <a:buChar char="•"/>
        <a:defRPr sz="4700" kern="1200">
          <a:solidFill>
            <a:schemeClr val="tx1"/>
          </a:solidFill>
          <a:latin typeface="+mn-lt"/>
          <a:ea typeface="+mn-ea"/>
          <a:cs typeface="+mn-cs"/>
        </a:defRPr>
      </a:lvl1pPr>
      <a:lvl2pPr marL="1086564" indent="-417909" algn="l" defTabSz="1337310" rtl="0" eaLnBrk="1" latinLnBrk="1" hangingPunct="1">
        <a:spcBef>
          <a:spcPct val="20000"/>
        </a:spcBef>
        <a:buFont typeface="Arial" panose="020B0604020202020204" pitchFamily="34" charset="0"/>
        <a:buChar char="–"/>
        <a:defRPr sz="4100" kern="1200">
          <a:solidFill>
            <a:schemeClr val="tx1"/>
          </a:solidFill>
          <a:latin typeface="+mn-lt"/>
          <a:ea typeface="+mn-ea"/>
          <a:cs typeface="+mn-cs"/>
        </a:defRPr>
      </a:lvl2pPr>
      <a:lvl3pPr marL="1671638" indent="-334328" algn="l" defTabSz="1337310" rtl="0" eaLnBrk="1" latinLnBrk="1" hangingPunct="1">
        <a:spcBef>
          <a:spcPct val="20000"/>
        </a:spcBef>
        <a:buFont typeface="Arial" panose="020B0604020202020204" pitchFamily="34" charset="0"/>
        <a:buChar char="•"/>
        <a:defRPr sz="3500" kern="1200">
          <a:solidFill>
            <a:schemeClr val="tx1"/>
          </a:solidFill>
          <a:latin typeface="+mn-lt"/>
          <a:ea typeface="+mn-ea"/>
          <a:cs typeface="+mn-cs"/>
        </a:defRPr>
      </a:lvl3pPr>
      <a:lvl4pPr marL="2340293" indent="-334328" algn="l" defTabSz="1337310" rtl="0" eaLnBrk="1" latinLnBrk="1"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3008948" indent="-334328" algn="l" defTabSz="1337310" rtl="0" eaLnBrk="1" latinLnBrk="1"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677603" indent="-334328" algn="l" defTabSz="1337310" rtl="0" eaLnBrk="1" latinLnBrk="1"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346258" indent="-334328" algn="l" defTabSz="1337310" rtl="0" eaLnBrk="1" latinLnBrk="1"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5014913" indent="-334328" algn="l" defTabSz="1337310" rtl="0" eaLnBrk="1" latinLnBrk="1"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683568" indent="-334328" algn="l" defTabSz="1337310" rtl="0" eaLnBrk="1" latinLnBrk="1"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ko-KR"/>
      </a:defPPr>
      <a:lvl1pPr marL="0" algn="l" defTabSz="1337310" rtl="0" eaLnBrk="1" latinLnBrk="1" hangingPunct="1">
        <a:defRPr sz="2600" kern="1200">
          <a:solidFill>
            <a:schemeClr val="tx1"/>
          </a:solidFill>
          <a:latin typeface="+mn-lt"/>
          <a:ea typeface="+mn-ea"/>
          <a:cs typeface="+mn-cs"/>
        </a:defRPr>
      </a:lvl1pPr>
      <a:lvl2pPr marL="668655" algn="l" defTabSz="1337310" rtl="0" eaLnBrk="1" latinLnBrk="1" hangingPunct="1">
        <a:defRPr sz="2600" kern="1200">
          <a:solidFill>
            <a:schemeClr val="tx1"/>
          </a:solidFill>
          <a:latin typeface="+mn-lt"/>
          <a:ea typeface="+mn-ea"/>
          <a:cs typeface="+mn-cs"/>
        </a:defRPr>
      </a:lvl2pPr>
      <a:lvl3pPr marL="1337310" algn="l" defTabSz="1337310" rtl="0" eaLnBrk="1" latinLnBrk="1" hangingPunct="1">
        <a:defRPr sz="2600" kern="1200">
          <a:solidFill>
            <a:schemeClr val="tx1"/>
          </a:solidFill>
          <a:latin typeface="+mn-lt"/>
          <a:ea typeface="+mn-ea"/>
          <a:cs typeface="+mn-cs"/>
        </a:defRPr>
      </a:lvl3pPr>
      <a:lvl4pPr marL="2005965" algn="l" defTabSz="1337310" rtl="0" eaLnBrk="1" latinLnBrk="1" hangingPunct="1">
        <a:defRPr sz="2600" kern="1200">
          <a:solidFill>
            <a:schemeClr val="tx1"/>
          </a:solidFill>
          <a:latin typeface="+mn-lt"/>
          <a:ea typeface="+mn-ea"/>
          <a:cs typeface="+mn-cs"/>
        </a:defRPr>
      </a:lvl4pPr>
      <a:lvl5pPr marL="2674620" algn="l" defTabSz="1337310" rtl="0" eaLnBrk="1" latinLnBrk="1" hangingPunct="1">
        <a:defRPr sz="2600" kern="1200">
          <a:solidFill>
            <a:schemeClr val="tx1"/>
          </a:solidFill>
          <a:latin typeface="+mn-lt"/>
          <a:ea typeface="+mn-ea"/>
          <a:cs typeface="+mn-cs"/>
        </a:defRPr>
      </a:lvl5pPr>
      <a:lvl6pPr marL="3343275" algn="l" defTabSz="1337310" rtl="0" eaLnBrk="1" latinLnBrk="1" hangingPunct="1">
        <a:defRPr sz="2600" kern="1200">
          <a:solidFill>
            <a:schemeClr val="tx1"/>
          </a:solidFill>
          <a:latin typeface="+mn-lt"/>
          <a:ea typeface="+mn-ea"/>
          <a:cs typeface="+mn-cs"/>
        </a:defRPr>
      </a:lvl6pPr>
      <a:lvl7pPr marL="4011930" algn="l" defTabSz="1337310" rtl="0" eaLnBrk="1" latinLnBrk="1" hangingPunct="1">
        <a:defRPr sz="2600" kern="1200">
          <a:solidFill>
            <a:schemeClr val="tx1"/>
          </a:solidFill>
          <a:latin typeface="+mn-lt"/>
          <a:ea typeface="+mn-ea"/>
          <a:cs typeface="+mn-cs"/>
        </a:defRPr>
      </a:lvl7pPr>
      <a:lvl8pPr marL="4680585" algn="l" defTabSz="1337310" rtl="0" eaLnBrk="1" latinLnBrk="1" hangingPunct="1">
        <a:defRPr sz="2600" kern="1200">
          <a:solidFill>
            <a:schemeClr val="tx1"/>
          </a:solidFill>
          <a:latin typeface="+mn-lt"/>
          <a:ea typeface="+mn-ea"/>
          <a:cs typeface="+mn-cs"/>
        </a:defRPr>
      </a:lvl8pPr>
      <a:lvl9pPr marL="5349240" algn="l" defTabSz="1337310" rtl="0" eaLnBrk="1" latinLnBrk="1"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2.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slide" Target="slide2.xml"/><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slide" Target="slide2.xml"/><Relationship Id="rId7" Type="http://schemas.openxmlformats.org/officeDocument/2006/relationships/image" Target="../media/image6.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19.png"/><Relationship Id="rId4" Type="http://schemas.openxmlformats.org/officeDocument/2006/relationships/slide" Target="slide2.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2.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사각형 26"/>
          <p:cNvSpPr/>
          <p:nvPr/>
        </p:nvSpPr>
        <p:spPr>
          <a:xfrm>
            <a:off x="2844428" y="7444359"/>
            <a:ext cx="3084747" cy="317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8" name="그룹 27"/>
          <p:cNvGrpSpPr/>
          <p:nvPr/>
        </p:nvGrpSpPr>
        <p:grpSpPr>
          <a:xfrm>
            <a:off x="3108831" y="7672941"/>
            <a:ext cx="2592288" cy="707522"/>
            <a:chOff x="2988444" y="1272760"/>
            <a:chExt cx="2592288" cy="707522"/>
          </a:xfrm>
        </p:grpSpPr>
        <p:sp>
          <p:nvSpPr>
            <p:cNvPr id="29" name="직사각형 2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3623123"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일정</a:t>
              </a:r>
              <a:endParaRPr lang="ko-KR" altLang="en-US" sz="2400" dirty="0">
                <a:latin typeface="Noto Sans CJK KR Light" pitchFamily="34" charset="-127"/>
                <a:ea typeface="Noto Sans CJK KR Light" pitchFamily="34" charset="-127"/>
              </a:endParaRPr>
            </a:p>
          </p:txBody>
        </p:sp>
        <p:pic>
          <p:nvPicPr>
            <p:cNvPr id="31" name="Picture 2" descr="C:\Users\user\Downloads\noun_972310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flipH="1">
              <a:off x="3181022" y="1439387"/>
              <a:ext cx="432048" cy="376192"/>
            </a:xfrm>
            <a:prstGeom prst="rect">
              <a:avLst/>
            </a:prstGeom>
            <a:noFill/>
            <a:extLst>
              <a:ext uri="{909E8E84-426E-40DD-AFC4-6F175D3DCCD1}">
                <a14:hiddenFill xmlns:a14="http://schemas.microsoft.com/office/drawing/2010/main">
                  <a:solidFill>
                    <a:srgbClr val="FFFFFF"/>
                  </a:solidFill>
                </a14:hiddenFill>
              </a:ext>
            </a:extLst>
          </p:spPr>
        </p:pic>
        <p:sp>
          <p:nvSpPr>
            <p:cNvPr id="32" name="갈매기형 수장 31"/>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33" name="그룹 32"/>
          <p:cNvGrpSpPr/>
          <p:nvPr/>
        </p:nvGrpSpPr>
        <p:grpSpPr>
          <a:xfrm>
            <a:off x="3087638" y="8541599"/>
            <a:ext cx="2592288" cy="707522"/>
            <a:chOff x="2967251" y="2141418"/>
            <a:chExt cx="2592288" cy="707522"/>
          </a:xfrm>
        </p:grpSpPr>
        <p:grpSp>
          <p:nvGrpSpPr>
            <p:cNvPr id="34" name="그룹 33"/>
            <p:cNvGrpSpPr/>
            <p:nvPr/>
          </p:nvGrpSpPr>
          <p:grpSpPr>
            <a:xfrm>
              <a:off x="2967251" y="2141418"/>
              <a:ext cx="2592288" cy="707522"/>
              <a:chOff x="2988444" y="1272760"/>
              <a:chExt cx="2592288" cy="707522"/>
            </a:xfrm>
          </p:grpSpPr>
          <p:sp>
            <p:nvSpPr>
              <p:cNvPr id="36" name="직사각형 35"/>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3599677" y="1406878"/>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카포전이</a:t>
                </a:r>
                <a:r>
                  <a:rPr lang="ko-KR" altLang="en-US" sz="2400" dirty="0" err="1">
                    <a:latin typeface="Noto Sans CJK KR Light" pitchFamily="34" charset="-127"/>
                    <a:ea typeface="Noto Sans CJK KR Light" pitchFamily="34" charset="-127"/>
                  </a:rPr>
                  <a:t>란</a:t>
                </a:r>
                <a:endParaRPr lang="ko-KR" altLang="en-US" sz="2400" dirty="0">
                  <a:latin typeface="Noto Sans CJK KR Light" pitchFamily="34" charset="-127"/>
                  <a:ea typeface="Noto Sans CJK KR Light" pitchFamily="34" charset="-127"/>
                </a:endParaRPr>
              </a:p>
            </p:txBody>
          </p:sp>
          <p:sp>
            <p:nvSpPr>
              <p:cNvPr id="38" name="갈매기형 수장 37"/>
              <p:cNvSpPr/>
              <p:nvPr/>
            </p:nvSpPr>
            <p:spPr>
              <a:xfrm>
                <a:off x="5304732"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35" name="Picture 3" descr="D:\project\sciwar\visuals\logo.png"/>
            <p:cNvPicPr>
              <a:picLocks noChangeAspect="1" noChangeArrowheads="1"/>
            </p:cNvPicPr>
            <p:nvPr/>
          </p:nvPicPr>
          <p:blipFill rotWithShape="1">
            <a:blip r:embed="rId4" cstate="print">
              <a:biLevel thresh="75000"/>
              <a:extLst>
                <a:ext uri="{28A0092B-C50C-407E-A947-70E740481C1C}">
                  <a14:useLocalDpi xmlns:a14="http://schemas.microsoft.com/office/drawing/2010/main" val="0"/>
                </a:ext>
              </a:extLst>
            </a:blip>
            <a:srcRect l="5830" t="3603" r="6699" b="16307"/>
            <a:stretch/>
          </p:blipFill>
          <p:spPr bwMode="auto">
            <a:xfrm>
              <a:off x="3151635" y="2292378"/>
              <a:ext cx="472849" cy="432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그룹 38"/>
          <p:cNvGrpSpPr/>
          <p:nvPr/>
        </p:nvGrpSpPr>
        <p:grpSpPr>
          <a:xfrm>
            <a:off x="3108831" y="9388575"/>
            <a:ext cx="2592288" cy="707522"/>
            <a:chOff x="2988444" y="1272760"/>
            <a:chExt cx="2592288" cy="707522"/>
          </a:xfrm>
        </p:grpSpPr>
        <p:sp>
          <p:nvSpPr>
            <p:cNvPr id="40" name="직사각형 39"/>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3623123" y="1420223"/>
              <a:ext cx="1319592"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서포터</a:t>
              </a:r>
              <a:r>
                <a:rPr lang="ko-KR" altLang="en-US" sz="2400" dirty="0" err="1">
                  <a:latin typeface="Noto Sans CJK KR Light" pitchFamily="34" charset="-127"/>
                  <a:ea typeface="Noto Sans CJK KR Light" pitchFamily="34" charset="-127"/>
                </a:rPr>
                <a:t>즈</a:t>
              </a:r>
              <a:endParaRPr lang="ko-KR" altLang="en-US" sz="2400" dirty="0">
                <a:latin typeface="Noto Sans CJK KR Light" pitchFamily="34" charset="-127"/>
                <a:ea typeface="Noto Sans CJK KR Light" pitchFamily="34" charset="-127"/>
              </a:endParaRPr>
            </a:p>
          </p:txBody>
        </p:sp>
        <p:sp>
          <p:nvSpPr>
            <p:cNvPr id="42" name="갈매기형 수장 41"/>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43" name="Picture 4" descr="C:\Users\user\Downloads\noun_1052745_cc.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210"/>
          <a:stretch/>
        </p:blipFill>
        <p:spPr bwMode="auto">
          <a:xfrm>
            <a:off x="3284054" y="9511550"/>
            <a:ext cx="631073" cy="525097"/>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417007" y="6928580"/>
            <a:ext cx="1401346" cy="584775"/>
          </a:xfrm>
          <a:prstGeom prst="rect">
            <a:avLst/>
          </a:prstGeom>
          <a:noFill/>
        </p:spPr>
        <p:txBody>
          <a:bodyPr wrap="none" rtlCol="0">
            <a:spAutoFit/>
          </a:bodyPr>
          <a:lstStyle/>
          <a:p>
            <a:r>
              <a:rPr lang="en-US" altLang="ko-KR" sz="3200" dirty="0" smtClean="0">
                <a:solidFill>
                  <a:schemeClr val="accent1">
                    <a:lumMod val="60000"/>
                    <a:lumOff val="40000"/>
                  </a:schemeClr>
                </a:solidFill>
                <a:latin typeface="Noto Sans CJK KR Bold" pitchFamily="34" charset="-127"/>
                <a:ea typeface="Noto Sans CJK KR Bold" pitchFamily="34" charset="-127"/>
              </a:rPr>
              <a:t>MENU</a:t>
            </a:r>
            <a:endParaRPr lang="ko-KR" altLang="en-US" sz="3200" dirty="0">
              <a:solidFill>
                <a:schemeClr val="accent1">
                  <a:lumMod val="60000"/>
                  <a:lumOff val="40000"/>
                </a:schemeClr>
              </a:solidFill>
              <a:latin typeface="Noto Sans CJK KR Bold" pitchFamily="34" charset="-127"/>
              <a:ea typeface="Noto Sans CJK KR Bold" pitchFamily="34" charset="-127"/>
            </a:endParaRPr>
          </a:p>
        </p:txBody>
      </p:sp>
      <p:sp>
        <p:nvSpPr>
          <p:cNvPr id="45" name="타원 44"/>
          <p:cNvSpPr/>
          <p:nvPr/>
        </p:nvSpPr>
        <p:spPr>
          <a:xfrm>
            <a:off x="16381932" y="6348489"/>
            <a:ext cx="95454" cy="96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16574510" y="6348490"/>
            <a:ext cx="95454" cy="96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16790534" y="6348490"/>
            <a:ext cx="95454" cy="96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17006558" y="6348490"/>
            <a:ext cx="95454" cy="96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6" name="그룹 55"/>
          <p:cNvGrpSpPr/>
          <p:nvPr/>
        </p:nvGrpSpPr>
        <p:grpSpPr>
          <a:xfrm>
            <a:off x="732" y="5220642"/>
            <a:ext cx="16201293" cy="1224135"/>
            <a:chOff x="732" y="5220642"/>
            <a:chExt cx="16201293" cy="1224135"/>
          </a:xfrm>
        </p:grpSpPr>
        <p:sp>
          <p:nvSpPr>
            <p:cNvPr id="57" name="직사각형 56"/>
            <p:cNvSpPr/>
            <p:nvPr/>
          </p:nvSpPr>
          <p:spPr>
            <a:xfrm>
              <a:off x="732" y="5220642"/>
              <a:ext cx="16201293" cy="1224135"/>
            </a:xfrm>
            <a:prstGeom prst="rect">
              <a:avLst/>
            </a:prstGeom>
            <a:solidFill>
              <a:srgbClr val="0831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8" name="그룹 57"/>
            <p:cNvGrpSpPr/>
            <p:nvPr/>
          </p:nvGrpSpPr>
          <p:grpSpPr>
            <a:xfrm>
              <a:off x="2946268" y="5399827"/>
              <a:ext cx="1050288" cy="492443"/>
              <a:chOff x="-371278" y="6024343"/>
              <a:chExt cx="1050288" cy="492443"/>
            </a:xfrm>
          </p:grpSpPr>
          <p:sp>
            <p:nvSpPr>
              <p:cNvPr id="75" name="모서리가 둥근 직사각형 74"/>
              <p:cNvSpPr/>
              <p:nvPr/>
            </p:nvSpPr>
            <p:spPr>
              <a:xfrm>
                <a:off x="-371278" y="6024343"/>
                <a:ext cx="1050288"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TextBox 75"/>
              <p:cNvSpPr txBox="1"/>
              <p:nvPr/>
            </p:nvSpPr>
            <p:spPr>
              <a:xfrm>
                <a:off x="-371278" y="6024343"/>
                <a:ext cx="1050288"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KAIST</a:t>
                </a:r>
                <a:endParaRPr lang="ko-KR" altLang="en-US" dirty="0">
                  <a:solidFill>
                    <a:schemeClr val="bg1"/>
                  </a:solidFill>
                  <a:latin typeface="Noto Sans CJK KR Light" pitchFamily="34" charset="-127"/>
                  <a:ea typeface="Noto Sans CJK KR Light" pitchFamily="34" charset="-127"/>
                </a:endParaRPr>
              </a:p>
            </p:txBody>
          </p:sp>
        </p:grpSp>
        <p:grpSp>
          <p:nvGrpSpPr>
            <p:cNvPr id="59" name="그룹 58"/>
            <p:cNvGrpSpPr/>
            <p:nvPr/>
          </p:nvGrpSpPr>
          <p:grpSpPr>
            <a:xfrm>
              <a:off x="4782946" y="5376271"/>
              <a:ext cx="1661882" cy="515540"/>
              <a:chOff x="5494152" y="6697990"/>
              <a:chExt cx="1661882" cy="515540"/>
            </a:xfrm>
          </p:grpSpPr>
          <p:sp>
            <p:nvSpPr>
              <p:cNvPr id="73" name="모서리가 둥근 직사각형 72"/>
              <p:cNvSpPr/>
              <p:nvPr/>
            </p:nvSpPr>
            <p:spPr>
              <a:xfrm>
                <a:off x="5494152" y="6721087"/>
                <a:ext cx="1647310"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p:cNvSpPr txBox="1"/>
              <p:nvPr/>
            </p:nvSpPr>
            <p:spPr>
              <a:xfrm>
                <a:off x="5508724" y="6697990"/>
                <a:ext cx="1647310"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POSTECH</a:t>
                </a:r>
                <a:endParaRPr lang="ko-KR" altLang="en-US" dirty="0">
                  <a:solidFill>
                    <a:schemeClr val="bg1"/>
                  </a:solidFill>
                  <a:latin typeface="Noto Sans CJK KR Light" pitchFamily="34" charset="-127"/>
                  <a:ea typeface="Noto Sans CJK KR Light" pitchFamily="34" charset="-127"/>
                </a:endParaRPr>
              </a:p>
            </p:txBody>
          </p:sp>
        </p:grpSp>
        <p:sp>
          <p:nvSpPr>
            <p:cNvPr id="60" name="TextBox 59"/>
            <p:cNvSpPr txBox="1"/>
            <p:nvPr/>
          </p:nvSpPr>
          <p:spPr>
            <a:xfrm>
              <a:off x="4033436" y="529265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sp>
          <p:nvSpPr>
            <p:cNvPr id="61" name="TextBox 60"/>
            <p:cNvSpPr txBox="1"/>
            <p:nvPr/>
          </p:nvSpPr>
          <p:spPr>
            <a:xfrm>
              <a:off x="6481708" y="528989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grpSp>
          <p:nvGrpSpPr>
            <p:cNvPr id="62" name="그룹 61"/>
            <p:cNvGrpSpPr/>
            <p:nvPr/>
          </p:nvGrpSpPr>
          <p:grpSpPr>
            <a:xfrm>
              <a:off x="7327136" y="5399827"/>
              <a:ext cx="1205924" cy="494462"/>
              <a:chOff x="5494152" y="6721087"/>
              <a:chExt cx="1205924" cy="494462"/>
            </a:xfrm>
          </p:grpSpPr>
          <p:sp>
            <p:nvSpPr>
              <p:cNvPr id="71" name="모서리가 둥근 직사각형 70"/>
              <p:cNvSpPr/>
              <p:nvPr/>
            </p:nvSpPr>
            <p:spPr>
              <a:xfrm>
                <a:off x="5494152" y="6721087"/>
                <a:ext cx="1205924"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p:cNvSpPr txBox="1"/>
              <p:nvPr/>
            </p:nvSpPr>
            <p:spPr>
              <a:xfrm>
                <a:off x="5508724" y="6723106"/>
                <a:ext cx="1191352"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TODAY</a:t>
                </a:r>
                <a:endParaRPr lang="ko-KR" altLang="en-US" dirty="0">
                  <a:solidFill>
                    <a:schemeClr val="bg1"/>
                  </a:solidFill>
                  <a:latin typeface="Noto Sans CJK KR Light" pitchFamily="34" charset="-127"/>
                  <a:ea typeface="Noto Sans CJK KR Light" pitchFamily="34" charset="-127"/>
                </a:endParaRPr>
              </a:p>
            </p:txBody>
          </p:sp>
        </p:grpSp>
        <p:sp>
          <p:nvSpPr>
            <p:cNvPr id="63" name="TextBox 62"/>
            <p:cNvSpPr txBox="1"/>
            <p:nvPr/>
          </p:nvSpPr>
          <p:spPr>
            <a:xfrm>
              <a:off x="8904823" y="5508674"/>
              <a:ext cx="3464410" cy="707886"/>
            </a:xfrm>
            <a:prstGeom prst="rect">
              <a:avLst/>
            </a:prstGeom>
            <a:noFill/>
          </p:spPr>
          <p:txBody>
            <a:bodyPr wrap="none" rtlCol="0">
              <a:spAutoFit/>
            </a:bodyPr>
            <a:lstStyle/>
            <a:p>
              <a:r>
                <a:rPr lang="ko-KR" altLang="en-US" sz="4000" dirty="0" err="1" smtClean="0">
                  <a:solidFill>
                    <a:schemeClr val="bg1"/>
                  </a:solidFill>
                  <a:latin typeface="KoPub돋움체 Medium" panose="00000600000000000000" pitchFamily="2" charset="-127"/>
                  <a:ea typeface="KoPub돋움체 Medium" panose="00000600000000000000" pitchFamily="2" charset="-127"/>
                </a:rPr>
                <a:t>무슨무슨</a:t>
              </a:r>
              <a:r>
                <a:rPr lang="ko-KR" altLang="en-US" sz="4000" dirty="0" err="1">
                  <a:solidFill>
                    <a:schemeClr val="bg1"/>
                  </a:solidFill>
                  <a:latin typeface="KoPub돋움체 Medium" panose="00000600000000000000" pitchFamily="2" charset="-127"/>
                  <a:ea typeface="KoPub돋움체 Medium" panose="00000600000000000000" pitchFamily="2" charset="-127"/>
                </a:rPr>
                <a:t>무</a:t>
              </a:r>
              <a:r>
                <a:rPr lang="ko-KR" altLang="en-US" sz="4000" dirty="0" smtClean="0">
                  <a:solidFill>
                    <a:schemeClr val="bg1"/>
                  </a:solidFill>
                  <a:latin typeface="KoPub돋움체 Medium" panose="00000600000000000000" pitchFamily="2" charset="-127"/>
                  <a:ea typeface="KoPub돋움체 Medium" panose="00000600000000000000" pitchFamily="2" charset="-127"/>
                </a:rPr>
                <a:t> 경기</a:t>
              </a:r>
              <a:endParaRPr lang="ko-KR" altLang="en-US" sz="4000" dirty="0">
                <a:solidFill>
                  <a:schemeClr val="bg1"/>
                </a:solidFill>
                <a:latin typeface="KoPub돋움체 Medium" panose="00000600000000000000" pitchFamily="2" charset="-127"/>
                <a:ea typeface="KoPub돋움체 Medium" panose="00000600000000000000" pitchFamily="2" charset="-127"/>
              </a:endParaRPr>
            </a:p>
          </p:txBody>
        </p:sp>
        <p:sp>
          <p:nvSpPr>
            <p:cNvPr id="64" name="TextBox 63"/>
            <p:cNvSpPr txBox="1"/>
            <p:nvPr/>
          </p:nvSpPr>
          <p:spPr>
            <a:xfrm>
              <a:off x="12312645" y="5651020"/>
              <a:ext cx="843501" cy="461665"/>
            </a:xfrm>
            <a:prstGeom prst="rect">
              <a:avLst/>
            </a:prstGeom>
            <a:solidFill>
              <a:schemeClr val="accent2">
                <a:lumMod val="75000"/>
              </a:schemeClr>
            </a:solidFill>
          </p:spPr>
          <p:txBody>
            <a:bodyPr wrap="none" rtlCol="0">
              <a:spAutoFit/>
            </a:bodyPr>
            <a:lstStyle/>
            <a:p>
              <a:r>
                <a:rPr lang="en-US" altLang="ko-KR" sz="2400" dirty="0" smtClean="0">
                  <a:solidFill>
                    <a:schemeClr val="bg1"/>
                  </a:solidFill>
                  <a:latin typeface="Noto Sans CJK KR Bold" pitchFamily="34" charset="-127"/>
                  <a:ea typeface="Noto Sans CJK KR Bold" pitchFamily="34" charset="-127"/>
                </a:rPr>
                <a:t>LIVE</a:t>
              </a:r>
              <a:endParaRPr lang="ko-KR" altLang="en-US" sz="2400" dirty="0">
                <a:solidFill>
                  <a:schemeClr val="bg1"/>
                </a:solidFill>
                <a:latin typeface="Noto Sans CJK KR Bold" pitchFamily="34" charset="-127"/>
                <a:ea typeface="Noto Sans CJK KR Bold" pitchFamily="34" charset="-127"/>
              </a:endParaRPr>
            </a:p>
          </p:txBody>
        </p:sp>
        <p:grpSp>
          <p:nvGrpSpPr>
            <p:cNvPr id="65" name="그룹 64"/>
            <p:cNvGrpSpPr/>
            <p:nvPr/>
          </p:nvGrpSpPr>
          <p:grpSpPr>
            <a:xfrm>
              <a:off x="13251271" y="5660101"/>
              <a:ext cx="262064" cy="455240"/>
              <a:chOff x="8605068" y="5965474"/>
              <a:chExt cx="262064" cy="455240"/>
            </a:xfrm>
          </p:grpSpPr>
          <p:sp>
            <p:nvSpPr>
              <p:cNvPr id="69" name="모서리가 둥근 직사각형 68"/>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갈매기형 수장 69"/>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66" name="그룹 65"/>
            <p:cNvGrpSpPr/>
            <p:nvPr/>
          </p:nvGrpSpPr>
          <p:grpSpPr>
            <a:xfrm flipH="1">
              <a:off x="8631036" y="5666337"/>
              <a:ext cx="262064" cy="455240"/>
              <a:chOff x="8605068" y="5965474"/>
              <a:chExt cx="262064" cy="455240"/>
            </a:xfrm>
          </p:grpSpPr>
          <p:sp>
            <p:nvSpPr>
              <p:cNvPr id="67" name="모서리가 둥근 직사각형 66"/>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갈매기형 수장 67"/>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pic>
        <p:nvPicPr>
          <p:cNvPr id="5" name="그림 4"/>
          <p:cNvPicPr>
            <a:picLocks noChangeAspect="1"/>
          </p:cNvPicPr>
          <p:nvPr/>
        </p:nvPicPr>
        <p:blipFill rotWithShape="1">
          <a:blip r:embed="rId6" cstate="print">
            <a:duotone>
              <a:prstClr val="black"/>
              <a:schemeClr val="accent5">
                <a:lumMod val="40000"/>
                <a:lumOff val="60000"/>
                <a:tint val="45000"/>
                <a:satMod val="400000"/>
              </a:schemeClr>
            </a:duotone>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val="0"/>
              </a:ext>
            </a:extLst>
          </a:blip>
          <a:srcRect/>
          <a:stretch/>
        </p:blipFill>
        <p:spPr>
          <a:xfrm>
            <a:off x="732" y="-35942"/>
            <a:ext cx="16237184" cy="5278299"/>
          </a:xfrm>
          <a:prstGeom prst="rect">
            <a:avLst/>
          </a:prstGeom>
          <a:noFill/>
          <a:ln>
            <a:noFill/>
          </a:ln>
          <a:effectLst>
            <a:outerShdw blurRad="50800" dist="38100" dir="5400000" algn="t" rotWithShape="0">
              <a:prstClr val="black">
                <a:alpha val="40000"/>
              </a:prstClr>
            </a:outerShdw>
          </a:effectLst>
        </p:spPr>
      </p:pic>
      <p:sp>
        <p:nvSpPr>
          <p:cNvPr id="6" name="TextBox 5"/>
          <p:cNvSpPr txBox="1"/>
          <p:nvPr/>
        </p:nvSpPr>
        <p:spPr>
          <a:xfrm>
            <a:off x="4932660" y="1404218"/>
            <a:ext cx="6800260" cy="769441"/>
          </a:xfrm>
          <a:prstGeom prst="rect">
            <a:avLst/>
          </a:prstGeom>
          <a:noFill/>
        </p:spPr>
        <p:txBody>
          <a:bodyPr wrap="none" rtlCol="0">
            <a:spAutoFit/>
          </a:bodyPr>
          <a:lstStyle/>
          <a:p>
            <a:r>
              <a:rPr lang="en-US" altLang="ko-KR" sz="4400" spc="600" dirty="0" smtClean="0">
                <a:solidFill>
                  <a:schemeClr val="bg1"/>
                </a:solidFill>
                <a:latin typeface="Noto Sans CJK KR Black" pitchFamily="34" charset="-127"/>
                <a:ea typeface="Noto Sans CJK KR Black" pitchFamily="34" charset="-127"/>
              </a:rPr>
              <a:t>2017 SCEINCE WAR</a:t>
            </a:r>
            <a:endParaRPr lang="ko-KR" altLang="en-US" sz="4400" spc="600" dirty="0">
              <a:solidFill>
                <a:schemeClr val="bg1"/>
              </a:solidFill>
              <a:latin typeface="Noto Sans CJK KR Black" pitchFamily="34" charset="-127"/>
              <a:ea typeface="Noto Sans CJK KR Black" pitchFamily="34" charset="-127"/>
            </a:endParaRPr>
          </a:p>
        </p:txBody>
      </p:sp>
      <p:sp>
        <p:nvSpPr>
          <p:cNvPr id="7" name="TextBox 6"/>
          <p:cNvSpPr txBox="1"/>
          <p:nvPr/>
        </p:nvSpPr>
        <p:spPr>
          <a:xfrm>
            <a:off x="2723858" y="2197322"/>
            <a:ext cx="11305256" cy="1246495"/>
          </a:xfrm>
          <a:prstGeom prst="rect">
            <a:avLst/>
          </a:prstGeom>
          <a:noFill/>
        </p:spPr>
        <p:txBody>
          <a:bodyPr wrap="square" rtlCol="0">
            <a:spAutoFit/>
          </a:bodyPr>
          <a:lstStyle/>
          <a:p>
            <a:r>
              <a:rPr lang="ko-KR" altLang="en-US" sz="7500" spc="630" dirty="0" err="1" smtClean="0">
                <a:solidFill>
                  <a:schemeClr val="bg1"/>
                </a:solidFill>
                <a:effectLst>
                  <a:outerShdw blurRad="38100" dist="38100" dir="2700000" algn="tl">
                    <a:srgbClr val="000000">
                      <a:alpha val="43137"/>
                    </a:srgbClr>
                  </a:outerShdw>
                </a:effectLst>
                <a:latin typeface="KoPub돋움체 Bold" panose="00000800000000000000" pitchFamily="2" charset="-127"/>
                <a:ea typeface="KoPub돋움체 Bold" panose="00000800000000000000" pitchFamily="2" charset="-127"/>
              </a:rPr>
              <a:t>카이스트포스텍학생대제전</a:t>
            </a:r>
            <a:endParaRPr lang="ko-KR" altLang="en-US" sz="7500" spc="630" dirty="0">
              <a:solidFill>
                <a:schemeClr val="bg1"/>
              </a:solidFill>
              <a:effectLst>
                <a:outerShdw blurRad="38100" dist="38100" dir="2700000" algn="tl">
                  <a:srgbClr val="000000">
                    <a:alpha val="43137"/>
                  </a:srgbClr>
                </a:outerShdw>
              </a:effectLst>
              <a:latin typeface="KoPub돋움체 Bold" panose="00000800000000000000" pitchFamily="2" charset="-127"/>
              <a:ea typeface="KoPub돋움체 Bold" panose="00000800000000000000" pitchFamily="2" charset="-127"/>
            </a:endParaRPr>
          </a:p>
        </p:txBody>
      </p:sp>
      <p:sp>
        <p:nvSpPr>
          <p:cNvPr id="9" name="TextBox 8"/>
          <p:cNvSpPr txBox="1"/>
          <p:nvPr/>
        </p:nvSpPr>
        <p:spPr>
          <a:xfrm>
            <a:off x="6156796" y="3612366"/>
            <a:ext cx="4371646" cy="600164"/>
          </a:xfrm>
          <a:prstGeom prst="rect">
            <a:avLst/>
          </a:prstGeom>
          <a:noFill/>
        </p:spPr>
        <p:txBody>
          <a:bodyPr wrap="none" rtlCol="0">
            <a:spAutoFit/>
          </a:bodyPr>
          <a:lstStyle/>
          <a:p>
            <a:r>
              <a:rPr lang="en-US" altLang="ko-KR" sz="3300" dirty="0" smtClean="0">
                <a:solidFill>
                  <a:schemeClr val="bg1"/>
                </a:solidFill>
                <a:latin typeface="Noto Sans CJK KR Black" pitchFamily="34" charset="-127"/>
                <a:ea typeface="Noto Sans CJK KR Black" pitchFamily="34" charset="-127"/>
              </a:rPr>
              <a:t>OCT. 15 – 17</a:t>
            </a:r>
            <a:r>
              <a:rPr lang="en-US" altLang="ko-KR" sz="3300" baseline="30000" dirty="0" smtClean="0">
                <a:solidFill>
                  <a:schemeClr val="bg1"/>
                </a:solidFill>
                <a:latin typeface="Noto Sans CJK KR Black" pitchFamily="34" charset="-127"/>
                <a:ea typeface="Noto Sans CJK KR Black" pitchFamily="34" charset="-127"/>
              </a:rPr>
              <a:t>th</a:t>
            </a:r>
            <a:r>
              <a:rPr lang="en-US" altLang="ko-KR" sz="3300" dirty="0" smtClean="0">
                <a:solidFill>
                  <a:schemeClr val="bg1"/>
                </a:solidFill>
                <a:latin typeface="Noto Sans CJK KR Black" pitchFamily="34" charset="-127"/>
                <a:ea typeface="Noto Sans CJK KR Black" pitchFamily="34" charset="-127"/>
              </a:rPr>
              <a:t> KAIST</a:t>
            </a:r>
            <a:endParaRPr lang="ko-KR" altLang="en-US" sz="3300" dirty="0">
              <a:solidFill>
                <a:schemeClr val="bg1"/>
              </a:solidFill>
              <a:latin typeface="Noto Sans CJK KR Black" pitchFamily="34" charset="-127"/>
              <a:ea typeface="Noto Sans CJK KR Black" pitchFamily="34" charset="-127"/>
            </a:endParaRPr>
          </a:p>
        </p:txBody>
      </p:sp>
      <p:sp>
        <p:nvSpPr>
          <p:cNvPr id="100" name="TextBox 99"/>
          <p:cNvSpPr txBox="1"/>
          <p:nvPr/>
        </p:nvSpPr>
        <p:spPr>
          <a:xfrm>
            <a:off x="6565224" y="7020842"/>
            <a:ext cx="6864380" cy="646331"/>
          </a:xfrm>
          <a:prstGeom prst="rect">
            <a:avLst/>
          </a:prstGeom>
          <a:noFill/>
        </p:spPr>
        <p:txBody>
          <a:bodyPr wrap="none" rtlCol="0">
            <a:spAutoFit/>
          </a:bodyPr>
          <a:lstStyle/>
          <a:p>
            <a:r>
              <a:rPr lang="en-US" altLang="ko-KR" sz="3600" dirty="0" smtClean="0">
                <a:latin typeface="Noto Sans CJK KR Bold" pitchFamily="34" charset="-127"/>
                <a:ea typeface="Noto Sans CJK KR Bold" pitchFamily="34" charset="-127"/>
              </a:rPr>
              <a:t>“                                                          ”</a:t>
            </a:r>
            <a:endParaRPr lang="ko-KR" altLang="en-US" sz="3600" dirty="0">
              <a:latin typeface="Noto Sans CJK KR Bold" pitchFamily="34" charset="-127"/>
              <a:ea typeface="Noto Sans CJK KR Bold" pitchFamily="34" charset="-127"/>
            </a:endParaRPr>
          </a:p>
        </p:txBody>
      </p:sp>
      <p:sp>
        <p:nvSpPr>
          <p:cNvPr id="101" name="TextBox 100"/>
          <p:cNvSpPr txBox="1"/>
          <p:nvPr/>
        </p:nvSpPr>
        <p:spPr>
          <a:xfrm>
            <a:off x="6948126" y="7032717"/>
            <a:ext cx="6074099" cy="630942"/>
          </a:xfrm>
          <a:prstGeom prst="rect">
            <a:avLst/>
          </a:prstGeom>
          <a:noFill/>
        </p:spPr>
        <p:txBody>
          <a:bodyPr wrap="none" rtlCol="0">
            <a:spAutoFit/>
          </a:bodyPr>
          <a:lstStyle/>
          <a:p>
            <a:r>
              <a:rPr lang="ko-KR" altLang="en-US" sz="3500" smtClean="0">
                <a:latin typeface="Noto Sans CJK KR Light" pitchFamily="34" charset="-127"/>
                <a:ea typeface="Noto Sans CJK KR Light" pitchFamily="34" charset="-127"/>
              </a:rPr>
              <a:t>와아아아아</a:t>
            </a:r>
            <a:r>
              <a:rPr lang="ko-KR" altLang="en-US" sz="3500" dirty="0" smtClean="0">
                <a:latin typeface="Noto Sans CJK KR Light" pitchFamily="34" charset="-127"/>
                <a:ea typeface="Noto Sans CJK KR Light" pitchFamily="34" charset="-127"/>
              </a:rPr>
              <a:t> </a:t>
            </a:r>
            <a:r>
              <a:rPr lang="ko-KR" altLang="en-US" sz="3500" dirty="0" err="1" smtClean="0">
                <a:latin typeface="Noto Sans CJK KR Light" pitchFamily="34" charset="-127"/>
                <a:ea typeface="Noto Sans CJK KR Light" pitchFamily="34" charset="-127"/>
              </a:rPr>
              <a:t>짜란다짜란다짜란다</a:t>
            </a:r>
            <a:endParaRPr lang="ko-KR" altLang="en-US" sz="3500" dirty="0">
              <a:latin typeface="Noto Sans CJK KR Light" pitchFamily="34" charset="-127"/>
              <a:ea typeface="Noto Sans CJK KR Light" pitchFamily="34" charset="-127"/>
            </a:endParaRPr>
          </a:p>
        </p:txBody>
      </p:sp>
      <p:sp>
        <p:nvSpPr>
          <p:cNvPr id="102" name="TextBox 101"/>
          <p:cNvSpPr txBox="1"/>
          <p:nvPr/>
        </p:nvSpPr>
        <p:spPr>
          <a:xfrm>
            <a:off x="8934364" y="7668652"/>
            <a:ext cx="1620508" cy="492443"/>
          </a:xfrm>
          <a:prstGeom prst="rect">
            <a:avLst/>
          </a:prstGeom>
          <a:noFill/>
        </p:spPr>
        <p:txBody>
          <a:bodyPr wrap="none" rtlCol="0">
            <a:spAutoFit/>
          </a:bodyPr>
          <a:lstStyle/>
          <a:p>
            <a:r>
              <a:rPr lang="en-US" altLang="ko-KR" dirty="0" smtClean="0">
                <a:latin typeface="Noto Sans CJK KR Medium" pitchFamily="34" charset="-127"/>
                <a:ea typeface="Noto Sans CJK KR Medium" pitchFamily="34" charset="-127"/>
              </a:rPr>
              <a:t>to.</a:t>
            </a:r>
            <a:r>
              <a:rPr lang="en-US" altLang="ko-KR" dirty="0" smtClean="0"/>
              <a:t> </a:t>
            </a:r>
            <a:r>
              <a:rPr lang="en-US" altLang="ko-KR" dirty="0" smtClean="0">
                <a:latin typeface="Noto Sans CJK KR Light" pitchFamily="34" charset="-127"/>
                <a:ea typeface="Noto Sans CJK KR Light" pitchFamily="34" charset="-127"/>
              </a:rPr>
              <a:t>KAIST</a:t>
            </a:r>
            <a:endParaRPr lang="ko-KR" altLang="en-US" dirty="0">
              <a:latin typeface="Noto Sans CJK KR Light" pitchFamily="34" charset="-127"/>
              <a:ea typeface="Noto Sans CJK KR Light" pitchFamily="34" charset="-127"/>
            </a:endParaRPr>
          </a:p>
        </p:txBody>
      </p:sp>
      <p:sp>
        <p:nvSpPr>
          <p:cNvPr id="103" name="TextBox 102"/>
          <p:cNvSpPr txBox="1"/>
          <p:nvPr/>
        </p:nvSpPr>
        <p:spPr>
          <a:xfrm>
            <a:off x="8893100" y="8172970"/>
            <a:ext cx="1917513" cy="492443"/>
          </a:xfrm>
          <a:prstGeom prst="rect">
            <a:avLst/>
          </a:prstGeom>
          <a:noFill/>
        </p:spPr>
        <p:txBody>
          <a:bodyPr wrap="none" rtlCol="0">
            <a:spAutoFit/>
          </a:bodyPr>
          <a:lstStyle/>
          <a:p>
            <a:r>
              <a:rPr lang="en-US" altLang="ko-KR" dirty="0" smtClean="0">
                <a:latin typeface="Noto Sans CJK KR Medium" pitchFamily="34" charset="-127"/>
                <a:ea typeface="Noto Sans CJK KR Medium" pitchFamily="34" charset="-127"/>
              </a:rPr>
              <a:t>about.</a:t>
            </a:r>
            <a:r>
              <a:rPr lang="ko-KR" altLang="en-US" dirty="0" smtClean="0">
                <a:latin typeface="Noto Sans CJK KR Medium" pitchFamily="34" charset="-127"/>
                <a:ea typeface="Noto Sans CJK KR Medium" pitchFamily="34" charset="-127"/>
              </a:rPr>
              <a:t> </a:t>
            </a:r>
            <a:r>
              <a:rPr lang="ko-KR" altLang="en-US" dirty="0" smtClean="0">
                <a:latin typeface="Noto Sans CJK KR Light" pitchFamily="34" charset="-127"/>
                <a:ea typeface="Noto Sans CJK KR Light" pitchFamily="34" charset="-127"/>
              </a:rPr>
              <a:t>야구</a:t>
            </a:r>
            <a:endParaRPr lang="ko-KR" altLang="en-US" dirty="0">
              <a:latin typeface="Noto Sans CJK KR Light" pitchFamily="34" charset="-127"/>
              <a:ea typeface="Noto Sans CJK KR Light" pitchFamily="34" charset="-127"/>
            </a:endParaRPr>
          </a:p>
        </p:txBody>
      </p:sp>
    </p:spTree>
    <p:extLst>
      <p:ext uri="{BB962C8B-B14F-4D97-AF65-F5344CB8AC3E}">
        <p14:creationId xmlns:p14="http://schemas.microsoft.com/office/powerpoint/2010/main" val="2768635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2628404" y="2292965"/>
            <a:ext cx="3024336" cy="51845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2832396" y="2509515"/>
            <a:ext cx="2592288" cy="707522"/>
            <a:chOff x="2988444" y="1272760"/>
            <a:chExt cx="2592288" cy="707522"/>
          </a:xfrm>
        </p:grpSpPr>
        <p:sp>
          <p:nvSpPr>
            <p:cNvPr id="6" name="직사각형 5"/>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일정</a:t>
              </a:r>
              <a:endParaRPr lang="ko-KR" altLang="en-US" sz="2400" dirty="0">
                <a:latin typeface="Noto Sans CJK KR Light" pitchFamily="34" charset="-127"/>
                <a:ea typeface="Noto Sans CJK KR Light" pitchFamily="34" charset="-127"/>
              </a:endParaRPr>
            </a:p>
          </p:txBody>
        </p:sp>
        <p:pic>
          <p:nvPicPr>
            <p:cNvPr id="1026" name="Picture 2" descr="C:\Users\user\Downloads\noun_972310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flipH="1">
              <a:off x="3157576" y="1439387"/>
              <a:ext cx="432048" cy="376192"/>
            </a:xfrm>
            <a:prstGeom prst="rect">
              <a:avLst/>
            </a:prstGeom>
            <a:noFill/>
            <a:extLst>
              <a:ext uri="{909E8E84-426E-40DD-AFC4-6F175D3DCCD1}">
                <a14:hiddenFill xmlns:a14="http://schemas.microsoft.com/office/drawing/2010/main">
                  <a:solidFill>
                    <a:srgbClr val="FFFFFF"/>
                  </a:solidFill>
                </a14:hiddenFill>
              </a:ext>
            </a:extLst>
          </p:spPr>
        </p:pic>
        <p:sp>
          <p:nvSpPr>
            <p:cNvPr id="9" name="갈매기형 수장 8"/>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1" name="그룹 10"/>
          <p:cNvGrpSpPr/>
          <p:nvPr/>
        </p:nvGrpSpPr>
        <p:grpSpPr>
          <a:xfrm>
            <a:off x="2822926" y="3289045"/>
            <a:ext cx="2592288" cy="707522"/>
            <a:chOff x="2967251" y="2141418"/>
            <a:chExt cx="2592288" cy="707522"/>
          </a:xfrm>
        </p:grpSpPr>
        <p:grpSp>
          <p:nvGrpSpPr>
            <p:cNvPr id="12" name="그룹 11"/>
            <p:cNvGrpSpPr/>
            <p:nvPr/>
          </p:nvGrpSpPr>
          <p:grpSpPr>
            <a:xfrm>
              <a:off x="2967251" y="2141418"/>
              <a:ext cx="2592288" cy="707522"/>
              <a:chOff x="2988444" y="1272760"/>
              <a:chExt cx="2592288" cy="707522"/>
            </a:xfrm>
          </p:grpSpPr>
          <p:sp>
            <p:nvSpPr>
              <p:cNvPr id="13" name="직사각형 12">
                <a:hlinkClick r:id="rId4" action="ppaction://hlinksldjump"/>
              </p:cNvPr>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3599677" y="1406878"/>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카포전이</a:t>
                </a:r>
                <a:r>
                  <a:rPr lang="ko-KR" altLang="en-US" sz="2400" dirty="0" err="1">
                    <a:latin typeface="Noto Sans CJK KR Light" pitchFamily="34" charset="-127"/>
                    <a:ea typeface="Noto Sans CJK KR Light" pitchFamily="34" charset="-127"/>
                  </a:rPr>
                  <a:t>란</a:t>
                </a:r>
                <a:endParaRPr lang="ko-KR" altLang="en-US" sz="2400" dirty="0">
                  <a:latin typeface="Noto Sans CJK KR Light" pitchFamily="34" charset="-127"/>
                  <a:ea typeface="Noto Sans CJK KR Light" pitchFamily="34" charset="-127"/>
                </a:endParaRPr>
              </a:p>
            </p:txBody>
          </p:sp>
          <p:sp>
            <p:nvSpPr>
              <p:cNvPr id="16" name="갈매기형 수장 15"/>
              <p:cNvSpPr/>
              <p:nvPr/>
            </p:nvSpPr>
            <p:spPr>
              <a:xfrm>
                <a:off x="5304732"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027" name="Picture 3" descr="D:\project\sciwar\visuals\logo.png"/>
            <p:cNvPicPr>
              <a:picLocks noChangeAspect="1" noChangeArrowheads="1"/>
            </p:cNvPicPr>
            <p:nvPr/>
          </p:nvPicPr>
          <p:blipFill rotWithShape="1">
            <a:blip r:embed="rId5" cstate="print">
              <a:biLevel thresh="75000"/>
              <a:extLst>
                <a:ext uri="{28A0092B-C50C-407E-A947-70E740481C1C}">
                  <a14:useLocalDpi xmlns:a14="http://schemas.microsoft.com/office/drawing/2010/main" val="0"/>
                </a:ext>
              </a:extLst>
            </a:blip>
            <a:srcRect l="5830" t="3603" r="6699" b="16307"/>
            <a:stretch/>
          </p:blipFill>
          <p:spPr bwMode="auto">
            <a:xfrm>
              <a:off x="3139912" y="2292378"/>
              <a:ext cx="472849" cy="432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그룹 14"/>
          <p:cNvGrpSpPr/>
          <p:nvPr/>
        </p:nvGrpSpPr>
        <p:grpSpPr>
          <a:xfrm>
            <a:off x="2832396" y="4081442"/>
            <a:ext cx="2592288" cy="707522"/>
            <a:chOff x="2976412" y="2832655"/>
            <a:chExt cx="2592288" cy="707522"/>
          </a:xfrm>
        </p:grpSpPr>
        <p:grpSp>
          <p:nvGrpSpPr>
            <p:cNvPr id="19" name="그룹 18"/>
            <p:cNvGrpSpPr/>
            <p:nvPr/>
          </p:nvGrpSpPr>
          <p:grpSpPr>
            <a:xfrm>
              <a:off x="2976412" y="2832655"/>
              <a:ext cx="2592288" cy="707522"/>
              <a:chOff x="2988444" y="1272760"/>
              <a:chExt cx="2592288" cy="707522"/>
            </a:xfrm>
          </p:grpSpPr>
          <p:sp>
            <p:nvSpPr>
              <p:cNvPr id="20" name="직사각형 19"/>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3599677" y="1420223"/>
                <a:ext cx="1319592"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서포터</a:t>
                </a:r>
                <a:r>
                  <a:rPr lang="ko-KR" altLang="en-US" sz="2400" dirty="0" err="1">
                    <a:latin typeface="Noto Sans CJK KR Light" pitchFamily="34" charset="-127"/>
                    <a:ea typeface="Noto Sans CJK KR Light" pitchFamily="34" charset="-127"/>
                  </a:rPr>
                  <a:t>즈</a:t>
                </a:r>
                <a:endParaRPr lang="ko-KR" altLang="en-US" sz="2400" dirty="0">
                  <a:latin typeface="Noto Sans CJK KR Light" pitchFamily="34" charset="-127"/>
                  <a:ea typeface="Noto Sans CJK KR Light" pitchFamily="34" charset="-127"/>
                </a:endParaRPr>
              </a:p>
            </p:txBody>
          </p:sp>
          <p:sp>
            <p:nvSpPr>
              <p:cNvPr id="23" name="갈매기형 수장 22"/>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028" name="Picture 4" descr="C:\Users\user\Downloads\noun_1052745_cc.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3210"/>
            <a:stretch/>
          </p:blipFill>
          <p:spPr bwMode="auto">
            <a:xfrm>
              <a:off x="3093020" y="2963278"/>
              <a:ext cx="631073" cy="525097"/>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4251394" y="1765154"/>
            <a:ext cx="1401346" cy="584775"/>
          </a:xfrm>
          <a:prstGeom prst="rect">
            <a:avLst/>
          </a:prstGeom>
          <a:noFill/>
        </p:spPr>
        <p:txBody>
          <a:bodyPr wrap="none" rtlCol="0">
            <a:spAutoFit/>
          </a:bodyPr>
          <a:lstStyle/>
          <a:p>
            <a:r>
              <a:rPr lang="en-US" altLang="ko-KR" sz="3200" dirty="0" smtClean="0">
                <a:solidFill>
                  <a:schemeClr val="accent1">
                    <a:lumMod val="60000"/>
                    <a:lumOff val="40000"/>
                  </a:schemeClr>
                </a:solidFill>
                <a:latin typeface="Noto Sans CJK KR Bold" pitchFamily="34" charset="-127"/>
                <a:ea typeface="Noto Sans CJK KR Bold" pitchFamily="34" charset="-127"/>
              </a:rPr>
              <a:t>MENU</a:t>
            </a:r>
            <a:endParaRPr lang="ko-KR" altLang="en-US" sz="3200" dirty="0">
              <a:solidFill>
                <a:schemeClr val="accent1">
                  <a:lumMod val="60000"/>
                  <a:lumOff val="40000"/>
                </a:schemeClr>
              </a:solidFill>
              <a:latin typeface="Noto Sans CJK KR Bold" pitchFamily="34" charset="-127"/>
              <a:ea typeface="Noto Sans CJK KR Bold" pitchFamily="34" charset="-127"/>
            </a:endParaRPr>
          </a:p>
        </p:txBody>
      </p:sp>
      <p:sp>
        <p:nvSpPr>
          <p:cNvPr id="26" name="갈매기형 수장 25"/>
          <p:cNvSpPr/>
          <p:nvPr/>
        </p:nvSpPr>
        <p:spPr>
          <a:xfrm rot="16200000">
            <a:off x="5359191" y="7520587"/>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TextBox 17"/>
          <p:cNvSpPr txBox="1"/>
          <p:nvPr/>
        </p:nvSpPr>
        <p:spPr>
          <a:xfrm>
            <a:off x="4848929" y="7653424"/>
            <a:ext cx="816249"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TOP</a:t>
            </a:r>
            <a:endParaRPr lang="ko-KR" altLang="en-US" dirty="0">
              <a:latin typeface="Noto Sans CJK KR Light" pitchFamily="34" charset="-127"/>
              <a:ea typeface="Noto Sans CJK KR Light" pitchFamily="34" charset="-127"/>
            </a:endParaRPr>
          </a:p>
        </p:txBody>
      </p:sp>
      <p:grpSp>
        <p:nvGrpSpPr>
          <p:cNvPr id="7" name="그룹 6"/>
          <p:cNvGrpSpPr/>
          <p:nvPr/>
        </p:nvGrpSpPr>
        <p:grpSpPr>
          <a:xfrm>
            <a:off x="2844428" y="4885253"/>
            <a:ext cx="2592288" cy="707522"/>
            <a:chOff x="2988444" y="3636466"/>
            <a:chExt cx="2592288" cy="707522"/>
          </a:xfrm>
        </p:grpSpPr>
        <p:grpSp>
          <p:nvGrpSpPr>
            <p:cNvPr id="24" name="그룹 23"/>
            <p:cNvGrpSpPr/>
            <p:nvPr/>
          </p:nvGrpSpPr>
          <p:grpSpPr>
            <a:xfrm>
              <a:off x="2988444" y="3636466"/>
              <a:ext cx="2592288" cy="707522"/>
              <a:chOff x="2988444" y="1272760"/>
              <a:chExt cx="2592288" cy="707522"/>
            </a:xfrm>
          </p:grpSpPr>
          <p:sp>
            <p:nvSpPr>
              <p:cNvPr id="25" name="직사각형 24"/>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3576231" y="1420223"/>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토토이벤트</a:t>
                </a:r>
                <a:endParaRPr lang="ko-KR" altLang="en-US" sz="2400" dirty="0">
                  <a:latin typeface="Noto Sans CJK KR Light" pitchFamily="34" charset="-127"/>
                  <a:ea typeface="Noto Sans CJK KR Light" pitchFamily="34" charset="-127"/>
                </a:endParaRPr>
              </a:p>
            </p:txBody>
          </p:sp>
          <p:sp>
            <p:nvSpPr>
              <p:cNvPr id="29" name="갈매기형 수장 28"/>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 name="Picture 2" descr="C:\Users\user\Downloads\noun_1125082_cc.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3117084" y="3773054"/>
              <a:ext cx="519432" cy="425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그룹 21"/>
          <p:cNvGrpSpPr/>
          <p:nvPr/>
        </p:nvGrpSpPr>
        <p:grpSpPr>
          <a:xfrm>
            <a:off x="2844428" y="5677341"/>
            <a:ext cx="2592288" cy="707522"/>
            <a:chOff x="2988444" y="4428554"/>
            <a:chExt cx="2592288" cy="707522"/>
          </a:xfrm>
        </p:grpSpPr>
        <p:grpSp>
          <p:nvGrpSpPr>
            <p:cNvPr id="32" name="그룹 31"/>
            <p:cNvGrpSpPr/>
            <p:nvPr/>
          </p:nvGrpSpPr>
          <p:grpSpPr>
            <a:xfrm>
              <a:off x="2988444" y="4428554"/>
              <a:ext cx="2592288" cy="707522"/>
              <a:chOff x="2988444" y="1272760"/>
              <a:chExt cx="2592288" cy="707522"/>
            </a:xfrm>
          </p:grpSpPr>
          <p:sp>
            <p:nvSpPr>
              <p:cNvPr id="33" name="직사각형 32"/>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지</a:t>
                </a:r>
                <a:r>
                  <a:rPr lang="ko-KR" altLang="en-US" sz="2400" dirty="0">
                    <a:latin typeface="Noto Sans CJK KR Light" pitchFamily="34" charset="-127"/>
                    <a:ea typeface="Noto Sans CJK KR Light" pitchFamily="34" charset="-127"/>
                  </a:rPr>
                  <a:t>도</a:t>
                </a:r>
              </a:p>
            </p:txBody>
          </p:sp>
          <p:sp>
            <p:nvSpPr>
              <p:cNvPr id="35" name="갈매기형 수장 34"/>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5" name="Picture 4" descr="C:\Users\user\Downloads\noun_1124019_cc.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3119238" y="4587740"/>
              <a:ext cx="493832" cy="4443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그룹 37"/>
          <p:cNvGrpSpPr/>
          <p:nvPr/>
        </p:nvGrpSpPr>
        <p:grpSpPr>
          <a:xfrm>
            <a:off x="2844428" y="6481987"/>
            <a:ext cx="2592288" cy="707522"/>
            <a:chOff x="2988444" y="1272760"/>
            <a:chExt cx="2592288" cy="707522"/>
          </a:xfrm>
        </p:grpSpPr>
        <p:sp>
          <p:nvSpPr>
            <p:cNvPr id="39" name="직사각형 3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3575922" y="1420223"/>
              <a:ext cx="1802096"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사진</a:t>
              </a:r>
              <a:r>
                <a:rPr lang="en-US" altLang="ko-KR" sz="2400" dirty="0" smtClean="0">
                  <a:latin typeface="Noto Sans CJK KR Light" pitchFamily="34" charset="-127"/>
                  <a:ea typeface="Noto Sans CJK KR Light" pitchFamily="34" charset="-127"/>
                </a:rPr>
                <a:t>&amp;</a:t>
              </a:r>
              <a:r>
                <a:rPr lang="ko-KR" altLang="en-US" sz="2400" dirty="0" smtClean="0">
                  <a:latin typeface="Noto Sans CJK KR Light" pitchFamily="34" charset="-127"/>
                  <a:ea typeface="Noto Sans CJK KR Light" pitchFamily="34" charset="-127"/>
                </a:rPr>
                <a:t>비디오</a:t>
              </a:r>
              <a:endParaRPr lang="ko-KR" altLang="en-US" sz="2400" dirty="0">
                <a:latin typeface="Noto Sans CJK KR Light" pitchFamily="34" charset="-127"/>
                <a:ea typeface="Noto Sans CJK KR Light" pitchFamily="34" charset="-127"/>
              </a:endParaRPr>
            </a:p>
          </p:txBody>
        </p:sp>
        <p:sp>
          <p:nvSpPr>
            <p:cNvPr id="41" name="갈매기형 수장 40"/>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029" name="Picture 5" descr="C:\Users\user\Downloads\noun_1048517_cc.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2995588" y="6667039"/>
            <a:ext cx="470112" cy="337842"/>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2831035" y="7621557"/>
            <a:ext cx="1117614"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HOME</a:t>
            </a:r>
            <a:endParaRPr lang="ko-KR" altLang="en-US" dirty="0">
              <a:latin typeface="Noto Sans CJK KR Light" pitchFamily="34" charset="-127"/>
              <a:ea typeface="Noto Sans CJK KR Light" pitchFamily="34" charset="-127"/>
            </a:endParaRPr>
          </a:p>
        </p:txBody>
      </p:sp>
      <p:sp>
        <p:nvSpPr>
          <p:cNvPr id="45" name="갈매기형 수장 44"/>
          <p:cNvSpPr/>
          <p:nvPr/>
        </p:nvSpPr>
        <p:spPr>
          <a:xfrm rot="10800000">
            <a:off x="2723858" y="7756210"/>
            <a:ext cx="144016" cy="201941"/>
          </a:xfrm>
          <a:prstGeom prst="chevron">
            <a:avLst/>
          </a:prstGeom>
          <a:solidFill>
            <a:srgbClr val="467AB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030" name="Picture 6" descr="D:\project\sciwar\visuals\noun_1052745_cc.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6263681" y="6587305"/>
            <a:ext cx="2407999" cy="252176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8769562" y="6891371"/>
            <a:ext cx="4415933" cy="1692771"/>
          </a:xfrm>
          <a:prstGeom prst="rect">
            <a:avLst/>
          </a:prstGeom>
          <a:noFill/>
        </p:spPr>
        <p:txBody>
          <a:bodyPr wrap="square" rtlCol="0">
            <a:spAutoFit/>
          </a:bodyPr>
          <a:lstStyle/>
          <a:p>
            <a:r>
              <a:rPr lang="ko-KR" altLang="en-US" dirty="0" err="1" smtClean="0">
                <a:latin typeface="Noto Sans CJK KR Light" pitchFamily="34" charset="-127"/>
                <a:ea typeface="Noto Sans CJK KR Light" pitchFamily="34" charset="-127"/>
              </a:rPr>
              <a:t>어쩌구어쩌구어쩌구어쩌구어쩌구어쩌구어쩌구어쩌구어쩌구어쩌구어쩌구어쩌구어쩌구어쩌구어쩌구어저구어쩌구어</a:t>
            </a:r>
            <a:endParaRPr lang="en-US" altLang="ko-KR" dirty="0" smtClean="0">
              <a:latin typeface="Noto Sans CJK KR Light" pitchFamily="34" charset="-127"/>
              <a:ea typeface="Noto Sans CJK KR Light" pitchFamily="34" charset="-127"/>
            </a:endParaRPr>
          </a:p>
        </p:txBody>
      </p:sp>
      <p:grpSp>
        <p:nvGrpSpPr>
          <p:cNvPr id="50" name="그룹 49"/>
          <p:cNvGrpSpPr/>
          <p:nvPr/>
        </p:nvGrpSpPr>
        <p:grpSpPr>
          <a:xfrm>
            <a:off x="16669964" y="2832093"/>
            <a:ext cx="1706403" cy="1239887"/>
            <a:chOff x="624159" y="2657087"/>
            <a:chExt cx="1706403" cy="1239887"/>
          </a:xfrm>
        </p:grpSpPr>
        <p:sp>
          <p:nvSpPr>
            <p:cNvPr id="43" name="직사각형 42"/>
            <p:cNvSpPr/>
            <p:nvPr/>
          </p:nvSpPr>
          <p:spPr>
            <a:xfrm>
              <a:off x="624159" y="2657087"/>
              <a:ext cx="1559482" cy="1239887"/>
            </a:xfrm>
            <a:prstGeom prst="rect">
              <a:avLst/>
            </a:prstGeom>
            <a:noFill/>
            <a:ln w="38100">
              <a:solidFill>
                <a:srgbClr val="2B9E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rot="20263777">
              <a:off x="632661" y="2793346"/>
              <a:ext cx="1697901" cy="1077218"/>
            </a:xfrm>
            <a:prstGeom prst="rect">
              <a:avLst/>
            </a:prstGeom>
            <a:noFill/>
          </p:spPr>
          <p:txBody>
            <a:bodyPr wrap="none" rtlCol="0">
              <a:spAutoFit/>
            </a:bodyPr>
            <a:lstStyle/>
            <a:p>
              <a:pPr algn="ctr"/>
              <a:r>
                <a:rPr lang="ko-KR" altLang="en-US" sz="3200" dirty="0" smtClean="0">
                  <a:solidFill>
                    <a:srgbClr val="2B9EE5"/>
                  </a:solidFill>
                  <a:latin typeface="Noto Sans CJK KR Regular" pitchFamily="34" charset="-127"/>
                  <a:ea typeface="Noto Sans CJK KR Regular" pitchFamily="34" charset="-127"/>
                </a:rPr>
                <a:t>카이스트</a:t>
              </a:r>
              <a:endParaRPr lang="en-US" altLang="ko-KR" sz="3200" dirty="0" smtClean="0">
                <a:solidFill>
                  <a:srgbClr val="2B9EE5"/>
                </a:solidFill>
                <a:latin typeface="Noto Sans CJK KR Regular" pitchFamily="34" charset="-127"/>
                <a:ea typeface="Noto Sans CJK KR Regular" pitchFamily="34" charset="-127"/>
              </a:endParaRPr>
            </a:p>
            <a:p>
              <a:pPr algn="ctr"/>
              <a:r>
                <a:rPr lang="ko-KR" altLang="en-US" sz="3200" dirty="0" smtClean="0">
                  <a:solidFill>
                    <a:srgbClr val="2B9EE5"/>
                  </a:solidFill>
                  <a:latin typeface="Noto Sans CJK KR Regular" pitchFamily="34" charset="-127"/>
                  <a:ea typeface="Noto Sans CJK KR Regular" pitchFamily="34" charset="-127"/>
                </a:rPr>
                <a:t>승리</a:t>
              </a:r>
              <a:endParaRPr lang="ko-KR" altLang="en-US" sz="3200" dirty="0">
                <a:solidFill>
                  <a:srgbClr val="2B9EE5"/>
                </a:solidFill>
                <a:latin typeface="Noto Sans CJK KR Regular" pitchFamily="34" charset="-127"/>
                <a:ea typeface="Noto Sans CJK KR Regular" pitchFamily="34" charset="-127"/>
              </a:endParaRPr>
            </a:p>
          </p:txBody>
        </p:sp>
      </p:grpSp>
      <p:grpSp>
        <p:nvGrpSpPr>
          <p:cNvPr id="57" name="그룹 56"/>
          <p:cNvGrpSpPr/>
          <p:nvPr/>
        </p:nvGrpSpPr>
        <p:grpSpPr>
          <a:xfrm>
            <a:off x="16262610" y="4590605"/>
            <a:ext cx="1559482" cy="1239887"/>
            <a:chOff x="617883" y="2817423"/>
            <a:chExt cx="1559482" cy="1230969"/>
          </a:xfrm>
        </p:grpSpPr>
        <p:sp>
          <p:nvSpPr>
            <p:cNvPr id="58" name="직사각형 57"/>
            <p:cNvSpPr/>
            <p:nvPr/>
          </p:nvSpPr>
          <p:spPr>
            <a:xfrm>
              <a:off x="617883" y="2817423"/>
              <a:ext cx="1559482" cy="1230969"/>
            </a:xfrm>
            <a:prstGeom prst="rect">
              <a:avLst/>
            </a:prstGeom>
            <a:noFill/>
            <a:ln w="38100">
              <a:solidFill>
                <a:srgbClr val="FF1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TextBox 58"/>
            <p:cNvSpPr txBox="1"/>
            <p:nvPr/>
          </p:nvSpPr>
          <p:spPr>
            <a:xfrm rot="20263777">
              <a:off x="787848" y="2945921"/>
              <a:ext cx="1319592" cy="1077218"/>
            </a:xfrm>
            <a:prstGeom prst="rect">
              <a:avLst/>
            </a:prstGeom>
            <a:noFill/>
            <a:ln>
              <a:noFill/>
            </a:ln>
          </p:spPr>
          <p:txBody>
            <a:bodyPr wrap="none" rtlCol="0">
              <a:spAutoFit/>
            </a:bodyPr>
            <a:lstStyle/>
            <a:p>
              <a:pPr algn="ctr"/>
              <a:r>
                <a:rPr lang="ko-KR" altLang="en-US" sz="3200" dirty="0" err="1" smtClean="0">
                  <a:solidFill>
                    <a:srgbClr val="FF116C"/>
                  </a:solidFill>
                  <a:latin typeface="Noto Sans CJK KR Regular" pitchFamily="34" charset="-127"/>
                  <a:ea typeface="Noto Sans CJK KR Regular" pitchFamily="34" charset="-127"/>
                </a:rPr>
                <a:t>포스텍</a:t>
              </a:r>
              <a:endParaRPr lang="en-US" altLang="ko-KR" sz="3200" dirty="0" smtClean="0">
                <a:solidFill>
                  <a:srgbClr val="FF116C"/>
                </a:solidFill>
                <a:latin typeface="Noto Sans CJK KR Regular" pitchFamily="34" charset="-127"/>
                <a:ea typeface="Noto Sans CJK KR Regular" pitchFamily="34" charset="-127"/>
              </a:endParaRPr>
            </a:p>
            <a:p>
              <a:pPr algn="ctr"/>
              <a:r>
                <a:rPr lang="ko-KR" altLang="en-US" sz="3200" dirty="0" smtClean="0">
                  <a:solidFill>
                    <a:srgbClr val="FF116C"/>
                  </a:solidFill>
                  <a:latin typeface="Noto Sans CJK KR Regular" pitchFamily="34" charset="-127"/>
                  <a:ea typeface="Noto Sans CJK KR Regular" pitchFamily="34" charset="-127"/>
                </a:rPr>
                <a:t>승리</a:t>
              </a:r>
              <a:endParaRPr lang="ko-KR" altLang="en-US" sz="3200" dirty="0">
                <a:solidFill>
                  <a:srgbClr val="FF116C"/>
                </a:solidFill>
                <a:latin typeface="Noto Sans CJK KR Regular" pitchFamily="34" charset="-127"/>
                <a:ea typeface="Noto Sans CJK KR Regular" pitchFamily="34" charset="-127"/>
              </a:endParaRPr>
            </a:p>
          </p:txBody>
        </p:sp>
      </p:grpSp>
      <p:grpSp>
        <p:nvGrpSpPr>
          <p:cNvPr id="169" name="그룹 168"/>
          <p:cNvGrpSpPr/>
          <p:nvPr/>
        </p:nvGrpSpPr>
        <p:grpSpPr>
          <a:xfrm>
            <a:off x="-4328" y="0"/>
            <a:ext cx="16201293" cy="1224135"/>
            <a:chOff x="732" y="5220642"/>
            <a:chExt cx="16201293" cy="1224135"/>
          </a:xfrm>
        </p:grpSpPr>
        <p:sp>
          <p:nvSpPr>
            <p:cNvPr id="170" name="직사각형 169"/>
            <p:cNvSpPr/>
            <p:nvPr/>
          </p:nvSpPr>
          <p:spPr>
            <a:xfrm>
              <a:off x="732" y="5220642"/>
              <a:ext cx="16201293" cy="1224135"/>
            </a:xfrm>
            <a:prstGeom prst="rect">
              <a:avLst/>
            </a:prstGeom>
            <a:solidFill>
              <a:srgbClr val="0831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1" name="그룹 170"/>
            <p:cNvGrpSpPr/>
            <p:nvPr/>
          </p:nvGrpSpPr>
          <p:grpSpPr>
            <a:xfrm>
              <a:off x="2946268" y="5399827"/>
              <a:ext cx="1050288" cy="492443"/>
              <a:chOff x="-371278" y="6024343"/>
              <a:chExt cx="1050288" cy="492443"/>
            </a:xfrm>
          </p:grpSpPr>
          <p:sp>
            <p:nvSpPr>
              <p:cNvPr id="188" name="모서리가 둥근 직사각형 187"/>
              <p:cNvSpPr/>
              <p:nvPr/>
            </p:nvSpPr>
            <p:spPr>
              <a:xfrm>
                <a:off x="-371278" y="6024343"/>
                <a:ext cx="1050288"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TextBox 188"/>
              <p:cNvSpPr txBox="1"/>
              <p:nvPr/>
            </p:nvSpPr>
            <p:spPr>
              <a:xfrm>
                <a:off x="-371278" y="6024343"/>
                <a:ext cx="1050288"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KAIST</a:t>
                </a:r>
                <a:endParaRPr lang="ko-KR" altLang="en-US" dirty="0">
                  <a:solidFill>
                    <a:schemeClr val="bg1"/>
                  </a:solidFill>
                  <a:latin typeface="Noto Sans CJK KR Light" pitchFamily="34" charset="-127"/>
                  <a:ea typeface="Noto Sans CJK KR Light" pitchFamily="34" charset="-127"/>
                </a:endParaRPr>
              </a:p>
            </p:txBody>
          </p:sp>
        </p:grpSp>
        <p:grpSp>
          <p:nvGrpSpPr>
            <p:cNvPr id="172" name="그룹 171"/>
            <p:cNvGrpSpPr/>
            <p:nvPr/>
          </p:nvGrpSpPr>
          <p:grpSpPr>
            <a:xfrm>
              <a:off x="4782946" y="5376271"/>
              <a:ext cx="1661882" cy="515540"/>
              <a:chOff x="5494152" y="6697990"/>
              <a:chExt cx="1661882" cy="515540"/>
            </a:xfrm>
          </p:grpSpPr>
          <p:sp>
            <p:nvSpPr>
              <p:cNvPr id="186" name="모서리가 둥근 직사각형 185"/>
              <p:cNvSpPr/>
              <p:nvPr/>
            </p:nvSpPr>
            <p:spPr>
              <a:xfrm>
                <a:off x="5494152" y="6721087"/>
                <a:ext cx="1647310"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TextBox 186"/>
              <p:cNvSpPr txBox="1"/>
              <p:nvPr/>
            </p:nvSpPr>
            <p:spPr>
              <a:xfrm>
                <a:off x="5508724" y="6697990"/>
                <a:ext cx="1647310"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POSTECH</a:t>
                </a:r>
                <a:endParaRPr lang="ko-KR" altLang="en-US" dirty="0">
                  <a:solidFill>
                    <a:schemeClr val="bg1"/>
                  </a:solidFill>
                  <a:latin typeface="Noto Sans CJK KR Light" pitchFamily="34" charset="-127"/>
                  <a:ea typeface="Noto Sans CJK KR Light" pitchFamily="34" charset="-127"/>
                </a:endParaRPr>
              </a:p>
            </p:txBody>
          </p:sp>
        </p:grpSp>
        <p:sp>
          <p:nvSpPr>
            <p:cNvPr id="173" name="TextBox 172"/>
            <p:cNvSpPr txBox="1"/>
            <p:nvPr/>
          </p:nvSpPr>
          <p:spPr>
            <a:xfrm>
              <a:off x="4033436" y="529265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sp>
          <p:nvSpPr>
            <p:cNvPr id="174" name="TextBox 173"/>
            <p:cNvSpPr txBox="1"/>
            <p:nvPr/>
          </p:nvSpPr>
          <p:spPr>
            <a:xfrm>
              <a:off x="6481708" y="528989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grpSp>
          <p:nvGrpSpPr>
            <p:cNvPr id="175" name="그룹 174"/>
            <p:cNvGrpSpPr/>
            <p:nvPr/>
          </p:nvGrpSpPr>
          <p:grpSpPr>
            <a:xfrm>
              <a:off x="7327136" y="5399827"/>
              <a:ext cx="1205924" cy="494462"/>
              <a:chOff x="5494152" y="6721087"/>
              <a:chExt cx="1205924" cy="494462"/>
            </a:xfrm>
          </p:grpSpPr>
          <p:sp>
            <p:nvSpPr>
              <p:cNvPr id="184" name="모서리가 둥근 직사각형 183"/>
              <p:cNvSpPr/>
              <p:nvPr/>
            </p:nvSpPr>
            <p:spPr>
              <a:xfrm>
                <a:off x="5494152" y="6721087"/>
                <a:ext cx="1205924"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5" name="TextBox 184"/>
              <p:cNvSpPr txBox="1"/>
              <p:nvPr/>
            </p:nvSpPr>
            <p:spPr>
              <a:xfrm>
                <a:off x="5508724" y="6723106"/>
                <a:ext cx="1191352"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TODAY</a:t>
                </a:r>
                <a:endParaRPr lang="ko-KR" altLang="en-US" dirty="0">
                  <a:solidFill>
                    <a:schemeClr val="bg1"/>
                  </a:solidFill>
                  <a:latin typeface="Noto Sans CJK KR Light" pitchFamily="34" charset="-127"/>
                  <a:ea typeface="Noto Sans CJK KR Light" pitchFamily="34" charset="-127"/>
                </a:endParaRPr>
              </a:p>
            </p:txBody>
          </p:sp>
        </p:grpSp>
        <p:sp>
          <p:nvSpPr>
            <p:cNvPr id="176" name="TextBox 175"/>
            <p:cNvSpPr txBox="1"/>
            <p:nvPr/>
          </p:nvSpPr>
          <p:spPr>
            <a:xfrm>
              <a:off x="8904823" y="5508674"/>
              <a:ext cx="3464410" cy="707886"/>
            </a:xfrm>
            <a:prstGeom prst="rect">
              <a:avLst/>
            </a:prstGeom>
            <a:noFill/>
          </p:spPr>
          <p:txBody>
            <a:bodyPr wrap="none" rtlCol="0">
              <a:spAutoFit/>
            </a:bodyPr>
            <a:lstStyle/>
            <a:p>
              <a:r>
                <a:rPr lang="ko-KR" altLang="en-US" sz="4000" dirty="0" err="1" smtClean="0">
                  <a:solidFill>
                    <a:schemeClr val="bg1"/>
                  </a:solidFill>
                  <a:latin typeface="KoPub돋움체 Medium" panose="00000600000000000000" pitchFamily="2" charset="-127"/>
                  <a:ea typeface="KoPub돋움체 Medium" panose="00000600000000000000" pitchFamily="2" charset="-127"/>
                </a:rPr>
                <a:t>무슨무슨</a:t>
              </a:r>
              <a:r>
                <a:rPr lang="ko-KR" altLang="en-US" sz="4000" dirty="0" err="1">
                  <a:solidFill>
                    <a:schemeClr val="bg1"/>
                  </a:solidFill>
                  <a:latin typeface="KoPub돋움체 Medium" panose="00000600000000000000" pitchFamily="2" charset="-127"/>
                  <a:ea typeface="KoPub돋움체 Medium" panose="00000600000000000000" pitchFamily="2" charset="-127"/>
                </a:rPr>
                <a:t>무</a:t>
              </a:r>
              <a:r>
                <a:rPr lang="ko-KR" altLang="en-US" sz="4000" dirty="0" smtClean="0">
                  <a:solidFill>
                    <a:schemeClr val="bg1"/>
                  </a:solidFill>
                  <a:latin typeface="KoPub돋움체 Medium" panose="00000600000000000000" pitchFamily="2" charset="-127"/>
                  <a:ea typeface="KoPub돋움체 Medium" panose="00000600000000000000" pitchFamily="2" charset="-127"/>
                </a:rPr>
                <a:t> 경기</a:t>
              </a:r>
              <a:endParaRPr lang="ko-KR" altLang="en-US" sz="4000" dirty="0">
                <a:solidFill>
                  <a:schemeClr val="bg1"/>
                </a:solidFill>
                <a:latin typeface="KoPub돋움체 Medium" panose="00000600000000000000" pitchFamily="2" charset="-127"/>
                <a:ea typeface="KoPub돋움체 Medium" panose="00000600000000000000" pitchFamily="2" charset="-127"/>
              </a:endParaRPr>
            </a:p>
          </p:txBody>
        </p:sp>
        <p:sp>
          <p:nvSpPr>
            <p:cNvPr id="177" name="TextBox 176"/>
            <p:cNvSpPr txBox="1"/>
            <p:nvPr/>
          </p:nvSpPr>
          <p:spPr>
            <a:xfrm>
              <a:off x="12312645" y="5651020"/>
              <a:ext cx="843501" cy="461665"/>
            </a:xfrm>
            <a:prstGeom prst="rect">
              <a:avLst/>
            </a:prstGeom>
            <a:solidFill>
              <a:schemeClr val="accent2">
                <a:lumMod val="75000"/>
              </a:schemeClr>
            </a:solidFill>
          </p:spPr>
          <p:txBody>
            <a:bodyPr wrap="none" rtlCol="0">
              <a:spAutoFit/>
            </a:bodyPr>
            <a:lstStyle/>
            <a:p>
              <a:r>
                <a:rPr lang="en-US" altLang="ko-KR" sz="2400" dirty="0" smtClean="0">
                  <a:solidFill>
                    <a:schemeClr val="bg1"/>
                  </a:solidFill>
                  <a:latin typeface="Noto Sans CJK KR Bold" pitchFamily="34" charset="-127"/>
                  <a:ea typeface="Noto Sans CJK KR Bold" pitchFamily="34" charset="-127"/>
                </a:rPr>
                <a:t>LIVE</a:t>
              </a:r>
              <a:endParaRPr lang="ko-KR" altLang="en-US" sz="2400" dirty="0">
                <a:solidFill>
                  <a:schemeClr val="bg1"/>
                </a:solidFill>
                <a:latin typeface="Noto Sans CJK KR Bold" pitchFamily="34" charset="-127"/>
                <a:ea typeface="Noto Sans CJK KR Bold" pitchFamily="34" charset="-127"/>
              </a:endParaRPr>
            </a:p>
          </p:txBody>
        </p:sp>
        <p:grpSp>
          <p:nvGrpSpPr>
            <p:cNvPr id="178" name="그룹 177"/>
            <p:cNvGrpSpPr/>
            <p:nvPr/>
          </p:nvGrpSpPr>
          <p:grpSpPr>
            <a:xfrm>
              <a:off x="13251271" y="5660101"/>
              <a:ext cx="262064" cy="455240"/>
              <a:chOff x="8605068" y="5965474"/>
              <a:chExt cx="262064" cy="455240"/>
            </a:xfrm>
          </p:grpSpPr>
          <p:sp>
            <p:nvSpPr>
              <p:cNvPr id="182" name="모서리가 둥근 직사각형 181"/>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3" name="갈매기형 수장 182"/>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79" name="그룹 178"/>
            <p:cNvGrpSpPr/>
            <p:nvPr/>
          </p:nvGrpSpPr>
          <p:grpSpPr>
            <a:xfrm flipH="1">
              <a:off x="8631036" y="5666337"/>
              <a:ext cx="262064" cy="455240"/>
              <a:chOff x="8605068" y="5965474"/>
              <a:chExt cx="262064" cy="455240"/>
            </a:xfrm>
          </p:grpSpPr>
          <p:sp>
            <p:nvSpPr>
              <p:cNvPr id="180" name="모서리가 둥근 직사각형 179"/>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갈매기형 수장 180"/>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145" name="TextBox 144"/>
          <p:cNvSpPr txBox="1"/>
          <p:nvPr/>
        </p:nvSpPr>
        <p:spPr>
          <a:xfrm>
            <a:off x="6180546" y="5796706"/>
            <a:ext cx="5195653" cy="769441"/>
          </a:xfrm>
          <a:prstGeom prst="rect">
            <a:avLst/>
          </a:prstGeom>
          <a:noFill/>
        </p:spPr>
        <p:txBody>
          <a:bodyPr wrap="none" rtlCol="0">
            <a:spAutoFit/>
          </a:bodyPr>
          <a:lstStyle/>
          <a:p>
            <a:r>
              <a:rPr lang="ko-KR" altLang="en-US" sz="4400" dirty="0" smtClean="0">
                <a:latin typeface="Noto Sans CJK KR Bold" pitchFamily="34" charset="-127"/>
                <a:ea typeface="Noto Sans CJK KR Bold" pitchFamily="34" charset="-127"/>
              </a:rPr>
              <a:t>서포터가 되어주세요</a:t>
            </a:r>
            <a:r>
              <a:rPr lang="en-US" altLang="ko-KR" sz="4400" dirty="0" smtClean="0">
                <a:latin typeface="Noto Sans CJK KR Bold" pitchFamily="34" charset="-127"/>
                <a:ea typeface="Noto Sans CJK KR Bold" pitchFamily="34" charset="-127"/>
              </a:rPr>
              <a:t>!</a:t>
            </a:r>
            <a:endParaRPr lang="ko-KR" altLang="en-US" sz="4400" dirty="0">
              <a:latin typeface="Noto Sans CJK KR Bold" pitchFamily="34" charset="-127"/>
              <a:ea typeface="Noto Sans CJK KR Bold" pitchFamily="34" charset="-127"/>
            </a:endParaRPr>
          </a:p>
        </p:txBody>
      </p:sp>
      <p:grpSp>
        <p:nvGrpSpPr>
          <p:cNvPr id="190" name="그룹 189"/>
          <p:cNvGrpSpPr/>
          <p:nvPr/>
        </p:nvGrpSpPr>
        <p:grpSpPr>
          <a:xfrm>
            <a:off x="7317960" y="3958292"/>
            <a:ext cx="1692899" cy="1324153"/>
            <a:chOff x="11245257" y="4839260"/>
            <a:chExt cx="1692899" cy="1324153"/>
          </a:xfrm>
        </p:grpSpPr>
        <p:sp>
          <p:nvSpPr>
            <p:cNvPr id="191" name="직사각형 190"/>
            <p:cNvSpPr/>
            <p:nvPr/>
          </p:nvSpPr>
          <p:spPr>
            <a:xfrm>
              <a:off x="11305781" y="4839260"/>
              <a:ext cx="1559482" cy="1268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2" name="TextBox 191"/>
            <p:cNvSpPr txBox="1"/>
            <p:nvPr/>
          </p:nvSpPr>
          <p:spPr>
            <a:xfrm>
              <a:off x="11245257" y="4862719"/>
              <a:ext cx="1692899" cy="523220"/>
            </a:xfrm>
            <a:prstGeom prst="rect">
              <a:avLst/>
            </a:prstGeom>
            <a:noFill/>
          </p:spPr>
          <p:txBody>
            <a:bodyPr wrap="none" rtlCol="0">
              <a:spAutoFit/>
            </a:bodyPr>
            <a:lstStyle/>
            <a:p>
              <a:r>
                <a:rPr lang="en-US" altLang="ko-KR" sz="2800" dirty="0" smtClean="0">
                  <a:latin typeface="Noto Sans CJK KR Light" pitchFamily="34" charset="-127"/>
                  <a:ea typeface="Noto Sans CJK KR Light" pitchFamily="34" charset="-127"/>
                </a:rPr>
                <a:t>ESPORTS</a:t>
              </a:r>
              <a:endParaRPr lang="ko-KR" altLang="en-US" sz="2800" dirty="0">
                <a:latin typeface="Noto Sans CJK KR Light" pitchFamily="34" charset="-127"/>
                <a:ea typeface="Noto Sans CJK KR Light" pitchFamily="34" charset="-127"/>
              </a:endParaRPr>
            </a:p>
          </p:txBody>
        </p:sp>
        <p:sp>
          <p:nvSpPr>
            <p:cNvPr id="193" name="TextBox 192"/>
            <p:cNvSpPr txBox="1"/>
            <p:nvPr/>
          </p:nvSpPr>
          <p:spPr>
            <a:xfrm>
              <a:off x="11400660" y="5352935"/>
              <a:ext cx="1494833" cy="810478"/>
            </a:xfrm>
            <a:prstGeom prst="rect">
              <a:avLst/>
            </a:prstGeom>
            <a:noFill/>
          </p:spPr>
          <p:txBody>
            <a:bodyPr wrap="none" rtlCol="0">
              <a:spAutoFit/>
            </a:bodyPr>
            <a:lstStyle/>
            <a:p>
              <a:pPr algn="ctr">
                <a:lnSpc>
                  <a:spcPts val="2800"/>
                </a:lnSpc>
              </a:pPr>
              <a:r>
                <a:rPr lang="en-US" altLang="ko-KR" sz="2400" dirty="0" smtClean="0">
                  <a:latin typeface="Noto Sans CJK KR Regular" pitchFamily="34" charset="-127"/>
                  <a:ea typeface="Noto Sans CJK KR Regular" pitchFamily="34" charset="-127"/>
                </a:rPr>
                <a:t>OCT. 17</a:t>
              </a:r>
              <a:r>
                <a:rPr lang="en-US" altLang="ko-KR" sz="2400" baseline="30000" dirty="0" smtClean="0">
                  <a:latin typeface="Noto Sans CJK KR Regular" pitchFamily="34" charset="-127"/>
                  <a:ea typeface="Noto Sans CJK KR Regular" pitchFamily="34" charset="-127"/>
                </a:rPr>
                <a:t>th </a:t>
              </a:r>
            </a:p>
            <a:p>
              <a:pPr algn="ctr">
                <a:lnSpc>
                  <a:spcPts val="2800"/>
                </a:lnSpc>
              </a:pPr>
              <a:r>
                <a:rPr lang="en-US" altLang="ko-KR" sz="2400" dirty="0" smtClean="0">
                  <a:latin typeface="Noto Sans CJK KR Regular" pitchFamily="34" charset="-127"/>
                  <a:ea typeface="Noto Sans CJK KR Regular" pitchFamily="34" charset="-127"/>
                </a:rPr>
                <a:t>3PM</a:t>
              </a:r>
              <a:r>
                <a:rPr lang="en-US" altLang="ko-KR" sz="2800" dirty="0" smtClean="0">
                  <a:latin typeface="Noto Sans CJK KR Regular" pitchFamily="34" charset="-127"/>
                  <a:ea typeface="Noto Sans CJK KR Regular" pitchFamily="34" charset="-127"/>
                </a:rPr>
                <a:t> </a:t>
              </a:r>
            </a:p>
          </p:txBody>
        </p:sp>
      </p:grpSp>
      <p:sp>
        <p:nvSpPr>
          <p:cNvPr id="194" name="직사각형 193"/>
          <p:cNvSpPr/>
          <p:nvPr/>
        </p:nvSpPr>
        <p:spPr>
          <a:xfrm>
            <a:off x="9791235" y="2652372"/>
            <a:ext cx="1559482" cy="1268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p:cNvSpPr/>
          <p:nvPr/>
        </p:nvSpPr>
        <p:spPr>
          <a:xfrm>
            <a:off x="6610221" y="2648754"/>
            <a:ext cx="1559482" cy="1271029"/>
          </a:xfrm>
          <a:prstGeom prst="rect">
            <a:avLst/>
          </a:prstGeom>
          <a:solidFill>
            <a:srgbClr val="5FB6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직사각형 195"/>
          <p:cNvSpPr/>
          <p:nvPr/>
        </p:nvSpPr>
        <p:spPr>
          <a:xfrm>
            <a:off x="8201077" y="2648754"/>
            <a:ext cx="1559482" cy="1271029"/>
          </a:xfrm>
          <a:prstGeom prst="rect">
            <a:avLst/>
          </a:prstGeom>
          <a:solidFill>
            <a:srgbClr val="FF5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7" name="TextBox 196"/>
          <p:cNvSpPr txBox="1"/>
          <p:nvPr/>
        </p:nvSpPr>
        <p:spPr>
          <a:xfrm>
            <a:off x="6166141" y="1614728"/>
            <a:ext cx="2390398" cy="769441"/>
          </a:xfrm>
          <a:prstGeom prst="rect">
            <a:avLst/>
          </a:prstGeom>
          <a:noFill/>
        </p:spPr>
        <p:txBody>
          <a:bodyPr wrap="none" rtlCol="0">
            <a:spAutoFit/>
          </a:bodyPr>
          <a:lstStyle/>
          <a:p>
            <a:r>
              <a:rPr lang="ko-KR" altLang="en-US" sz="4400" dirty="0" smtClean="0">
                <a:latin typeface="Noto Sans CJK KR Bold" pitchFamily="34" charset="-127"/>
                <a:ea typeface="Noto Sans CJK KR Bold" pitchFamily="34" charset="-127"/>
              </a:rPr>
              <a:t>경기 현황</a:t>
            </a:r>
            <a:endParaRPr lang="ko-KR" altLang="en-US" sz="4400" dirty="0">
              <a:latin typeface="Noto Sans CJK KR Bold" pitchFamily="34" charset="-127"/>
              <a:ea typeface="Noto Sans CJK KR Bold" pitchFamily="34" charset="-127"/>
            </a:endParaRPr>
          </a:p>
        </p:txBody>
      </p:sp>
      <p:sp>
        <p:nvSpPr>
          <p:cNvPr id="198" name="TextBox 197"/>
          <p:cNvSpPr txBox="1"/>
          <p:nvPr/>
        </p:nvSpPr>
        <p:spPr>
          <a:xfrm>
            <a:off x="6896430" y="2680765"/>
            <a:ext cx="941283" cy="584775"/>
          </a:xfrm>
          <a:prstGeom prst="rect">
            <a:avLst/>
          </a:prstGeom>
          <a:noFill/>
        </p:spPr>
        <p:txBody>
          <a:bodyPr wrap="none" rtlCol="0">
            <a:spAutoFit/>
          </a:bodyPr>
          <a:lstStyle/>
          <a:p>
            <a:r>
              <a:rPr lang="ko-KR" altLang="en-US" sz="3200" dirty="0" smtClean="0">
                <a:latin typeface="Noto Sans CJK KR Light" pitchFamily="34" charset="-127"/>
                <a:ea typeface="Noto Sans CJK KR Light" pitchFamily="34" charset="-127"/>
              </a:rPr>
              <a:t>축구</a:t>
            </a:r>
            <a:endParaRPr lang="ko-KR" altLang="en-US" sz="3200" dirty="0">
              <a:latin typeface="Noto Sans CJK KR Light" pitchFamily="34" charset="-127"/>
              <a:ea typeface="Noto Sans CJK KR Light" pitchFamily="34" charset="-127"/>
            </a:endParaRPr>
          </a:p>
        </p:txBody>
      </p:sp>
      <p:sp>
        <p:nvSpPr>
          <p:cNvPr id="199" name="TextBox 198"/>
          <p:cNvSpPr txBox="1"/>
          <p:nvPr/>
        </p:nvSpPr>
        <p:spPr>
          <a:xfrm>
            <a:off x="8509763" y="2669042"/>
            <a:ext cx="960519" cy="584775"/>
          </a:xfrm>
          <a:prstGeom prst="rect">
            <a:avLst/>
          </a:prstGeom>
          <a:noFill/>
        </p:spPr>
        <p:txBody>
          <a:bodyPr wrap="none" rtlCol="0">
            <a:spAutoFit/>
          </a:bodyPr>
          <a:lstStyle/>
          <a:p>
            <a:r>
              <a:rPr lang="ko-KR" altLang="en-US" sz="3200" dirty="0" smtClean="0">
                <a:latin typeface="Noto Sans CJK KR Light" pitchFamily="34" charset="-127"/>
                <a:ea typeface="Noto Sans CJK KR Light" pitchFamily="34" charset="-127"/>
              </a:rPr>
              <a:t>농구</a:t>
            </a:r>
            <a:endParaRPr lang="ko-KR" altLang="en-US" sz="3200" dirty="0">
              <a:latin typeface="Noto Sans CJK KR Light" pitchFamily="34" charset="-127"/>
              <a:ea typeface="Noto Sans CJK KR Light" pitchFamily="34" charset="-127"/>
            </a:endParaRPr>
          </a:p>
        </p:txBody>
      </p:sp>
      <p:sp>
        <p:nvSpPr>
          <p:cNvPr id="200" name="TextBox 199"/>
          <p:cNvSpPr txBox="1"/>
          <p:nvPr/>
        </p:nvSpPr>
        <p:spPr>
          <a:xfrm>
            <a:off x="6814376" y="3135388"/>
            <a:ext cx="1128835" cy="707886"/>
          </a:xfrm>
          <a:prstGeom prst="rect">
            <a:avLst/>
          </a:prstGeom>
          <a:noFill/>
        </p:spPr>
        <p:txBody>
          <a:bodyPr wrap="none" rtlCol="0">
            <a:spAutoFit/>
          </a:bodyPr>
          <a:lstStyle/>
          <a:p>
            <a:r>
              <a:rPr lang="en-US" altLang="ko-KR" sz="4000" dirty="0" smtClean="0">
                <a:latin typeface="Noto Sans CJK KR Regular" pitchFamily="34" charset="-127"/>
                <a:ea typeface="Noto Sans CJK KR Regular" pitchFamily="34" charset="-127"/>
              </a:rPr>
              <a:t>3 : 1</a:t>
            </a:r>
            <a:endParaRPr lang="ko-KR" altLang="en-US" sz="4000" dirty="0">
              <a:latin typeface="Noto Sans CJK KR Regular" pitchFamily="34" charset="-127"/>
              <a:ea typeface="Noto Sans CJK KR Regular" pitchFamily="34" charset="-127"/>
            </a:endParaRPr>
          </a:p>
        </p:txBody>
      </p:sp>
      <p:sp>
        <p:nvSpPr>
          <p:cNvPr id="201" name="TextBox 200"/>
          <p:cNvSpPr txBox="1"/>
          <p:nvPr/>
        </p:nvSpPr>
        <p:spPr>
          <a:xfrm>
            <a:off x="8145987" y="3146640"/>
            <a:ext cx="1699504" cy="707886"/>
          </a:xfrm>
          <a:prstGeom prst="rect">
            <a:avLst/>
          </a:prstGeom>
          <a:noFill/>
        </p:spPr>
        <p:txBody>
          <a:bodyPr wrap="none" rtlCol="0">
            <a:spAutoFit/>
          </a:bodyPr>
          <a:lstStyle/>
          <a:p>
            <a:r>
              <a:rPr lang="en-US" altLang="ko-KR" sz="4000" dirty="0" smtClean="0">
                <a:latin typeface="Noto Sans CJK KR Regular" pitchFamily="34" charset="-127"/>
                <a:ea typeface="Noto Sans CJK KR Regular" pitchFamily="34" charset="-127"/>
              </a:rPr>
              <a:t>10 : 11</a:t>
            </a:r>
            <a:endParaRPr lang="ko-KR" altLang="en-US" sz="4000" dirty="0">
              <a:latin typeface="Noto Sans CJK KR Regular" pitchFamily="34" charset="-127"/>
              <a:ea typeface="Noto Sans CJK KR Regular" pitchFamily="34" charset="-127"/>
            </a:endParaRPr>
          </a:p>
        </p:txBody>
      </p:sp>
      <p:sp>
        <p:nvSpPr>
          <p:cNvPr id="202" name="TextBox 201"/>
          <p:cNvSpPr txBox="1"/>
          <p:nvPr/>
        </p:nvSpPr>
        <p:spPr>
          <a:xfrm>
            <a:off x="10132534" y="2661952"/>
            <a:ext cx="941283" cy="584775"/>
          </a:xfrm>
          <a:prstGeom prst="rect">
            <a:avLst/>
          </a:prstGeom>
          <a:noFill/>
        </p:spPr>
        <p:txBody>
          <a:bodyPr wrap="none" rtlCol="0">
            <a:spAutoFit/>
          </a:bodyPr>
          <a:lstStyle/>
          <a:p>
            <a:r>
              <a:rPr lang="ko-KR" altLang="en-US" sz="3200" dirty="0" smtClean="0">
                <a:latin typeface="Noto Sans CJK KR Light" pitchFamily="34" charset="-127"/>
                <a:ea typeface="Noto Sans CJK KR Light" pitchFamily="34" charset="-127"/>
              </a:rPr>
              <a:t>야구</a:t>
            </a:r>
            <a:endParaRPr lang="ko-KR" altLang="en-US" sz="3200" dirty="0">
              <a:latin typeface="Noto Sans CJK KR Light" pitchFamily="34" charset="-127"/>
              <a:ea typeface="Noto Sans CJK KR Light" pitchFamily="34" charset="-127"/>
            </a:endParaRPr>
          </a:p>
        </p:txBody>
      </p:sp>
      <p:sp>
        <p:nvSpPr>
          <p:cNvPr id="203" name="TextBox 202"/>
          <p:cNvSpPr txBox="1"/>
          <p:nvPr/>
        </p:nvSpPr>
        <p:spPr>
          <a:xfrm>
            <a:off x="10041456" y="3158363"/>
            <a:ext cx="1128835" cy="707886"/>
          </a:xfrm>
          <a:prstGeom prst="rect">
            <a:avLst/>
          </a:prstGeom>
          <a:noFill/>
        </p:spPr>
        <p:txBody>
          <a:bodyPr wrap="none" rtlCol="0">
            <a:spAutoFit/>
          </a:bodyPr>
          <a:lstStyle/>
          <a:p>
            <a:r>
              <a:rPr lang="en-US" altLang="ko-KR" sz="4000" dirty="0">
                <a:latin typeface="Noto Sans CJK KR Regular" pitchFamily="34" charset="-127"/>
                <a:ea typeface="Noto Sans CJK KR Regular" pitchFamily="34" charset="-127"/>
              </a:rPr>
              <a:t>2</a:t>
            </a:r>
            <a:r>
              <a:rPr lang="en-US" altLang="ko-KR" sz="4000" dirty="0" smtClean="0">
                <a:latin typeface="Noto Sans CJK KR Regular" pitchFamily="34" charset="-127"/>
                <a:ea typeface="Noto Sans CJK KR Regular" pitchFamily="34" charset="-127"/>
              </a:rPr>
              <a:t> : 5</a:t>
            </a:r>
            <a:endParaRPr lang="ko-KR" altLang="en-US" sz="4000" dirty="0">
              <a:latin typeface="Noto Sans CJK KR Regular" pitchFamily="34" charset="-127"/>
              <a:ea typeface="Noto Sans CJK KR Regular" pitchFamily="34" charset="-127"/>
            </a:endParaRPr>
          </a:p>
        </p:txBody>
      </p:sp>
      <p:grpSp>
        <p:nvGrpSpPr>
          <p:cNvPr id="204" name="그룹 203"/>
          <p:cNvGrpSpPr/>
          <p:nvPr/>
        </p:nvGrpSpPr>
        <p:grpSpPr>
          <a:xfrm>
            <a:off x="11387134" y="2650859"/>
            <a:ext cx="1589712" cy="1324153"/>
            <a:chOff x="11305781" y="4839260"/>
            <a:chExt cx="1589712" cy="1324153"/>
          </a:xfrm>
        </p:grpSpPr>
        <p:sp>
          <p:nvSpPr>
            <p:cNvPr id="205" name="직사각형 204"/>
            <p:cNvSpPr/>
            <p:nvPr/>
          </p:nvSpPr>
          <p:spPr>
            <a:xfrm>
              <a:off x="11305781" y="4839260"/>
              <a:ext cx="1559482" cy="1268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TextBox 205"/>
            <p:cNvSpPr txBox="1"/>
            <p:nvPr/>
          </p:nvSpPr>
          <p:spPr>
            <a:xfrm>
              <a:off x="11635948" y="4858141"/>
              <a:ext cx="941283" cy="584775"/>
            </a:xfrm>
            <a:prstGeom prst="rect">
              <a:avLst/>
            </a:prstGeom>
            <a:noFill/>
          </p:spPr>
          <p:txBody>
            <a:bodyPr wrap="none" rtlCol="0">
              <a:spAutoFit/>
            </a:bodyPr>
            <a:lstStyle/>
            <a:p>
              <a:r>
                <a:rPr lang="ko-KR" altLang="en-US" sz="3200" dirty="0" smtClean="0">
                  <a:latin typeface="Noto Sans CJK KR Light" pitchFamily="34" charset="-127"/>
                  <a:ea typeface="Noto Sans CJK KR Light" pitchFamily="34" charset="-127"/>
                </a:rPr>
                <a:t>해킹</a:t>
              </a:r>
              <a:endParaRPr lang="ko-KR" altLang="en-US" sz="3200" dirty="0">
                <a:latin typeface="Noto Sans CJK KR Light" pitchFamily="34" charset="-127"/>
                <a:ea typeface="Noto Sans CJK KR Light" pitchFamily="34" charset="-127"/>
              </a:endParaRPr>
            </a:p>
          </p:txBody>
        </p:sp>
        <p:sp>
          <p:nvSpPr>
            <p:cNvPr id="207" name="TextBox 206"/>
            <p:cNvSpPr txBox="1"/>
            <p:nvPr/>
          </p:nvSpPr>
          <p:spPr>
            <a:xfrm>
              <a:off x="11400660" y="5352935"/>
              <a:ext cx="1494833" cy="810478"/>
            </a:xfrm>
            <a:prstGeom prst="rect">
              <a:avLst/>
            </a:prstGeom>
            <a:noFill/>
          </p:spPr>
          <p:txBody>
            <a:bodyPr wrap="none" rtlCol="0">
              <a:spAutoFit/>
            </a:bodyPr>
            <a:lstStyle/>
            <a:p>
              <a:pPr algn="ctr">
                <a:lnSpc>
                  <a:spcPts val="2800"/>
                </a:lnSpc>
              </a:pPr>
              <a:r>
                <a:rPr lang="en-US" altLang="ko-KR" sz="2400" dirty="0" smtClean="0">
                  <a:latin typeface="Noto Sans CJK KR Regular" pitchFamily="34" charset="-127"/>
                  <a:ea typeface="Noto Sans CJK KR Regular" pitchFamily="34" charset="-127"/>
                </a:rPr>
                <a:t>OCT. 17</a:t>
              </a:r>
              <a:r>
                <a:rPr lang="en-US" altLang="ko-KR" sz="2400" baseline="30000" dirty="0" smtClean="0">
                  <a:latin typeface="Noto Sans CJK KR Regular" pitchFamily="34" charset="-127"/>
                  <a:ea typeface="Noto Sans CJK KR Regular" pitchFamily="34" charset="-127"/>
                </a:rPr>
                <a:t>th </a:t>
              </a:r>
            </a:p>
            <a:p>
              <a:pPr algn="ctr">
                <a:lnSpc>
                  <a:spcPts val="2800"/>
                </a:lnSpc>
              </a:pPr>
              <a:r>
                <a:rPr lang="en-US" altLang="ko-KR" sz="2400" dirty="0" smtClean="0">
                  <a:latin typeface="Noto Sans CJK KR Regular" pitchFamily="34" charset="-127"/>
                  <a:ea typeface="Noto Sans CJK KR Regular" pitchFamily="34" charset="-127"/>
                </a:rPr>
                <a:t>3PM</a:t>
              </a:r>
              <a:r>
                <a:rPr lang="en-US" altLang="ko-KR" sz="2800" dirty="0" smtClean="0">
                  <a:latin typeface="Noto Sans CJK KR Regular" pitchFamily="34" charset="-127"/>
                  <a:ea typeface="Noto Sans CJK KR Regular" pitchFamily="34" charset="-127"/>
                </a:rPr>
                <a:t> </a:t>
              </a:r>
            </a:p>
          </p:txBody>
        </p:sp>
      </p:grpSp>
      <p:pic>
        <p:nvPicPr>
          <p:cNvPr id="208" name="Picture 7" descr="C:\Users\user\Downloads\noun_1102176_cc.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2846943" y="1889898"/>
            <a:ext cx="366637" cy="317822"/>
          </a:xfrm>
          <a:prstGeom prst="rect">
            <a:avLst/>
          </a:prstGeom>
          <a:noFill/>
          <a:extLst>
            <a:ext uri="{909E8E84-426E-40DD-AFC4-6F175D3DCCD1}">
              <a14:hiddenFill xmlns:a14="http://schemas.microsoft.com/office/drawing/2010/main">
                <a:solidFill>
                  <a:srgbClr val="FFFFFF"/>
                </a:solidFill>
              </a14:hiddenFill>
            </a:ext>
          </a:extLst>
        </p:spPr>
      </p:pic>
      <p:sp>
        <p:nvSpPr>
          <p:cNvPr id="209" name="TextBox 208"/>
          <p:cNvSpPr txBox="1"/>
          <p:nvPr/>
        </p:nvSpPr>
        <p:spPr>
          <a:xfrm>
            <a:off x="10270597" y="1984059"/>
            <a:ext cx="2656496" cy="400110"/>
          </a:xfrm>
          <a:prstGeom prst="rect">
            <a:avLst/>
          </a:prstGeom>
          <a:noFill/>
        </p:spPr>
        <p:txBody>
          <a:bodyPr wrap="none" rtlCol="0">
            <a:spAutoFit/>
          </a:bodyPr>
          <a:lstStyle/>
          <a:p>
            <a:r>
              <a:rPr lang="ko-KR" altLang="en-US" sz="2000" dirty="0" err="1" smtClean="0">
                <a:latin typeface="Noto Sans CJK KR Regular" pitchFamily="34" charset="-127"/>
                <a:ea typeface="Noto Sans CJK KR Regular" pitchFamily="34" charset="-127"/>
              </a:rPr>
              <a:t>응원메세지</a:t>
            </a:r>
            <a:r>
              <a:rPr lang="ko-KR" altLang="en-US" sz="2000" dirty="0" smtClean="0">
                <a:latin typeface="Noto Sans CJK KR Regular" pitchFamily="34" charset="-127"/>
                <a:ea typeface="Noto Sans CJK KR Regular" pitchFamily="34" charset="-127"/>
              </a:rPr>
              <a:t> 남기러 가기</a:t>
            </a:r>
            <a:endParaRPr lang="ko-KR" altLang="en-US" sz="2000" dirty="0">
              <a:latin typeface="Noto Sans CJK KR Regular" pitchFamily="34" charset="-127"/>
              <a:ea typeface="Noto Sans CJK KR Regular" pitchFamily="34" charset="-127"/>
            </a:endParaRPr>
          </a:p>
        </p:txBody>
      </p:sp>
      <p:sp>
        <p:nvSpPr>
          <p:cNvPr id="210" name="직사각형 209"/>
          <p:cNvSpPr/>
          <p:nvPr/>
        </p:nvSpPr>
        <p:spPr>
          <a:xfrm>
            <a:off x="8976010" y="3963421"/>
            <a:ext cx="1559482" cy="12858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TextBox 210"/>
          <p:cNvSpPr txBox="1"/>
          <p:nvPr/>
        </p:nvSpPr>
        <p:spPr>
          <a:xfrm>
            <a:off x="9490541" y="3989957"/>
            <a:ext cx="537327" cy="584775"/>
          </a:xfrm>
          <a:prstGeom prst="rect">
            <a:avLst/>
          </a:prstGeom>
          <a:noFill/>
        </p:spPr>
        <p:txBody>
          <a:bodyPr wrap="none" rtlCol="0">
            <a:spAutoFit/>
          </a:bodyPr>
          <a:lstStyle/>
          <a:p>
            <a:r>
              <a:rPr lang="en-US" altLang="ko-KR" sz="3200" dirty="0" smtClean="0">
                <a:latin typeface="Noto Sans CJK KR Light" pitchFamily="34" charset="-127"/>
                <a:ea typeface="Noto Sans CJK KR Light" pitchFamily="34" charset="-127"/>
              </a:rPr>
              <a:t>AI</a:t>
            </a:r>
            <a:endParaRPr lang="ko-KR" altLang="en-US" sz="3200" dirty="0">
              <a:latin typeface="Noto Sans CJK KR Light" pitchFamily="34" charset="-127"/>
              <a:ea typeface="Noto Sans CJK KR Light" pitchFamily="34" charset="-127"/>
            </a:endParaRPr>
          </a:p>
        </p:txBody>
      </p:sp>
      <p:sp>
        <p:nvSpPr>
          <p:cNvPr id="212" name="TextBox 211"/>
          <p:cNvSpPr txBox="1"/>
          <p:nvPr/>
        </p:nvSpPr>
        <p:spPr>
          <a:xfrm>
            <a:off x="9214199" y="4486368"/>
            <a:ext cx="1128835" cy="707886"/>
          </a:xfrm>
          <a:prstGeom prst="rect">
            <a:avLst/>
          </a:prstGeom>
          <a:noFill/>
        </p:spPr>
        <p:txBody>
          <a:bodyPr wrap="none" rtlCol="0">
            <a:spAutoFit/>
          </a:bodyPr>
          <a:lstStyle/>
          <a:p>
            <a:r>
              <a:rPr lang="en-US" altLang="ko-KR" sz="4000" dirty="0" smtClean="0">
                <a:latin typeface="Noto Sans CJK KR Regular" pitchFamily="34" charset="-127"/>
                <a:ea typeface="Noto Sans CJK KR Regular" pitchFamily="34" charset="-127"/>
              </a:rPr>
              <a:t>3 : </a:t>
            </a:r>
            <a:r>
              <a:rPr lang="en-US" altLang="ko-KR" sz="4000" dirty="0">
                <a:latin typeface="Noto Sans CJK KR Regular" pitchFamily="34" charset="-127"/>
                <a:ea typeface="Noto Sans CJK KR Regular" pitchFamily="34" charset="-127"/>
              </a:rPr>
              <a:t>0</a:t>
            </a:r>
            <a:endParaRPr lang="ko-KR" altLang="en-US" sz="4000" dirty="0">
              <a:latin typeface="Noto Sans CJK KR Regular" pitchFamily="34" charset="-127"/>
              <a:ea typeface="Noto Sans CJK KR Regular" pitchFamily="34" charset="-127"/>
            </a:endParaRPr>
          </a:p>
        </p:txBody>
      </p:sp>
      <p:grpSp>
        <p:nvGrpSpPr>
          <p:cNvPr id="213" name="그룹 212"/>
          <p:cNvGrpSpPr/>
          <p:nvPr/>
        </p:nvGrpSpPr>
        <p:grpSpPr>
          <a:xfrm>
            <a:off x="10576848" y="3968496"/>
            <a:ext cx="1589712" cy="1324154"/>
            <a:chOff x="11305781" y="4839259"/>
            <a:chExt cx="1589712" cy="1324154"/>
          </a:xfrm>
        </p:grpSpPr>
        <p:sp>
          <p:nvSpPr>
            <p:cNvPr id="214" name="직사각형 213"/>
            <p:cNvSpPr/>
            <p:nvPr/>
          </p:nvSpPr>
          <p:spPr>
            <a:xfrm>
              <a:off x="11305781" y="4839259"/>
              <a:ext cx="1559482" cy="1280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5" name="TextBox 214"/>
            <p:cNvSpPr txBox="1"/>
            <p:nvPr/>
          </p:nvSpPr>
          <p:spPr>
            <a:xfrm>
              <a:off x="11323842" y="4858141"/>
              <a:ext cx="1505540" cy="523220"/>
            </a:xfrm>
            <a:prstGeom prst="rect">
              <a:avLst/>
            </a:prstGeom>
            <a:noFill/>
          </p:spPr>
          <p:txBody>
            <a:bodyPr wrap="none" rtlCol="0">
              <a:spAutoFit/>
            </a:bodyPr>
            <a:lstStyle/>
            <a:p>
              <a:r>
                <a:rPr lang="ko-KR" altLang="en-US" sz="2800" dirty="0" smtClean="0">
                  <a:latin typeface="Noto Sans CJK KR Light" pitchFamily="34" charset="-127"/>
                  <a:ea typeface="Noto Sans CJK KR Light" pitchFamily="34" charset="-127"/>
                </a:rPr>
                <a:t>과학퀴즈</a:t>
              </a:r>
              <a:endParaRPr lang="ko-KR" altLang="en-US" sz="2800" dirty="0">
                <a:latin typeface="Noto Sans CJK KR Light" pitchFamily="34" charset="-127"/>
                <a:ea typeface="Noto Sans CJK KR Light" pitchFamily="34" charset="-127"/>
              </a:endParaRPr>
            </a:p>
          </p:txBody>
        </p:sp>
        <p:sp>
          <p:nvSpPr>
            <p:cNvPr id="216" name="TextBox 215"/>
            <p:cNvSpPr txBox="1"/>
            <p:nvPr/>
          </p:nvSpPr>
          <p:spPr>
            <a:xfrm>
              <a:off x="11400660" y="5352935"/>
              <a:ext cx="1494833" cy="810478"/>
            </a:xfrm>
            <a:prstGeom prst="rect">
              <a:avLst/>
            </a:prstGeom>
            <a:noFill/>
          </p:spPr>
          <p:txBody>
            <a:bodyPr wrap="none" rtlCol="0">
              <a:spAutoFit/>
            </a:bodyPr>
            <a:lstStyle/>
            <a:p>
              <a:pPr algn="ctr">
                <a:lnSpc>
                  <a:spcPts val="2800"/>
                </a:lnSpc>
              </a:pPr>
              <a:r>
                <a:rPr lang="en-US" altLang="ko-KR" sz="2400" dirty="0" smtClean="0">
                  <a:latin typeface="Noto Sans CJK KR Regular" pitchFamily="34" charset="-127"/>
                  <a:ea typeface="Noto Sans CJK KR Regular" pitchFamily="34" charset="-127"/>
                </a:rPr>
                <a:t>OCT. 17</a:t>
              </a:r>
              <a:r>
                <a:rPr lang="en-US" altLang="ko-KR" sz="2400" baseline="30000" dirty="0" smtClean="0">
                  <a:latin typeface="Noto Sans CJK KR Regular" pitchFamily="34" charset="-127"/>
                  <a:ea typeface="Noto Sans CJK KR Regular" pitchFamily="34" charset="-127"/>
                </a:rPr>
                <a:t>th </a:t>
              </a:r>
            </a:p>
            <a:p>
              <a:pPr algn="ctr">
                <a:lnSpc>
                  <a:spcPts val="2800"/>
                </a:lnSpc>
              </a:pPr>
              <a:r>
                <a:rPr lang="en-US" altLang="ko-KR" sz="2400" dirty="0" smtClean="0">
                  <a:latin typeface="Noto Sans CJK KR Regular" pitchFamily="34" charset="-127"/>
                  <a:ea typeface="Noto Sans CJK KR Regular" pitchFamily="34" charset="-127"/>
                </a:rPr>
                <a:t>3PM</a:t>
              </a:r>
              <a:r>
                <a:rPr lang="en-US" altLang="ko-KR" sz="2800" dirty="0" smtClean="0">
                  <a:latin typeface="Noto Sans CJK KR Regular" pitchFamily="34" charset="-127"/>
                  <a:ea typeface="Noto Sans CJK KR Regular" pitchFamily="34" charset="-127"/>
                </a:rPr>
                <a:t> </a:t>
              </a:r>
            </a:p>
          </p:txBody>
        </p:sp>
      </p:grpSp>
      <p:grpSp>
        <p:nvGrpSpPr>
          <p:cNvPr id="73" name="그룹 72"/>
          <p:cNvGrpSpPr/>
          <p:nvPr/>
        </p:nvGrpSpPr>
        <p:grpSpPr>
          <a:xfrm>
            <a:off x="5450839" y="2988394"/>
            <a:ext cx="2245110" cy="5729949"/>
            <a:chOff x="5487495" y="2443021"/>
            <a:chExt cx="2245110" cy="5729949"/>
          </a:xfrm>
        </p:grpSpPr>
        <p:grpSp>
          <p:nvGrpSpPr>
            <p:cNvPr id="54" name="그룹 53"/>
            <p:cNvGrpSpPr/>
            <p:nvPr/>
          </p:nvGrpSpPr>
          <p:grpSpPr>
            <a:xfrm>
              <a:off x="5487495" y="2443021"/>
              <a:ext cx="2245110" cy="5729949"/>
              <a:chOff x="2780804" y="1568340"/>
              <a:chExt cx="3024336" cy="6791691"/>
            </a:xfrm>
          </p:grpSpPr>
          <p:sp>
            <p:nvSpPr>
              <p:cNvPr id="77" name="직사각형 76"/>
              <p:cNvSpPr/>
              <p:nvPr/>
            </p:nvSpPr>
            <p:spPr>
              <a:xfrm>
                <a:off x="2780804" y="1568340"/>
                <a:ext cx="3024336" cy="67916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8" name="그룹 77"/>
              <p:cNvGrpSpPr/>
              <p:nvPr/>
            </p:nvGrpSpPr>
            <p:grpSpPr>
              <a:xfrm>
                <a:off x="2984796" y="1796923"/>
                <a:ext cx="2592288" cy="707522"/>
                <a:chOff x="2988444" y="1272760"/>
                <a:chExt cx="2592288" cy="707522"/>
              </a:xfrm>
            </p:grpSpPr>
            <p:sp>
              <p:nvSpPr>
                <p:cNvPr id="79" name="직사각형 7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p:cNvSpPr txBox="1"/>
                <p:nvPr/>
              </p:nvSpPr>
              <p:spPr>
                <a:xfrm>
                  <a:off x="3587954" y="1420223"/>
                  <a:ext cx="1013176" cy="547210"/>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소</a:t>
                  </a:r>
                  <a:r>
                    <a:rPr lang="ko-KR" altLang="en-US" sz="2400" dirty="0">
                      <a:latin typeface="Noto Sans CJK KR Light" pitchFamily="34" charset="-127"/>
                      <a:ea typeface="Noto Sans CJK KR Light" pitchFamily="34" charset="-127"/>
                    </a:rPr>
                    <a:t>개</a:t>
                  </a:r>
                </a:p>
              </p:txBody>
            </p:sp>
            <p:pic>
              <p:nvPicPr>
                <p:cNvPr id="81" name="Picture 2" descr="C:\Users\user\Downloads\noun_972310_cc.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a:stretch/>
              </p:blipFill>
              <p:spPr bwMode="auto">
                <a:xfrm flipH="1">
                  <a:off x="3157576" y="1439387"/>
                  <a:ext cx="432048" cy="376192"/>
                </a:xfrm>
                <a:prstGeom prst="rect">
                  <a:avLst/>
                </a:prstGeom>
                <a:noFill/>
                <a:extLst>
                  <a:ext uri="{909E8E84-426E-40DD-AFC4-6F175D3DCCD1}">
                    <a14:hiddenFill xmlns:a14="http://schemas.microsoft.com/office/drawing/2010/main">
                      <a:solidFill>
                        <a:srgbClr val="FFFFFF"/>
                      </a:solidFill>
                    </a14:hiddenFill>
                  </a:ext>
                </a:extLst>
              </p:spPr>
            </p:pic>
            <p:sp>
              <p:nvSpPr>
                <p:cNvPr id="82" name="갈매기형 수장 81"/>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83" name="그룹 82"/>
              <p:cNvGrpSpPr/>
              <p:nvPr/>
            </p:nvGrpSpPr>
            <p:grpSpPr>
              <a:xfrm>
                <a:off x="2975326" y="2576453"/>
                <a:ext cx="2592288" cy="707522"/>
                <a:chOff x="2967251" y="2141418"/>
                <a:chExt cx="2592288" cy="707522"/>
              </a:xfrm>
            </p:grpSpPr>
            <p:grpSp>
              <p:nvGrpSpPr>
                <p:cNvPr id="84" name="그룹 83"/>
                <p:cNvGrpSpPr/>
                <p:nvPr/>
              </p:nvGrpSpPr>
              <p:grpSpPr>
                <a:xfrm>
                  <a:off x="2967251" y="2141418"/>
                  <a:ext cx="2592288" cy="707522"/>
                  <a:chOff x="2988444" y="1272760"/>
                  <a:chExt cx="2592288" cy="707522"/>
                </a:xfrm>
              </p:grpSpPr>
              <p:sp>
                <p:nvSpPr>
                  <p:cNvPr id="86" name="직사각형 85"/>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TextBox 86"/>
                  <p:cNvSpPr txBox="1"/>
                  <p:nvPr/>
                </p:nvSpPr>
                <p:spPr>
                  <a:xfrm>
                    <a:off x="3599677" y="1406878"/>
                    <a:ext cx="1013176" cy="547210"/>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축구</a:t>
                    </a:r>
                    <a:endParaRPr lang="ko-KR" altLang="en-US" sz="2400" dirty="0">
                      <a:latin typeface="Noto Sans CJK KR Light" pitchFamily="34" charset="-127"/>
                      <a:ea typeface="Noto Sans CJK KR Light" pitchFamily="34" charset="-127"/>
                    </a:endParaRPr>
                  </a:p>
                </p:txBody>
              </p:sp>
              <p:sp>
                <p:nvSpPr>
                  <p:cNvPr id="88" name="갈매기형 수장 87"/>
                  <p:cNvSpPr/>
                  <p:nvPr/>
                </p:nvSpPr>
                <p:spPr>
                  <a:xfrm>
                    <a:off x="5304732"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85" name="Picture 3" descr="D:\project\sciwar\visuals\logo.png"/>
                <p:cNvPicPr>
                  <a:picLocks noChangeAspect="1" noChangeArrowheads="1"/>
                </p:cNvPicPr>
                <p:nvPr/>
              </p:nvPicPr>
              <p:blipFill rotWithShape="1">
                <a:blip r:embed="rId5" cstate="print">
                  <a:biLevel thresh="75000"/>
                  <a:extLst>
                    <a:ext uri="{28A0092B-C50C-407E-A947-70E740481C1C}">
                      <a14:useLocalDpi xmlns:a14="http://schemas.microsoft.com/office/drawing/2010/main" val="0"/>
                    </a:ext>
                  </a:extLst>
                </a:blip>
                <a:srcRect l="5830" t="3603" r="6699" b="16307"/>
                <a:stretch/>
              </p:blipFill>
              <p:spPr bwMode="auto">
                <a:xfrm>
                  <a:off x="3139912" y="2292378"/>
                  <a:ext cx="472849" cy="432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 name="그룹 88"/>
              <p:cNvGrpSpPr/>
              <p:nvPr/>
            </p:nvGrpSpPr>
            <p:grpSpPr>
              <a:xfrm>
                <a:off x="2984796" y="3356818"/>
                <a:ext cx="2592288" cy="707522"/>
                <a:chOff x="2976412" y="2832655"/>
                <a:chExt cx="2592288" cy="707522"/>
              </a:xfrm>
            </p:grpSpPr>
            <p:grpSp>
              <p:nvGrpSpPr>
                <p:cNvPr id="90" name="그룹 89"/>
                <p:cNvGrpSpPr/>
                <p:nvPr/>
              </p:nvGrpSpPr>
              <p:grpSpPr>
                <a:xfrm>
                  <a:off x="2976412" y="2832655"/>
                  <a:ext cx="2592288" cy="707522"/>
                  <a:chOff x="2988444" y="1272760"/>
                  <a:chExt cx="2592288" cy="707522"/>
                </a:xfrm>
              </p:grpSpPr>
              <p:sp>
                <p:nvSpPr>
                  <p:cNvPr id="92" name="직사각형 91"/>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TextBox 92"/>
                  <p:cNvSpPr txBox="1"/>
                  <p:nvPr/>
                </p:nvSpPr>
                <p:spPr>
                  <a:xfrm>
                    <a:off x="3599677" y="1420223"/>
                    <a:ext cx="1013176" cy="547210"/>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농구</a:t>
                    </a:r>
                    <a:endParaRPr lang="ko-KR" altLang="en-US" sz="2400" dirty="0">
                      <a:latin typeface="Noto Sans CJK KR Light" pitchFamily="34" charset="-127"/>
                      <a:ea typeface="Noto Sans CJK KR Light" pitchFamily="34" charset="-127"/>
                    </a:endParaRPr>
                  </a:p>
                </p:txBody>
              </p:sp>
              <p:sp>
                <p:nvSpPr>
                  <p:cNvPr id="94" name="갈매기형 수장 93"/>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91" name="Picture 4" descr="C:\Users\user\Downloads\noun_1052745_cc.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r="-3210"/>
                <a:stretch/>
              </p:blipFill>
              <p:spPr bwMode="auto">
                <a:xfrm>
                  <a:off x="3093020" y="2963278"/>
                  <a:ext cx="631073" cy="5250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그룹 95"/>
              <p:cNvGrpSpPr/>
              <p:nvPr/>
            </p:nvGrpSpPr>
            <p:grpSpPr>
              <a:xfrm>
                <a:off x="2996828" y="4160629"/>
                <a:ext cx="2592288" cy="707522"/>
                <a:chOff x="2988444" y="3636466"/>
                <a:chExt cx="2592288" cy="707522"/>
              </a:xfrm>
            </p:grpSpPr>
            <p:grpSp>
              <p:nvGrpSpPr>
                <p:cNvPr id="97" name="그룹 96"/>
                <p:cNvGrpSpPr/>
                <p:nvPr/>
              </p:nvGrpSpPr>
              <p:grpSpPr>
                <a:xfrm>
                  <a:off x="2988444" y="3636466"/>
                  <a:ext cx="2592288" cy="707522"/>
                  <a:chOff x="2988444" y="1272760"/>
                  <a:chExt cx="2592288" cy="707522"/>
                </a:xfrm>
              </p:grpSpPr>
              <p:sp>
                <p:nvSpPr>
                  <p:cNvPr id="99" name="직사각형 9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TextBox 99"/>
                  <p:cNvSpPr txBox="1"/>
                  <p:nvPr/>
                </p:nvSpPr>
                <p:spPr>
                  <a:xfrm>
                    <a:off x="3576232" y="1420223"/>
                    <a:ext cx="1013176" cy="547210"/>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야구</a:t>
                    </a:r>
                    <a:endParaRPr lang="ko-KR" altLang="en-US" sz="2400" dirty="0">
                      <a:latin typeface="Noto Sans CJK KR Light" pitchFamily="34" charset="-127"/>
                      <a:ea typeface="Noto Sans CJK KR Light" pitchFamily="34" charset="-127"/>
                    </a:endParaRPr>
                  </a:p>
                </p:txBody>
              </p:sp>
              <p:sp>
                <p:nvSpPr>
                  <p:cNvPr id="101" name="갈매기형 수장 100"/>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98" name="Picture 2" descr="C:\Users\user\Downloads\noun_1125082_cc.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18072"/>
                <a:stretch/>
              </p:blipFill>
              <p:spPr bwMode="auto">
                <a:xfrm>
                  <a:off x="3117084" y="3773054"/>
                  <a:ext cx="519432" cy="425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그룹 101"/>
              <p:cNvGrpSpPr/>
              <p:nvPr/>
            </p:nvGrpSpPr>
            <p:grpSpPr>
              <a:xfrm>
                <a:off x="2996828" y="4952717"/>
                <a:ext cx="2592288" cy="707522"/>
                <a:chOff x="2988444" y="4428554"/>
                <a:chExt cx="2592288" cy="707522"/>
              </a:xfrm>
            </p:grpSpPr>
            <p:grpSp>
              <p:nvGrpSpPr>
                <p:cNvPr id="103" name="그룹 102"/>
                <p:cNvGrpSpPr/>
                <p:nvPr/>
              </p:nvGrpSpPr>
              <p:grpSpPr>
                <a:xfrm>
                  <a:off x="2988444" y="4428554"/>
                  <a:ext cx="2592288" cy="707522"/>
                  <a:chOff x="2988444" y="1272760"/>
                  <a:chExt cx="2592288" cy="707522"/>
                </a:xfrm>
              </p:grpSpPr>
              <p:sp>
                <p:nvSpPr>
                  <p:cNvPr id="105" name="직사각형 104"/>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TextBox 105"/>
                  <p:cNvSpPr txBox="1"/>
                  <p:nvPr/>
                </p:nvSpPr>
                <p:spPr>
                  <a:xfrm>
                    <a:off x="3587954" y="1392432"/>
                    <a:ext cx="1013176" cy="547210"/>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해킹</a:t>
                    </a:r>
                    <a:endParaRPr lang="ko-KR" altLang="en-US" sz="2400" dirty="0">
                      <a:latin typeface="Noto Sans CJK KR Light" pitchFamily="34" charset="-127"/>
                      <a:ea typeface="Noto Sans CJK KR Light" pitchFamily="34" charset="-127"/>
                    </a:endParaRPr>
                  </a:p>
                </p:txBody>
              </p:sp>
              <p:sp>
                <p:nvSpPr>
                  <p:cNvPr id="107" name="갈매기형 수장 106"/>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04" name="Picture 4" descr="C:\Users\user\Downloads\noun_1124019_cc.pn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a:stretch/>
              </p:blipFill>
              <p:spPr bwMode="auto">
                <a:xfrm>
                  <a:off x="3119238" y="4587740"/>
                  <a:ext cx="493832" cy="4443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8" name="그룹 107"/>
              <p:cNvGrpSpPr/>
              <p:nvPr/>
            </p:nvGrpSpPr>
            <p:grpSpPr>
              <a:xfrm>
                <a:off x="2996828" y="5757363"/>
                <a:ext cx="2592288" cy="707522"/>
                <a:chOff x="2988444" y="1272760"/>
                <a:chExt cx="2592288" cy="707522"/>
              </a:xfrm>
            </p:grpSpPr>
            <p:sp>
              <p:nvSpPr>
                <p:cNvPr id="109" name="직사각형 10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extBox 109"/>
                <p:cNvSpPr txBox="1"/>
                <p:nvPr/>
              </p:nvSpPr>
              <p:spPr>
                <a:xfrm>
                  <a:off x="3587954" y="1420223"/>
                  <a:ext cx="1699682" cy="474249"/>
                </a:xfrm>
                <a:prstGeom prst="rect">
                  <a:avLst/>
                </a:prstGeom>
                <a:noFill/>
              </p:spPr>
              <p:txBody>
                <a:bodyPr wrap="none" rtlCol="0">
                  <a:spAutoFit/>
                </a:bodyPr>
                <a:lstStyle/>
                <a:p>
                  <a:r>
                    <a:rPr lang="en-US" altLang="ko-KR" sz="2000" dirty="0" smtClean="0">
                      <a:latin typeface="Noto Sans CJK KR Light" pitchFamily="34" charset="-127"/>
                      <a:ea typeface="Noto Sans CJK KR Light" pitchFamily="34" charset="-127"/>
                    </a:rPr>
                    <a:t>ESPORTS</a:t>
                  </a:r>
                  <a:endParaRPr lang="ko-KR" altLang="en-US" sz="2000" dirty="0">
                    <a:latin typeface="Noto Sans CJK KR Light" pitchFamily="34" charset="-127"/>
                    <a:ea typeface="Noto Sans CJK KR Light" pitchFamily="34" charset="-127"/>
                  </a:endParaRPr>
                </a:p>
              </p:txBody>
            </p:sp>
            <p:sp>
              <p:nvSpPr>
                <p:cNvPr id="111" name="갈매기형 수장 110"/>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12" name="Picture 5" descr="C:\Users\user\Downloads\noun_1048517_cc.pn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a:stretch/>
            </p:blipFill>
            <p:spPr bwMode="auto">
              <a:xfrm>
                <a:off x="3147988" y="5942415"/>
                <a:ext cx="470112" cy="3378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그룹 54"/>
            <p:cNvGrpSpPr/>
            <p:nvPr/>
          </p:nvGrpSpPr>
          <p:grpSpPr>
            <a:xfrm>
              <a:off x="5649130" y="6660802"/>
              <a:ext cx="1924380" cy="596915"/>
              <a:chOff x="5649130" y="6660802"/>
              <a:chExt cx="1924380" cy="596915"/>
            </a:xfrm>
          </p:grpSpPr>
          <p:sp>
            <p:nvSpPr>
              <p:cNvPr id="115" name="직사각형 114"/>
              <p:cNvSpPr/>
              <p:nvPr/>
            </p:nvSpPr>
            <p:spPr>
              <a:xfrm>
                <a:off x="5649130" y="6660802"/>
                <a:ext cx="1924380" cy="596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TextBox 115"/>
              <p:cNvSpPr txBox="1"/>
              <p:nvPr/>
            </p:nvSpPr>
            <p:spPr>
              <a:xfrm>
                <a:off x="6094175" y="6761766"/>
                <a:ext cx="449162" cy="461665"/>
              </a:xfrm>
              <a:prstGeom prst="rect">
                <a:avLst/>
              </a:prstGeom>
              <a:noFill/>
            </p:spPr>
            <p:txBody>
              <a:bodyPr wrap="none" rtlCol="0">
                <a:spAutoFit/>
              </a:bodyPr>
              <a:lstStyle/>
              <a:p>
                <a:r>
                  <a:rPr lang="en-US" altLang="ko-KR" sz="2400" dirty="0" smtClean="0">
                    <a:latin typeface="Noto Sans CJK KR Light" pitchFamily="34" charset="-127"/>
                    <a:ea typeface="Noto Sans CJK KR Light" pitchFamily="34" charset="-127"/>
                  </a:rPr>
                  <a:t>AI</a:t>
                </a:r>
                <a:endParaRPr lang="ko-KR" altLang="en-US" sz="2400" dirty="0">
                  <a:latin typeface="Noto Sans CJK KR Light" pitchFamily="34" charset="-127"/>
                  <a:ea typeface="Noto Sans CJK KR Light" pitchFamily="34" charset="-127"/>
                </a:endParaRPr>
              </a:p>
            </p:txBody>
          </p:sp>
          <p:sp>
            <p:nvSpPr>
              <p:cNvPr id="117" name="갈매기형 수장 116"/>
              <p:cNvSpPr/>
              <p:nvPr/>
            </p:nvSpPr>
            <p:spPr>
              <a:xfrm>
                <a:off x="7359690" y="6880585"/>
                <a:ext cx="106910" cy="170372"/>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18" name="Picture 4" descr="C:\Users\user\Downloads\noun_1124019_cc.pn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a:stretch/>
            </p:blipFill>
            <p:spPr bwMode="auto">
              <a:xfrm>
                <a:off x="5746225" y="6795102"/>
                <a:ext cx="366595" cy="3749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그룹 55"/>
            <p:cNvGrpSpPr/>
            <p:nvPr/>
          </p:nvGrpSpPr>
          <p:grpSpPr>
            <a:xfrm>
              <a:off x="5635048" y="7348308"/>
              <a:ext cx="1924380" cy="596915"/>
              <a:chOff x="5635048" y="7348308"/>
              <a:chExt cx="1924380" cy="596915"/>
            </a:xfrm>
          </p:grpSpPr>
          <p:sp>
            <p:nvSpPr>
              <p:cNvPr id="120" name="직사각형 119"/>
              <p:cNvSpPr/>
              <p:nvPr/>
            </p:nvSpPr>
            <p:spPr>
              <a:xfrm>
                <a:off x="5635048" y="7348308"/>
                <a:ext cx="1924380" cy="596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p:cNvSpPr txBox="1"/>
              <p:nvPr/>
            </p:nvSpPr>
            <p:spPr>
              <a:xfrm>
                <a:off x="6080093" y="7449272"/>
                <a:ext cx="1319592"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과학퀴</a:t>
                </a:r>
                <a:r>
                  <a:rPr lang="ko-KR" altLang="en-US" sz="2400" dirty="0">
                    <a:latin typeface="Noto Sans CJK KR Light" pitchFamily="34" charset="-127"/>
                    <a:ea typeface="Noto Sans CJK KR Light" pitchFamily="34" charset="-127"/>
                  </a:rPr>
                  <a:t>즈</a:t>
                </a:r>
              </a:p>
            </p:txBody>
          </p:sp>
          <p:sp>
            <p:nvSpPr>
              <p:cNvPr id="122" name="갈매기형 수장 121"/>
              <p:cNvSpPr/>
              <p:nvPr/>
            </p:nvSpPr>
            <p:spPr>
              <a:xfrm>
                <a:off x="7345608" y="7568091"/>
                <a:ext cx="106910" cy="170372"/>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23" name="Picture 4" descr="C:\Users\user\Downloads\noun_1124019_cc.pn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a:stretch/>
            </p:blipFill>
            <p:spPr bwMode="auto">
              <a:xfrm>
                <a:off x="5732143" y="7482608"/>
                <a:ext cx="366595" cy="37492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316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1357" y="995918"/>
            <a:ext cx="16213382" cy="11342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628404" y="3300181"/>
            <a:ext cx="3024336" cy="51845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p:cNvGrpSpPr/>
          <p:nvPr/>
        </p:nvGrpSpPr>
        <p:grpSpPr>
          <a:xfrm>
            <a:off x="2832396" y="3516731"/>
            <a:ext cx="2592288" cy="707522"/>
            <a:chOff x="2988444" y="1272760"/>
            <a:chExt cx="2592288" cy="707522"/>
          </a:xfrm>
        </p:grpSpPr>
        <p:sp>
          <p:nvSpPr>
            <p:cNvPr id="6" name="직사각형 5"/>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일정</a:t>
              </a:r>
              <a:endParaRPr lang="ko-KR" altLang="en-US" sz="2400" dirty="0">
                <a:latin typeface="Noto Sans CJK KR Light" pitchFamily="34" charset="-127"/>
                <a:ea typeface="Noto Sans CJK KR Light" pitchFamily="34" charset="-127"/>
              </a:endParaRPr>
            </a:p>
          </p:txBody>
        </p:sp>
        <p:pic>
          <p:nvPicPr>
            <p:cNvPr id="8" name="Picture 2" descr="C:\Users\user\Downloads\noun_972310_cc.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flipH="1">
              <a:off x="3157576" y="1439387"/>
              <a:ext cx="432048" cy="376192"/>
            </a:xfrm>
            <a:prstGeom prst="rect">
              <a:avLst/>
            </a:prstGeom>
            <a:noFill/>
            <a:extLst>
              <a:ext uri="{909E8E84-426E-40DD-AFC4-6F175D3DCCD1}">
                <a14:hiddenFill xmlns:a14="http://schemas.microsoft.com/office/drawing/2010/main">
                  <a:solidFill>
                    <a:srgbClr val="FFFFFF"/>
                  </a:solidFill>
                </a14:hiddenFill>
              </a:ext>
            </a:extLst>
          </p:spPr>
        </p:pic>
        <p:sp>
          <p:nvSpPr>
            <p:cNvPr id="9" name="갈매기형 수장 8"/>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 name="그룹 9"/>
          <p:cNvGrpSpPr/>
          <p:nvPr/>
        </p:nvGrpSpPr>
        <p:grpSpPr>
          <a:xfrm>
            <a:off x="2822926" y="4296261"/>
            <a:ext cx="2592288" cy="707522"/>
            <a:chOff x="2967251" y="2141418"/>
            <a:chExt cx="2592288" cy="707522"/>
          </a:xfrm>
        </p:grpSpPr>
        <p:grpSp>
          <p:nvGrpSpPr>
            <p:cNvPr id="11" name="그룹 10"/>
            <p:cNvGrpSpPr/>
            <p:nvPr/>
          </p:nvGrpSpPr>
          <p:grpSpPr>
            <a:xfrm>
              <a:off x="2967251" y="2141418"/>
              <a:ext cx="2592288" cy="707522"/>
              <a:chOff x="2988444" y="1272760"/>
              <a:chExt cx="2592288" cy="707522"/>
            </a:xfrm>
          </p:grpSpPr>
          <p:sp>
            <p:nvSpPr>
              <p:cNvPr id="13" name="직사각형 12">
                <a:hlinkClick r:id="rId3" action="ppaction://hlinksldjump"/>
              </p:cNvPr>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3599677" y="1406878"/>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카포전이</a:t>
                </a:r>
                <a:r>
                  <a:rPr lang="ko-KR" altLang="en-US" sz="2400" dirty="0" err="1">
                    <a:latin typeface="Noto Sans CJK KR Light" pitchFamily="34" charset="-127"/>
                    <a:ea typeface="Noto Sans CJK KR Light" pitchFamily="34" charset="-127"/>
                  </a:rPr>
                  <a:t>란</a:t>
                </a:r>
                <a:endParaRPr lang="ko-KR" altLang="en-US" sz="2400" dirty="0">
                  <a:latin typeface="Noto Sans CJK KR Light" pitchFamily="34" charset="-127"/>
                  <a:ea typeface="Noto Sans CJK KR Light" pitchFamily="34" charset="-127"/>
                </a:endParaRPr>
              </a:p>
            </p:txBody>
          </p:sp>
          <p:sp>
            <p:nvSpPr>
              <p:cNvPr id="15" name="갈매기형 수장 14"/>
              <p:cNvSpPr/>
              <p:nvPr/>
            </p:nvSpPr>
            <p:spPr>
              <a:xfrm>
                <a:off x="5304732" y="1533268"/>
                <a:ext cx="144016" cy="201941"/>
              </a:xfrm>
              <a:prstGeom prst="chevron">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2" name="Picture 3" descr="D:\project\sciwar\visuals\logo.png"/>
            <p:cNvPicPr>
              <a:picLocks noChangeAspect="1" noChangeArrowheads="1"/>
            </p:cNvPicPr>
            <p:nvPr/>
          </p:nvPicPr>
          <p:blipFill rotWithShape="1">
            <a:blip r:embed="rId4" cstate="print">
              <a:biLevel thresh="75000"/>
              <a:extLst>
                <a:ext uri="{28A0092B-C50C-407E-A947-70E740481C1C}">
                  <a14:useLocalDpi xmlns:a14="http://schemas.microsoft.com/office/drawing/2010/main" val="0"/>
                </a:ext>
              </a:extLst>
            </a:blip>
            <a:srcRect l="5830" t="3603" r="6699" b="16307"/>
            <a:stretch/>
          </p:blipFill>
          <p:spPr bwMode="auto">
            <a:xfrm>
              <a:off x="3139912" y="2292378"/>
              <a:ext cx="472849" cy="432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그룹 15"/>
          <p:cNvGrpSpPr/>
          <p:nvPr/>
        </p:nvGrpSpPr>
        <p:grpSpPr>
          <a:xfrm>
            <a:off x="2832396" y="5088658"/>
            <a:ext cx="2592288" cy="707522"/>
            <a:chOff x="2976412" y="2832655"/>
            <a:chExt cx="2592288" cy="707522"/>
          </a:xfrm>
        </p:grpSpPr>
        <p:grpSp>
          <p:nvGrpSpPr>
            <p:cNvPr id="17" name="그룹 16"/>
            <p:cNvGrpSpPr/>
            <p:nvPr/>
          </p:nvGrpSpPr>
          <p:grpSpPr>
            <a:xfrm>
              <a:off x="2976412" y="2832655"/>
              <a:ext cx="2592288" cy="707522"/>
              <a:chOff x="2988444" y="1272760"/>
              <a:chExt cx="2592288" cy="707522"/>
            </a:xfrm>
          </p:grpSpPr>
          <p:sp>
            <p:nvSpPr>
              <p:cNvPr id="19" name="직사각형 1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3599677" y="1420223"/>
                <a:ext cx="1319592"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서포터</a:t>
                </a:r>
                <a:r>
                  <a:rPr lang="ko-KR" altLang="en-US" sz="2400" dirty="0" err="1">
                    <a:latin typeface="Noto Sans CJK KR Light" pitchFamily="34" charset="-127"/>
                    <a:ea typeface="Noto Sans CJK KR Light" pitchFamily="34" charset="-127"/>
                  </a:rPr>
                  <a:t>즈</a:t>
                </a:r>
                <a:endParaRPr lang="ko-KR" altLang="en-US" sz="2400" dirty="0">
                  <a:latin typeface="Noto Sans CJK KR Light" pitchFamily="34" charset="-127"/>
                  <a:ea typeface="Noto Sans CJK KR Light" pitchFamily="34" charset="-127"/>
                </a:endParaRPr>
              </a:p>
            </p:txBody>
          </p:sp>
          <p:sp>
            <p:nvSpPr>
              <p:cNvPr id="21" name="갈매기형 수장 20"/>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8" name="Picture 4" descr="C:\Users\user\Downloads\noun_1052745_cc.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210"/>
            <a:stretch/>
          </p:blipFill>
          <p:spPr bwMode="auto">
            <a:xfrm>
              <a:off x="3093020" y="2963278"/>
              <a:ext cx="631073" cy="525097"/>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4251394" y="2772370"/>
            <a:ext cx="1401346" cy="584775"/>
          </a:xfrm>
          <a:prstGeom prst="rect">
            <a:avLst/>
          </a:prstGeom>
          <a:noFill/>
        </p:spPr>
        <p:txBody>
          <a:bodyPr wrap="none" rtlCol="0">
            <a:spAutoFit/>
          </a:bodyPr>
          <a:lstStyle/>
          <a:p>
            <a:r>
              <a:rPr lang="en-US" altLang="ko-KR" sz="3200" dirty="0" smtClean="0">
                <a:solidFill>
                  <a:schemeClr val="accent1">
                    <a:lumMod val="60000"/>
                    <a:lumOff val="40000"/>
                  </a:schemeClr>
                </a:solidFill>
                <a:latin typeface="Noto Sans CJK KR Bold" pitchFamily="34" charset="-127"/>
                <a:ea typeface="Noto Sans CJK KR Bold" pitchFamily="34" charset="-127"/>
              </a:rPr>
              <a:t>MENU</a:t>
            </a:r>
            <a:endParaRPr lang="ko-KR" altLang="en-US" sz="3200" dirty="0">
              <a:solidFill>
                <a:schemeClr val="accent1">
                  <a:lumMod val="60000"/>
                  <a:lumOff val="40000"/>
                </a:schemeClr>
              </a:solidFill>
              <a:latin typeface="Noto Sans CJK KR Bold" pitchFamily="34" charset="-127"/>
              <a:ea typeface="Noto Sans CJK KR Bold" pitchFamily="34" charset="-127"/>
            </a:endParaRPr>
          </a:p>
        </p:txBody>
      </p:sp>
      <p:sp>
        <p:nvSpPr>
          <p:cNvPr id="23" name="갈매기형 수장 22"/>
          <p:cNvSpPr/>
          <p:nvPr/>
        </p:nvSpPr>
        <p:spPr>
          <a:xfrm rot="16200000">
            <a:off x="5359191" y="8527803"/>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TextBox 23"/>
          <p:cNvSpPr txBox="1"/>
          <p:nvPr/>
        </p:nvSpPr>
        <p:spPr>
          <a:xfrm>
            <a:off x="4848929" y="8660640"/>
            <a:ext cx="816249"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TOP</a:t>
            </a:r>
            <a:endParaRPr lang="ko-KR" altLang="en-US" dirty="0">
              <a:latin typeface="Noto Sans CJK KR Light" pitchFamily="34" charset="-127"/>
              <a:ea typeface="Noto Sans CJK KR Light" pitchFamily="34" charset="-127"/>
            </a:endParaRPr>
          </a:p>
        </p:txBody>
      </p:sp>
      <p:grpSp>
        <p:nvGrpSpPr>
          <p:cNvPr id="25" name="그룹 24"/>
          <p:cNvGrpSpPr/>
          <p:nvPr/>
        </p:nvGrpSpPr>
        <p:grpSpPr>
          <a:xfrm>
            <a:off x="2844428" y="5892469"/>
            <a:ext cx="2592288" cy="707522"/>
            <a:chOff x="2988444" y="3636466"/>
            <a:chExt cx="2592288" cy="707522"/>
          </a:xfrm>
        </p:grpSpPr>
        <p:grpSp>
          <p:nvGrpSpPr>
            <p:cNvPr id="26" name="그룹 25"/>
            <p:cNvGrpSpPr/>
            <p:nvPr/>
          </p:nvGrpSpPr>
          <p:grpSpPr>
            <a:xfrm>
              <a:off x="2988444" y="3636466"/>
              <a:ext cx="2592288" cy="707522"/>
              <a:chOff x="2988444" y="1272760"/>
              <a:chExt cx="2592288" cy="707522"/>
            </a:xfrm>
          </p:grpSpPr>
          <p:sp>
            <p:nvSpPr>
              <p:cNvPr id="28" name="직사각형 27"/>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3576231" y="1420223"/>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토토이벤트</a:t>
                </a:r>
                <a:endParaRPr lang="ko-KR" altLang="en-US" sz="2400" dirty="0">
                  <a:latin typeface="Noto Sans CJK KR Light" pitchFamily="34" charset="-127"/>
                  <a:ea typeface="Noto Sans CJK KR Light" pitchFamily="34" charset="-127"/>
                </a:endParaRPr>
              </a:p>
            </p:txBody>
          </p:sp>
          <p:sp>
            <p:nvSpPr>
              <p:cNvPr id="30" name="갈매기형 수장 29"/>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7" name="Picture 2" descr="C:\Users\user\Downloads\noun_1125082_cc.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117084" y="3773054"/>
              <a:ext cx="519432" cy="425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그룹 30"/>
          <p:cNvGrpSpPr/>
          <p:nvPr/>
        </p:nvGrpSpPr>
        <p:grpSpPr>
          <a:xfrm>
            <a:off x="2844428" y="6684557"/>
            <a:ext cx="2592288" cy="707522"/>
            <a:chOff x="2988444" y="4428554"/>
            <a:chExt cx="2592288" cy="707522"/>
          </a:xfrm>
        </p:grpSpPr>
        <p:grpSp>
          <p:nvGrpSpPr>
            <p:cNvPr id="32" name="그룹 31"/>
            <p:cNvGrpSpPr/>
            <p:nvPr/>
          </p:nvGrpSpPr>
          <p:grpSpPr>
            <a:xfrm>
              <a:off x="2988444" y="4428554"/>
              <a:ext cx="2592288" cy="707522"/>
              <a:chOff x="2988444" y="1272760"/>
              <a:chExt cx="2592288" cy="707522"/>
            </a:xfrm>
          </p:grpSpPr>
          <p:sp>
            <p:nvSpPr>
              <p:cNvPr id="34" name="직사각형 33"/>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지</a:t>
                </a:r>
                <a:r>
                  <a:rPr lang="ko-KR" altLang="en-US" sz="2400" dirty="0">
                    <a:latin typeface="Noto Sans CJK KR Light" pitchFamily="34" charset="-127"/>
                    <a:ea typeface="Noto Sans CJK KR Light" pitchFamily="34" charset="-127"/>
                  </a:rPr>
                  <a:t>도</a:t>
                </a:r>
              </a:p>
            </p:txBody>
          </p:sp>
          <p:sp>
            <p:nvSpPr>
              <p:cNvPr id="36" name="갈매기형 수장 35"/>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33" name="Picture 4" descr="C:\Users\user\Downloads\noun_1124019_cc.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3119238" y="4587740"/>
              <a:ext cx="493832" cy="4443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그룹 36"/>
          <p:cNvGrpSpPr/>
          <p:nvPr/>
        </p:nvGrpSpPr>
        <p:grpSpPr>
          <a:xfrm>
            <a:off x="2844428" y="7489203"/>
            <a:ext cx="2592288" cy="707522"/>
            <a:chOff x="2988444" y="1272760"/>
            <a:chExt cx="2592288" cy="707522"/>
          </a:xfrm>
        </p:grpSpPr>
        <p:sp>
          <p:nvSpPr>
            <p:cNvPr id="38" name="직사각형 37"/>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3575922" y="1420223"/>
              <a:ext cx="1802096"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사진</a:t>
              </a:r>
              <a:r>
                <a:rPr lang="en-US" altLang="ko-KR" sz="2400" dirty="0" smtClean="0">
                  <a:latin typeface="Noto Sans CJK KR Light" pitchFamily="34" charset="-127"/>
                  <a:ea typeface="Noto Sans CJK KR Light" pitchFamily="34" charset="-127"/>
                </a:rPr>
                <a:t>&amp;</a:t>
              </a:r>
              <a:r>
                <a:rPr lang="ko-KR" altLang="en-US" sz="2400" dirty="0" smtClean="0">
                  <a:latin typeface="Noto Sans CJK KR Light" pitchFamily="34" charset="-127"/>
                  <a:ea typeface="Noto Sans CJK KR Light" pitchFamily="34" charset="-127"/>
                </a:rPr>
                <a:t>비디오</a:t>
              </a:r>
              <a:endParaRPr lang="ko-KR" altLang="en-US" sz="2400" dirty="0">
                <a:latin typeface="Noto Sans CJK KR Light" pitchFamily="34" charset="-127"/>
                <a:ea typeface="Noto Sans CJK KR Light" pitchFamily="34" charset="-127"/>
              </a:endParaRPr>
            </a:p>
          </p:txBody>
        </p:sp>
        <p:sp>
          <p:nvSpPr>
            <p:cNvPr id="40" name="갈매기형 수장 39"/>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41" name="Picture 5" descr="C:\Users\user\Downloads\noun_1048517_cc.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2995588" y="7674255"/>
            <a:ext cx="470112" cy="33784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2831035" y="8628773"/>
            <a:ext cx="1117614"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HOME</a:t>
            </a:r>
            <a:endParaRPr lang="ko-KR" altLang="en-US" dirty="0">
              <a:latin typeface="Noto Sans CJK KR Light" pitchFamily="34" charset="-127"/>
              <a:ea typeface="Noto Sans CJK KR Light" pitchFamily="34" charset="-127"/>
            </a:endParaRPr>
          </a:p>
        </p:txBody>
      </p:sp>
      <p:sp>
        <p:nvSpPr>
          <p:cNvPr id="43" name="갈매기형 수장 42"/>
          <p:cNvSpPr/>
          <p:nvPr/>
        </p:nvSpPr>
        <p:spPr>
          <a:xfrm rot="10800000">
            <a:off x="2723858" y="8763426"/>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TextBox 43"/>
          <p:cNvSpPr txBox="1"/>
          <p:nvPr/>
        </p:nvSpPr>
        <p:spPr>
          <a:xfrm>
            <a:off x="6504723" y="1360364"/>
            <a:ext cx="3193310" cy="769441"/>
          </a:xfrm>
          <a:prstGeom prst="rect">
            <a:avLst/>
          </a:prstGeom>
          <a:noFill/>
        </p:spPr>
        <p:txBody>
          <a:bodyPr wrap="none" rtlCol="0">
            <a:spAutoFit/>
          </a:bodyPr>
          <a:lstStyle/>
          <a:p>
            <a:r>
              <a:rPr lang="ko-KR" altLang="en-US" sz="4400" dirty="0" smtClean="0">
                <a:solidFill>
                  <a:schemeClr val="bg1"/>
                </a:solidFill>
                <a:latin typeface="Noto Sans CJK KR Bold" pitchFamily="34" charset="-127"/>
                <a:ea typeface="Noto Sans CJK KR Bold" pitchFamily="34" charset="-127"/>
              </a:rPr>
              <a:t>축구</a:t>
            </a:r>
            <a:r>
              <a:rPr lang="en-US" altLang="ko-KR" sz="4400" dirty="0">
                <a:solidFill>
                  <a:schemeClr val="bg1"/>
                </a:solidFill>
                <a:latin typeface="Noto Sans CJK KR Bold" pitchFamily="34" charset="-127"/>
                <a:ea typeface="Noto Sans CJK KR Bold" pitchFamily="34" charset="-127"/>
              </a:rPr>
              <a:t> </a:t>
            </a:r>
            <a:r>
              <a:rPr lang="en-US" altLang="ko-KR" sz="4400" dirty="0" smtClean="0">
                <a:solidFill>
                  <a:schemeClr val="bg1"/>
                </a:solidFill>
                <a:latin typeface="Noto Sans CJK KR Bold" pitchFamily="34" charset="-127"/>
                <a:ea typeface="Noto Sans CJK KR Bold" pitchFamily="34" charset="-127"/>
              </a:rPr>
              <a:t>Soccer</a:t>
            </a:r>
            <a:endParaRPr lang="ko-KR" altLang="en-US" sz="4400" dirty="0">
              <a:solidFill>
                <a:schemeClr val="bg1"/>
              </a:solidFill>
              <a:latin typeface="Noto Sans CJK KR Bold" pitchFamily="34" charset="-127"/>
              <a:ea typeface="Noto Sans CJK KR Bold" pitchFamily="34" charset="-127"/>
            </a:endParaRPr>
          </a:p>
        </p:txBody>
      </p:sp>
      <p:grpSp>
        <p:nvGrpSpPr>
          <p:cNvPr id="68" name="그룹 67"/>
          <p:cNvGrpSpPr/>
          <p:nvPr/>
        </p:nvGrpSpPr>
        <p:grpSpPr>
          <a:xfrm>
            <a:off x="732" y="-773"/>
            <a:ext cx="16201293" cy="1224135"/>
            <a:chOff x="732" y="5220642"/>
            <a:chExt cx="16201293" cy="1224135"/>
          </a:xfrm>
        </p:grpSpPr>
        <p:sp>
          <p:nvSpPr>
            <p:cNvPr id="69" name="직사각형 68"/>
            <p:cNvSpPr/>
            <p:nvPr/>
          </p:nvSpPr>
          <p:spPr>
            <a:xfrm>
              <a:off x="732" y="5220642"/>
              <a:ext cx="16201293" cy="1224135"/>
            </a:xfrm>
            <a:prstGeom prst="rect">
              <a:avLst/>
            </a:prstGeom>
            <a:solidFill>
              <a:srgbClr val="0831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0" name="그룹 69"/>
            <p:cNvGrpSpPr/>
            <p:nvPr/>
          </p:nvGrpSpPr>
          <p:grpSpPr>
            <a:xfrm>
              <a:off x="2946268" y="5399827"/>
              <a:ext cx="1050288" cy="492443"/>
              <a:chOff x="-371278" y="6024343"/>
              <a:chExt cx="1050288" cy="492443"/>
            </a:xfrm>
          </p:grpSpPr>
          <p:sp>
            <p:nvSpPr>
              <p:cNvPr id="87" name="모서리가 둥근 직사각형 86"/>
              <p:cNvSpPr/>
              <p:nvPr/>
            </p:nvSpPr>
            <p:spPr>
              <a:xfrm>
                <a:off x="-371278" y="6024343"/>
                <a:ext cx="1050288"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p:cNvSpPr txBox="1"/>
              <p:nvPr/>
            </p:nvSpPr>
            <p:spPr>
              <a:xfrm>
                <a:off x="-371278" y="6024343"/>
                <a:ext cx="1050288"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KAIST</a:t>
                </a:r>
                <a:endParaRPr lang="ko-KR" altLang="en-US" dirty="0">
                  <a:solidFill>
                    <a:schemeClr val="bg1"/>
                  </a:solidFill>
                  <a:latin typeface="Noto Sans CJK KR Light" pitchFamily="34" charset="-127"/>
                  <a:ea typeface="Noto Sans CJK KR Light" pitchFamily="34" charset="-127"/>
                </a:endParaRPr>
              </a:p>
            </p:txBody>
          </p:sp>
        </p:grpSp>
        <p:grpSp>
          <p:nvGrpSpPr>
            <p:cNvPr id="71" name="그룹 70"/>
            <p:cNvGrpSpPr/>
            <p:nvPr/>
          </p:nvGrpSpPr>
          <p:grpSpPr>
            <a:xfrm>
              <a:off x="4782946" y="5376271"/>
              <a:ext cx="1661882" cy="515540"/>
              <a:chOff x="5494152" y="6697990"/>
              <a:chExt cx="1661882" cy="515540"/>
            </a:xfrm>
          </p:grpSpPr>
          <p:sp>
            <p:nvSpPr>
              <p:cNvPr id="85" name="모서리가 둥근 직사각형 84"/>
              <p:cNvSpPr/>
              <p:nvPr/>
            </p:nvSpPr>
            <p:spPr>
              <a:xfrm>
                <a:off x="5494152" y="6721087"/>
                <a:ext cx="1647310"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TextBox 85"/>
              <p:cNvSpPr txBox="1"/>
              <p:nvPr/>
            </p:nvSpPr>
            <p:spPr>
              <a:xfrm>
                <a:off x="5508724" y="6697990"/>
                <a:ext cx="1647310"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POSTECH</a:t>
                </a:r>
                <a:endParaRPr lang="ko-KR" altLang="en-US" dirty="0">
                  <a:solidFill>
                    <a:schemeClr val="bg1"/>
                  </a:solidFill>
                  <a:latin typeface="Noto Sans CJK KR Light" pitchFamily="34" charset="-127"/>
                  <a:ea typeface="Noto Sans CJK KR Light" pitchFamily="34" charset="-127"/>
                </a:endParaRPr>
              </a:p>
            </p:txBody>
          </p:sp>
        </p:grpSp>
        <p:sp>
          <p:nvSpPr>
            <p:cNvPr id="72" name="TextBox 71"/>
            <p:cNvSpPr txBox="1"/>
            <p:nvPr/>
          </p:nvSpPr>
          <p:spPr>
            <a:xfrm>
              <a:off x="4033436" y="529265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sp>
          <p:nvSpPr>
            <p:cNvPr id="73" name="TextBox 72"/>
            <p:cNvSpPr txBox="1"/>
            <p:nvPr/>
          </p:nvSpPr>
          <p:spPr>
            <a:xfrm>
              <a:off x="6481708" y="528989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grpSp>
          <p:nvGrpSpPr>
            <p:cNvPr id="74" name="그룹 73"/>
            <p:cNvGrpSpPr/>
            <p:nvPr/>
          </p:nvGrpSpPr>
          <p:grpSpPr>
            <a:xfrm>
              <a:off x="7327136" y="5399827"/>
              <a:ext cx="1205924" cy="494462"/>
              <a:chOff x="5494152" y="6721087"/>
              <a:chExt cx="1205924" cy="494462"/>
            </a:xfrm>
          </p:grpSpPr>
          <p:sp>
            <p:nvSpPr>
              <p:cNvPr id="83" name="모서리가 둥근 직사각형 82"/>
              <p:cNvSpPr/>
              <p:nvPr/>
            </p:nvSpPr>
            <p:spPr>
              <a:xfrm>
                <a:off x="5494152" y="6721087"/>
                <a:ext cx="1205924"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TextBox 83"/>
              <p:cNvSpPr txBox="1"/>
              <p:nvPr/>
            </p:nvSpPr>
            <p:spPr>
              <a:xfrm>
                <a:off x="5508724" y="6723106"/>
                <a:ext cx="1191352"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TODAY</a:t>
                </a:r>
                <a:endParaRPr lang="ko-KR" altLang="en-US" dirty="0">
                  <a:solidFill>
                    <a:schemeClr val="bg1"/>
                  </a:solidFill>
                  <a:latin typeface="Noto Sans CJK KR Light" pitchFamily="34" charset="-127"/>
                  <a:ea typeface="Noto Sans CJK KR Light" pitchFamily="34" charset="-127"/>
                </a:endParaRPr>
              </a:p>
            </p:txBody>
          </p:sp>
        </p:grpSp>
        <p:sp>
          <p:nvSpPr>
            <p:cNvPr id="75" name="TextBox 74"/>
            <p:cNvSpPr txBox="1"/>
            <p:nvPr/>
          </p:nvSpPr>
          <p:spPr>
            <a:xfrm>
              <a:off x="8904823" y="5508674"/>
              <a:ext cx="3464410" cy="707886"/>
            </a:xfrm>
            <a:prstGeom prst="rect">
              <a:avLst/>
            </a:prstGeom>
            <a:noFill/>
          </p:spPr>
          <p:txBody>
            <a:bodyPr wrap="none" rtlCol="0">
              <a:spAutoFit/>
            </a:bodyPr>
            <a:lstStyle/>
            <a:p>
              <a:r>
                <a:rPr lang="ko-KR" altLang="en-US" sz="4000" dirty="0" err="1" smtClean="0">
                  <a:solidFill>
                    <a:schemeClr val="bg1"/>
                  </a:solidFill>
                  <a:latin typeface="KoPub돋움체 Medium" panose="00000600000000000000" pitchFamily="2" charset="-127"/>
                  <a:ea typeface="KoPub돋움체 Medium" panose="00000600000000000000" pitchFamily="2" charset="-127"/>
                </a:rPr>
                <a:t>무슨무슨</a:t>
              </a:r>
              <a:r>
                <a:rPr lang="ko-KR" altLang="en-US" sz="4000" dirty="0" err="1">
                  <a:solidFill>
                    <a:schemeClr val="bg1"/>
                  </a:solidFill>
                  <a:latin typeface="KoPub돋움체 Medium" panose="00000600000000000000" pitchFamily="2" charset="-127"/>
                  <a:ea typeface="KoPub돋움체 Medium" panose="00000600000000000000" pitchFamily="2" charset="-127"/>
                </a:rPr>
                <a:t>무</a:t>
              </a:r>
              <a:r>
                <a:rPr lang="ko-KR" altLang="en-US" sz="4000" dirty="0" smtClean="0">
                  <a:solidFill>
                    <a:schemeClr val="bg1"/>
                  </a:solidFill>
                  <a:latin typeface="KoPub돋움체 Medium" panose="00000600000000000000" pitchFamily="2" charset="-127"/>
                  <a:ea typeface="KoPub돋움체 Medium" panose="00000600000000000000" pitchFamily="2" charset="-127"/>
                </a:rPr>
                <a:t> 경기</a:t>
              </a:r>
              <a:endParaRPr lang="ko-KR" altLang="en-US" sz="4000" dirty="0">
                <a:solidFill>
                  <a:schemeClr val="bg1"/>
                </a:solidFill>
                <a:latin typeface="KoPub돋움체 Medium" panose="00000600000000000000" pitchFamily="2" charset="-127"/>
                <a:ea typeface="KoPub돋움체 Medium" panose="00000600000000000000" pitchFamily="2" charset="-127"/>
              </a:endParaRPr>
            </a:p>
          </p:txBody>
        </p:sp>
        <p:sp>
          <p:nvSpPr>
            <p:cNvPr id="76" name="TextBox 75"/>
            <p:cNvSpPr txBox="1"/>
            <p:nvPr/>
          </p:nvSpPr>
          <p:spPr>
            <a:xfrm>
              <a:off x="12312645" y="5651020"/>
              <a:ext cx="843501" cy="461665"/>
            </a:xfrm>
            <a:prstGeom prst="rect">
              <a:avLst/>
            </a:prstGeom>
            <a:solidFill>
              <a:schemeClr val="accent2">
                <a:lumMod val="75000"/>
              </a:schemeClr>
            </a:solidFill>
          </p:spPr>
          <p:txBody>
            <a:bodyPr wrap="none" rtlCol="0">
              <a:spAutoFit/>
            </a:bodyPr>
            <a:lstStyle/>
            <a:p>
              <a:r>
                <a:rPr lang="en-US" altLang="ko-KR" sz="2400" dirty="0" smtClean="0">
                  <a:solidFill>
                    <a:schemeClr val="bg1"/>
                  </a:solidFill>
                  <a:latin typeface="Noto Sans CJK KR Bold" pitchFamily="34" charset="-127"/>
                  <a:ea typeface="Noto Sans CJK KR Bold" pitchFamily="34" charset="-127"/>
                </a:rPr>
                <a:t>LIVE</a:t>
              </a:r>
              <a:endParaRPr lang="ko-KR" altLang="en-US" sz="2400" dirty="0">
                <a:solidFill>
                  <a:schemeClr val="bg1"/>
                </a:solidFill>
                <a:latin typeface="Noto Sans CJK KR Bold" pitchFamily="34" charset="-127"/>
                <a:ea typeface="Noto Sans CJK KR Bold" pitchFamily="34" charset="-127"/>
              </a:endParaRPr>
            </a:p>
          </p:txBody>
        </p:sp>
        <p:grpSp>
          <p:nvGrpSpPr>
            <p:cNvPr id="77" name="그룹 76"/>
            <p:cNvGrpSpPr/>
            <p:nvPr/>
          </p:nvGrpSpPr>
          <p:grpSpPr>
            <a:xfrm>
              <a:off x="13251271" y="5660101"/>
              <a:ext cx="262064" cy="455240"/>
              <a:chOff x="8605068" y="5965474"/>
              <a:chExt cx="262064" cy="455240"/>
            </a:xfrm>
          </p:grpSpPr>
          <p:sp>
            <p:nvSpPr>
              <p:cNvPr id="81" name="모서리가 둥근 직사각형 80"/>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갈매기형 수장 81"/>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78" name="그룹 77"/>
            <p:cNvGrpSpPr/>
            <p:nvPr/>
          </p:nvGrpSpPr>
          <p:grpSpPr>
            <a:xfrm flipH="1">
              <a:off x="8631036" y="5666337"/>
              <a:ext cx="262064" cy="455240"/>
              <a:chOff x="8605068" y="5965474"/>
              <a:chExt cx="262064" cy="455240"/>
            </a:xfrm>
          </p:grpSpPr>
          <p:sp>
            <p:nvSpPr>
              <p:cNvPr id="79" name="모서리가 둥근 직사각형 78"/>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갈매기형 수장 79"/>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90" name="TextBox 89"/>
          <p:cNvSpPr txBox="1"/>
          <p:nvPr/>
        </p:nvSpPr>
        <p:spPr>
          <a:xfrm>
            <a:off x="6586294" y="6045916"/>
            <a:ext cx="1790875" cy="492443"/>
          </a:xfrm>
          <a:prstGeom prst="rect">
            <a:avLst/>
          </a:prstGeom>
          <a:noFill/>
        </p:spPr>
        <p:txBody>
          <a:bodyPr wrap="none" rtlCol="0">
            <a:spAutoFit/>
          </a:bodyPr>
          <a:lstStyle/>
          <a:p>
            <a:r>
              <a:rPr lang="ko-KR" altLang="en-US" dirty="0" smtClean="0">
                <a:latin typeface="Noto Sans CJK KR Regular" pitchFamily="34" charset="-127"/>
                <a:ea typeface="Noto Sans CJK KR Regular" pitchFamily="34" charset="-127"/>
              </a:rPr>
              <a:t>선수단 정보</a:t>
            </a:r>
            <a:endParaRPr lang="ko-KR" altLang="en-US" dirty="0">
              <a:latin typeface="Noto Sans CJK KR Regular" pitchFamily="34" charset="-127"/>
              <a:ea typeface="Noto Sans CJK KR Regular" pitchFamily="34" charset="-127"/>
            </a:endParaRPr>
          </a:p>
        </p:txBody>
      </p:sp>
      <p:sp>
        <p:nvSpPr>
          <p:cNvPr id="91" name="TextBox 90"/>
          <p:cNvSpPr txBox="1"/>
          <p:nvPr/>
        </p:nvSpPr>
        <p:spPr>
          <a:xfrm>
            <a:off x="6599855" y="5552726"/>
            <a:ext cx="797013" cy="492443"/>
          </a:xfrm>
          <a:prstGeom prst="rect">
            <a:avLst/>
          </a:prstGeom>
          <a:noFill/>
        </p:spPr>
        <p:txBody>
          <a:bodyPr wrap="none" rtlCol="0">
            <a:spAutoFit/>
          </a:bodyPr>
          <a:lstStyle/>
          <a:p>
            <a:r>
              <a:rPr lang="ko-KR" altLang="en-US" dirty="0" smtClean="0">
                <a:latin typeface="Noto Sans CJK KR Regular" pitchFamily="34" charset="-127"/>
                <a:ea typeface="Noto Sans CJK KR Regular" pitchFamily="34" charset="-127"/>
              </a:rPr>
              <a:t>위치</a:t>
            </a:r>
            <a:endParaRPr lang="ko-KR" altLang="en-US" dirty="0">
              <a:latin typeface="Noto Sans CJK KR Regular" pitchFamily="34" charset="-127"/>
              <a:ea typeface="Noto Sans CJK KR Regular" pitchFamily="34" charset="-127"/>
            </a:endParaRPr>
          </a:p>
        </p:txBody>
      </p:sp>
      <p:sp>
        <p:nvSpPr>
          <p:cNvPr id="93" name="TextBox 92"/>
          <p:cNvSpPr txBox="1"/>
          <p:nvPr/>
        </p:nvSpPr>
        <p:spPr>
          <a:xfrm>
            <a:off x="6156796" y="6788122"/>
            <a:ext cx="2520280" cy="492443"/>
          </a:xfrm>
          <a:prstGeom prst="rect">
            <a:avLst/>
          </a:prstGeom>
          <a:noFill/>
        </p:spPr>
        <p:txBody>
          <a:bodyPr wrap="square" rtlCol="0">
            <a:spAutoFit/>
          </a:bodyPr>
          <a:lstStyle/>
          <a:p>
            <a:r>
              <a:rPr lang="ko-KR" altLang="en-US" dirty="0" smtClean="0">
                <a:latin typeface="Noto Sans CJK KR Regular" pitchFamily="34" charset="-127"/>
                <a:ea typeface="Noto Sans CJK KR Regular" pitchFamily="34" charset="-127"/>
              </a:rPr>
              <a:t>응원의 </a:t>
            </a:r>
            <a:r>
              <a:rPr lang="ko-KR" altLang="en-US" dirty="0" err="1" smtClean="0">
                <a:latin typeface="Noto Sans CJK KR Regular" pitchFamily="34" charset="-127"/>
                <a:ea typeface="Noto Sans CJK KR Regular" pitchFamily="34" charset="-127"/>
              </a:rPr>
              <a:t>메세지</a:t>
            </a:r>
            <a:endParaRPr lang="ko-KR" altLang="en-US" dirty="0">
              <a:latin typeface="Noto Sans CJK KR Regular" pitchFamily="34" charset="-127"/>
              <a:ea typeface="Noto Sans CJK KR Regular" pitchFamily="34" charset="-127"/>
            </a:endParaRPr>
          </a:p>
        </p:txBody>
      </p:sp>
      <p:sp>
        <p:nvSpPr>
          <p:cNvPr id="94" name="TextBox 93"/>
          <p:cNvSpPr txBox="1"/>
          <p:nvPr/>
        </p:nvSpPr>
        <p:spPr>
          <a:xfrm>
            <a:off x="6611730" y="5016231"/>
            <a:ext cx="797013" cy="492443"/>
          </a:xfrm>
          <a:prstGeom prst="rect">
            <a:avLst/>
          </a:prstGeom>
          <a:noFill/>
        </p:spPr>
        <p:txBody>
          <a:bodyPr wrap="none" rtlCol="0">
            <a:spAutoFit/>
          </a:bodyPr>
          <a:lstStyle/>
          <a:p>
            <a:r>
              <a:rPr lang="ko-KR" altLang="en-US" dirty="0" smtClean="0">
                <a:latin typeface="Noto Sans CJK KR Regular" pitchFamily="34" charset="-127"/>
                <a:ea typeface="Noto Sans CJK KR Regular" pitchFamily="34" charset="-127"/>
              </a:rPr>
              <a:t>일시</a:t>
            </a:r>
            <a:endParaRPr lang="ko-KR" altLang="en-US" dirty="0">
              <a:latin typeface="Noto Sans CJK KR Regular" pitchFamily="34" charset="-127"/>
              <a:ea typeface="Noto Sans CJK KR Regular" pitchFamily="34" charset="-127"/>
            </a:endParaRPr>
          </a:p>
        </p:txBody>
      </p:sp>
      <p:sp>
        <p:nvSpPr>
          <p:cNvPr id="96" name="TextBox 95"/>
          <p:cNvSpPr txBox="1"/>
          <p:nvPr/>
        </p:nvSpPr>
        <p:spPr>
          <a:xfrm>
            <a:off x="10333260" y="4193748"/>
            <a:ext cx="2097049" cy="492443"/>
          </a:xfrm>
          <a:prstGeom prst="rect">
            <a:avLst/>
          </a:prstGeom>
          <a:noFill/>
        </p:spPr>
        <p:txBody>
          <a:bodyPr wrap="none" rtlCol="0">
            <a:spAutoFit/>
          </a:bodyPr>
          <a:lstStyle/>
          <a:p>
            <a:r>
              <a:rPr lang="ko-KR" altLang="en-US" dirty="0" smtClean="0">
                <a:latin typeface="Noto Sans CJK KR Bold" pitchFamily="34" charset="-127"/>
                <a:ea typeface="Noto Sans CJK KR Bold" pitchFamily="34" charset="-127"/>
              </a:rPr>
              <a:t>경기 </a:t>
            </a:r>
            <a:r>
              <a:rPr lang="ko-KR" altLang="en-US" dirty="0" err="1" smtClean="0">
                <a:latin typeface="Noto Sans CJK KR Bold" pitchFamily="34" charset="-127"/>
                <a:ea typeface="Noto Sans CJK KR Bold" pitchFamily="34" charset="-127"/>
              </a:rPr>
              <a:t>보러가기</a:t>
            </a:r>
            <a:endParaRPr lang="ko-KR" altLang="en-US" dirty="0">
              <a:latin typeface="Noto Sans CJK KR Bold" pitchFamily="34" charset="-127"/>
              <a:ea typeface="Noto Sans CJK KR Bold" pitchFamily="34" charset="-127"/>
            </a:endParaRPr>
          </a:p>
        </p:txBody>
      </p:sp>
      <p:sp>
        <p:nvSpPr>
          <p:cNvPr id="97" name="TextBox 96"/>
          <p:cNvSpPr txBox="1"/>
          <p:nvPr/>
        </p:nvSpPr>
        <p:spPr>
          <a:xfrm>
            <a:off x="6971538" y="2523487"/>
            <a:ext cx="1114076" cy="492443"/>
          </a:xfrm>
          <a:prstGeom prst="rect">
            <a:avLst/>
          </a:prstGeom>
          <a:noFill/>
        </p:spPr>
        <p:txBody>
          <a:bodyPr wrap="square" rtlCol="0">
            <a:spAutoFit/>
          </a:bodyPr>
          <a:lstStyle/>
          <a:p>
            <a:r>
              <a:rPr lang="en-US" altLang="ko-KR" dirty="0" smtClean="0">
                <a:latin typeface="Noto Sans CJK KR Light" pitchFamily="34" charset="-127"/>
                <a:ea typeface="Noto Sans CJK KR Light" pitchFamily="34" charset="-127"/>
              </a:rPr>
              <a:t>KAIST</a:t>
            </a:r>
            <a:endParaRPr lang="ko-KR" altLang="en-US" dirty="0">
              <a:latin typeface="Noto Sans CJK KR Light" pitchFamily="34" charset="-127"/>
              <a:ea typeface="Noto Sans CJK KR Light" pitchFamily="34" charset="-127"/>
            </a:endParaRPr>
          </a:p>
        </p:txBody>
      </p:sp>
      <p:sp>
        <p:nvSpPr>
          <p:cNvPr id="98" name="TextBox 97"/>
          <p:cNvSpPr txBox="1"/>
          <p:nvPr/>
        </p:nvSpPr>
        <p:spPr>
          <a:xfrm>
            <a:off x="8397396" y="2519963"/>
            <a:ext cx="1656184" cy="492443"/>
          </a:xfrm>
          <a:prstGeom prst="rect">
            <a:avLst/>
          </a:prstGeom>
          <a:noFill/>
        </p:spPr>
        <p:txBody>
          <a:bodyPr wrap="square" rtlCol="0">
            <a:spAutoFit/>
          </a:bodyPr>
          <a:lstStyle/>
          <a:p>
            <a:r>
              <a:rPr lang="en-US" altLang="ko-KR" dirty="0" smtClean="0">
                <a:latin typeface="Noto Sans CJK KR Light" pitchFamily="34" charset="-127"/>
                <a:ea typeface="Noto Sans CJK KR Light" pitchFamily="34" charset="-127"/>
              </a:rPr>
              <a:t>POSTECH</a:t>
            </a:r>
            <a:endParaRPr lang="ko-KR" altLang="en-US" dirty="0">
              <a:latin typeface="Noto Sans CJK KR Light" pitchFamily="34" charset="-127"/>
              <a:ea typeface="Noto Sans CJK KR Light" pitchFamily="34" charset="-127"/>
            </a:endParaRPr>
          </a:p>
        </p:txBody>
      </p:sp>
      <p:sp>
        <p:nvSpPr>
          <p:cNvPr id="99" name="모서리가 둥근 직사각형 98"/>
          <p:cNvSpPr/>
          <p:nvPr/>
        </p:nvSpPr>
        <p:spPr>
          <a:xfrm>
            <a:off x="6174258" y="3012144"/>
            <a:ext cx="1755465" cy="16903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TextBox 101"/>
          <p:cNvSpPr txBox="1"/>
          <p:nvPr/>
        </p:nvSpPr>
        <p:spPr>
          <a:xfrm>
            <a:off x="6561571" y="3138272"/>
            <a:ext cx="934871" cy="1569660"/>
          </a:xfrm>
          <a:prstGeom prst="rect">
            <a:avLst/>
          </a:prstGeom>
          <a:noFill/>
        </p:spPr>
        <p:txBody>
          <a:bodyPr wrap="none" rtlCol="0">
            <a:spAutoFit/>
          </a:bodyPr>
          <a:lstStyle/>
          <a:p>
            <a:r>
              <a:rPr lang="en-US" altLang="ko-KR" sz="9600" dirty="0" smtClean="0">
                <a:latin typeface="Noto Sans CJK KR Black" pitchFamily="34" charset="-127"/>
                <a:ea typeface="Noto Sans CJK KR Black" pitchFamily="34" charset="-127"/>
              </a:rPr>
              <a:t>3</a:t>
            </a:r>
            <a:endParaRPr lang="ko-KR" altLang="en-US" sz="9600" dirty="0">
              <a:latin typeface="Noto Sans CJK KR Black" pitchFamily="34" charset="-127"/>
              <a:ea typeface="Noto Sans CJK KR Black" pitchFamily="34" charset="-127"/>
            </a:endParaRPr>
          </a:p>
        </p:txBody>
      </p:sp>
      <p:sp>
        <p:nvSpPr>
          <p:cNvPr id="103" name="TextBox 102"/>
          <p:cNvSpPr txBox="1"/>
          <p:nvPr/>
        </p:nvSpPr>
        <p:spPr>
          <a:xfrm>
            <a:off x="8001731" y="3208454"/>
            <a:ext cx="441146" cy="1200329"/>
          </a:xfrm>
          <a:prstGeom prst="rect">
            <a:avLst/>
          </a:prstGeom>
          <a:noFill/>
        </p:spPr>
        <p:txBody>
          <a:bodyPr wrap="none" rtlCol="0">
            <a:spAutoFit/>
          </a:bodyPr>
          <a:lstStyle/>
          <a:p>
            <a:r>
              <a:rPr lang="en-US" altLang="ko-KR" sz="7200" dirty="0" smtClean="0">
                <a:solidFill>
                  <a:schemeClr val="accent1">
                    <a:lumMod val="60000"/>
                    <a:lumOff val="40000"/>
                  </a:schemeClr>
                </a:solidFill>
                <a:latin typeface="Noto Sans CJK KR Regular" pitchFamily="34" charset="-127"/>
                <a:ea typeface="Noto Sans CJK KR Regular" pitchFamily="34" charset="-127"/>
              </a:rPr>
              <a:t>:</a:t>
            </a:r>
            <a:endParaRPr lang="ko-KR" altLang="en-US" sz="7200" dirty="0">
              <a:solidFill>
                <a:schemeClr val="accent1">
                  <a:lumMod val="60000"/>
                  <a:lumOff val="40000"/>
                </a:schemeClr>
              </a:solidFill>
              <a:latin typeface="Noto Sans CJK KR Regular" pitchFamily="34" charset="-127"/>
              <a:ea typeface="Noto Sans CJK KR Regular" pitchFamily="34" charset="-127"/>
            </a:endParaRPr>
          </a:p>
        </p:txBody>
      </p:sp>
      <p:sp>
        <p:nvSpPr>
          <p:cNvPr id="104" name="모서리가 둥근 직사각형 103"/>
          <p:cNvSpPr/>
          <p:nvPr/>
        </p:nvSpPr>
        <p:spPr>
          <a:xfrm>
            <a:off x="8505787" y="3017585"/>
            <a:ext cx="1755465" cy="16903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TextBox 104"/>
          <p:cNvSpPr txBox="1"/>
          <p:nvPr/>
        </p:nvSpPr>
        <p:spPr>
          <a:xfrm>
            <a:off x="8893100" y="3143713"/>
            <a:ext cx="934871" cy="1569660"/>
          </a:xfrm>
          <a:prstGeom prst="rect">
            <a:avLst/>
          </a:prstGeom>
          <a:noFill/>
        </p:spPr>
        <p:txBody>
          <a:bodyPr wrap="none" rtlCol="0">
            <a:spAutoFit/>
          </a:bodyPr>
          <a:lstStyle/>
          <a:p>
            <a:r>
              <a:rPr lang="en-US" altLang="ko-KR" sz="9600" dirty="0">
                <a:latin typeface="Noto Sans CJK KR Black" pitchFamily="34" charset="-127"/>
                <a:ea typeface="Noto Sans CJK KR Black" pitchFamily="34" charset="-127"/>
              </a:rPr>
              <a:t>1</a:t>
            </a:r>
            <a:endParaRPr lang="ko-KR" altLang="en-US" sz="9600" dirty="0">
              <a:latin typeface="Noto Sans CJK KR Black" pitchFamily="34" charset="-127"/>
              <a:ea typeface="Noto Sans CJK KR Black" pitchFamily="34" charset="-127"/>
            </a:endParaRPr>
          </a:p>
        </p:txBody>
      </p:sp>
      <p:grpSp>
        <p:nvGrpSpPr>
          <p:cNvPr id="106" name="그룹 105"/>
          <p:cNvGrpSpPr/>
          <p:nvPr/>
        </p:nvGrpSpPr>
        <p:grpSpPr>
          <a:xfrm>
            <a:off x="-1739104" y="4616177"/>
            <a:ext cx="1706403" cy="1239887"/>
            <a:chOff x="624159" y="2657087"/>
            <a:chExt cx="1706403" cy="1239887"/>
          </a:xfrm>
        </p:grpSpPr>
        <p:sp>
          <p:nvSpPr>
            <p:cNvPr id="107" name="직사각형 106"/>
            <p:cNvSpPr/>
            <p:nvPr/>
          </p:nvSpPr>
          <p:spPr>
            <a:xfrm>
              <a:off x="624159" y="2657087"/>
              <a:ext cx="1559482" cy="1239887"/>
            </a:xfrm>
            <a:prstGeom prst="rect">
              <a:avLst/>
            </a:prstGeom>
            <a:noFill/>
            <a:ln w="38100">
              <a:solidFill>
                <a:srgbClr val="2B9E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TextBox 107"/>
            <p:cNvSpPr txBox="1"/>
            <p:nvPr/>
          </p:nvSpPr>
          <p:spPr>
            <a:xfrm rot="20263777">
              <a:off x="632661" y="2793346"/>
              <a:ext cx="1697901" cy="1077218"/>
            </a:xfrm>
            <a:prstGeom prst="rect">
              <a:avLst/>
            </a:prstGeom>
            <a:noFill/>
          </p:spPr>
          <p:txBody>
            <a:bodyPr wrap="none" rtlCol="0">
              <a:spAutoFit/>
            </a:bodyPr>
            <a:lstStyle/>
            <a:p>
              <a:pPr algn="ctr"/>
              <a:r>
                <a:rPr lang="ko-KR" altLang="en-US" sz="3200" dirty="0" smtClean="0">
                  <a:solidFill>
                    <a:srgbClr val="2B9EE5"/>
                  </a:solidFill>
                  <a:latin typeface="Noto Sans CJK KR Regular" pitchFamily="34" charset="-127"/>
                  <a:ea typeface="Noto Sans CJK KR Regular" pitchFamily="34" charset="-127"/>
                </a:rPr>
                <a:t>카이스트</a:t>
              </a:r>
              <a:endParaRPr lang="en-US" altLang="ko-KR" sz="3200" dirty="0" smtClean="0">
                <a:solidFill>
                  <a:srgbClr val="2B9EE5"/>
                </a:solidFill>
                <a:latin typeface="Noto Sans CJK KR Regular" pitchFamily="34" charset="-127"/>
                <a:ea typeface="Noto Sans CJK KR Regular" pitchFamily="34" charset="-127"/>
              </a:endParaRPr>
            </a:p>
            <a:p>
              <a:pPr algn="ctr"/>
              <a:r>
                <a:rPr lang="ko-KR" altLang="en-US" sz="3200" dirty="0" smtClean="0">
                  <a:solidFill>
                    <a:srgbClr val="2B9EE5"/>
                  </a:solidFill>
                  <a:latin typeface="Noto Sans CJK KR Regular" pitchFamily="34" charset="-127"/>
                  <a:ea typeface="Noto Sans CJK KR Regular" pitchFamily="34" charset="-127"/>
                </a:rPr>
                <a:t>승리</a:t>
              </a:r>
              <a:endParaRPr lang="ko-KR" altLang="en-US" sz="3200" dirty="0">
                <a:solidFill>
                  <a:srgbClr val="2B9EE5"/>
                </a:solidFill>
                <a:latin typeface="Noto Sans CJK KR Regular" pitchFamily="34" charset="-127"/>
                <a:ea typeface="Noto Sans CJK KR Regular" pitchFamily="34" charset="-127"/>
              </a:endParaRPr>
            </a:p>
          </p:txBody>
        </p:sp>
      </p:grpSp>
      <p:pic>
        <p:nvPicPr>
          <p:cNvPr id="1028" name="Picture 4" descr="C:\Users\user\Downloads\noun_911558_cc.png"/>
          <p:cNvPicPr>
            <a:picLocks noChangeAspect="1" noChangeArrowheads="1"/>
          </p:cNvPicPr>
          <p:nvPr/>
        </p:nvPicPr>
        <p:blipFill rotWithShape="1">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p:blipFill>
        <p:spPr bwMode="auto">
          <a:xfrm>
            <a:off x="12341788" y="4249179"/>
            <a:ext cx="499877" cy="390764"/>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10477276" y="2953658"/>
            <a:ext cx="1656184" cy="492443"/>
          </a:xfrm>
          <a:prstGeom prst="rect">
            <a:avLst/>
          </a:prstGeom>
          <a:noFill/>
        </p:spPr>
        <p:txBody>
          <a:bodyPr wrap="square" rtlCol="0">
            <a:spAutoFit/>
          </a:bodyPr>
          <a:lstStyle/>
          <a:p>
            <a:r>
              <a:rPr lang="en-US" altLang="ko-KR" dirty="0" smtClean="0">
                <a:latin typeface="Noto Sans CJK KR Light" pitchFamily="34" charset="-127"/>
                <a:ea typeface="Noto Sans CJK KR Light" pitchFamily="34" charset="-127"/>
              </a:rPr>
              <a:t>winner is..</a:t>
            </a:r>
            <a:endParaRPr lang="ko-KR" altLang="en-US" dirty="0">
              <a:latin typeface="Noto Sans CJK KR Light" pitchFamily="34" charset="-127"/>
              <a:ea typeface="Noto Sans CJK KR Light" pitchFamily="34" charset="-127"/>
            </a:endParaRPr>
          </a:p>
        </p:txBody>
      </p:sp>
      <p:sp>
        <p:nvSpPr>
          <p:cNvPr id="109" name="TextBox 108"/>
          <p:cNvSpPr txBox="1"/>
          <p:nvPr/>
        </p:nvSpPr>
        <p:spPr>
          <a:xfrm>
            <a:off x="10475808" y="3285017"/>
            <a:ext cx="2006575" cy="830997"/>
          </a:xfrm>
          <a:prstGeom prst="rect">
            <a:avLst/>
          </a:prstGeom>
          <a:noFill/>
        </p:spPr>
        <p:txBody>
          <a:bodyPr wrap="none" rtlCol="0">
            <a:spAutoFit/>
          </a:bodyPr>
          <a:lstStyle/>
          <a:p>
            <a:r>
              <a:rPr lang="en-US" altLang="ko-KR" sz="4800" dirty="0" smtClean="0">
                <a:solidFill>
                  <a:srgbClr val="2B9EE5"/>
                </a:solidFill>
                <a:latin typeface="Noto Sans CJK KR Black" pitchFamily="34" charset="-127"/>
                <a:ea typeface="Noto Sans CJK KR Black" pitchFamily="34" charset="-127"/>
              </a:rPr>
              <a:t>KAIST</a:t>
            </a:r>
            <a:endParaRPr lang="ko-KR" altLang="en-US" sz="4800" dirty="0">
              <a:solidFill>
                <a:srgbClr val="2B9EE5"/>
              </a:solidFill>
              <a:latin typeface="Noto Sans CJK KR Black" pitchFamily="34" charset="-127"/>
              <a:ea typeface="Noto Sans CJK KR Black" pitchFamily="34" charset="-127"/>
            </a:endParaRPr>
          </a:p>
        </p:txBody>
      </p:sp>
      <p:pic>
        <p:nvPicPr>
          <p:cNvPr id="1029" name="Picture 5" descr="C:\Users\user\Downloads\noun_927404_cc.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6213349" y="5065889"/>
            <a:ext cx="440134" cy="4159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user\Downloads\noun_1146595_cc.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6205249" y="5602754"/>
            <a:ext cx="368197" cy="39067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user\Downloads\noun_1162032_cc.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a:stretch/>
        </p:blipFill>
        <p:spPr bwMode="auto">
          <a:xfrm>
            <a:off x="6204296" y="6092164"/>
            <a:ext cx="392308" cy="399945"/>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7555748" y="5010766"/>
            <a:ext cx="1409360" cy="492443"/>
          </a:xfrm>
          <a:prstGeom prst="rect">
            <a:avLst/>
          </a:prstGeom>
          <a:noFill/>
        </p:spPr>
        <p:txBody>
          <a:bodyPr wrap="none" rtlCol="0">
            <a:spAutoFit/>
          </a:bodyPr>
          <a:lstStyle/>
          <a:p>
            <a:r>
              <a:rPr lang="ko-KR" altLang="en-US" smtClean="0">
                <a:latin typeface="Noto Sans CJK KR Light" pitchFamily="34" charset="-127"/>
                <a:ea typeface="Noto Sans CJK KR Light" pitchFamily="34" charset="-127"/>
              </a:rPr>
              <a:t>언제언</a:t>
            </a:r>
            <a:r>
              <a:rPr lang="ko-KR" altLang="en-US">
                <a:latin typeface="Noto Sans CJK KR Light" pitchFamily="34" charset="-127"/>
                <a:ea typeface="Noto Sans CJK KR Light" pitchFamily="34" charset="-127"/>
              </a:rPr>
              <a:t>제</a:t>
            </a:r>
            <a:endParaRPr lang="ko-KR" altLang="en-US" dirty="0">
              <a:latin typeface="Noto Sans CJK KR Light" pitchFamily="34" charset="-127"/>
              <a:ea typeface="Noto Sans CJK KR Light" pitchFamily="34" charset="-127"/>
            </a:endParaRPr>
          </a:p>
        </p:txBody>
      </p:sp>
      <p:sp>
        <p:nvSpPr>
          <p:cNvPr id="118" name="TextBox 117"/>
          <p:cNvSpPr txBox="1"/>
          <p:nvPr/>
        </p:nvSpPr>
        <p:spPr>
          <a:xfrm>
            <a:off x="7555748" y="5520287"/>
            <a:ext cx="1409360" cy="492443"/>
          </a:xfrm>
          <a:prstGeom prst="rect">
            <a:avLst/>
          </a:prstGeom>
          <a:noFill/>
        </p:spPr>
        <p:txBody>
          <a:bodyPr wrap="none" rtlCol="0">
            <a:spAutoFit/>
          </a:bodyPr>
          <a:lstStyle/>
          <a:p>
            <a:r>
              <a:rPr lang="ko-KR" altLang="en-US" dirty="0" smtClean="0">
                <a:latin typeface="Noto Sans CJK KR Light" pitchFamily="34" charset="-127"/>
                <a:ea typeface="Noto Sans CJK KR Light" pitchFamily="34" charset="-127"/>
              </a:rPr>
              <a:t>어디어디</a:t>
            </a:r>
            <a:endParaRPr lang="ko-KR" altLang="en-US" dirty="0">
              <a:latin typeface="Noto Sans CJK KR Light" pitchFamily="34" charset="-127"/>
              <a:ea typeface="Noto Sans CJK KR Light" pitchFamily="34" charset="-127"/>
            </a:endParaRPr>
          </a:p>
        </p:txBody>
      </p:sp>
      <p:sp>
        <p:nvSpPr>
          <p:cNvPr id="121" name="갈매기형 수장 120"/>
          <p:cNvSpPr/>
          <p:nvPr/>
        </p:nvSpPr>
        <p:spPr>
          <a:xfrm rot="5400000" flipV="1">
            <a:off x="12267239" y="5601359"/>
            <a:ext cx="203991" cy="286038"/>
          </a:xfrm>
          <a:prstGeom prst="chevron">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2" name="갈매기형 수장 121"/>
          <p:cNvSpPr/>
          <p:nvPr/>
        </p:nvSpPr>
        <p:spPr>
          <a:xfrm rot="5400000" flipV="1">
            <a:off x="12273569" y="6092120"/>
            <a:ext cx="203991" cy="286038"/>
          </a:xfrm>
          <a:prstGeom prst="chevron">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1" name="모서리가 둥근 직사각형 110"/>
          <p:cNvSpPr/>
          <p:nvPr/>
        </p:nvSpPr>
        <p:spPr>
          <a:xfrm>
            <a:off x="6268436" y="7330068"/>
            <a:ext cx="6801128"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모서리가 둥근 직사각형 123"/>
          <p:cNvSpPr/>
          <p:nvPr/>
        </p:nvSpPr>
        <p:spPr>
          <a:xfrm>
            <a:off x="6268436" y="8257383"/>
            <a:ext cx="6801128"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TextBox 112"/>
          <p:cNvSpPr txBox="1"/>
          <p:nvPr/>
        </p:nvSpPr>
        <p:spPr>
          <a:xfrm>
            <a:off x="6326480" y="7791099"/>
            <a:ext cx="358944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어쩌구어쩌구어쩌구어쩍우</a:t>
            </a:r>
            <a:endParaRPr lang="ko-KR" altLang="en-US" sz="2400" dirty="0">
              <a:latin typeface="Noto Sans CJK KR Light" pitchFamily="34" charset="-127"/>
              <a:ea typeface="Noto Sans CJK KR Light" pitchFamily="34" charset="-127"/>
            </a:endParaRPr>
          </a:p>
        </p:txBody>
      </p:sp>
      <p:sp>
        <p:nvSpPr>
          <p:cNvPr id="126" name="TextBox 125"/>
          <p:cNvSpPr txBox="1"/>
          <p:nvPr/>
        </p:nvSpPr>
        <p:spPr>
          <a:xfrm>
            <a:off x="6331053" y="7321231"/>
            <a:ext cx="6822765"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어쩌구어쩌구어쩌구어쩍우</a:t>
            </a:r>
            <a:r>
              <a:rPr lang="ko-KR" altLang="en-US" sz="2400" dirty="0" smtClean="0">
                <a:latin typeface="Noto Sans CJK KR Light" pitchFamily="34" charset="-127"/>
                <a:ea typeface="Noto Sans CJK KR Light" pitchFamily="34" charset="-127"/>
              </a:rPr>
              <a:t>                            </a:t>
            </a:r>
            <a:r>
              <a:rPr lang="en-US" altLang="ko-KR" sz="2400" dirty="0" smtClean="0">
                <a:latin typeface="Noto Sans CJK KR Light" pitchFamily="34" charset="-127"/>
                <a:ea typeface="Noto Sans CJK KR Light" pitchFamily="34" charset="-127"/>
              </a:rPr>
              <a:t>to. KAIST</a:t>
            </a:r>
            <a:endParaRPr lang="ko-KR" altLang="en-US" sz="2400" dirty="0">
              <a:latin typeface="Noto Sans CJK KR Light" pitchFamily="34" charset="-127"/>
              <a:ea typeface="Noto Sans CJK KR Light" pitchFamily="34" charset="-127"/>
            </a:endParaRPr>
          </a:p>
        </p:txBody>
      </p:sp>
      <p:sp>
        <p:nvSpPr>
          <p:cNvPr id="127" name="TextBox 126"/>
          <p:cNvSpPr txBox="1"/>
          <p:nvPr/>
        </p:nvSpPr>
        <p:spPr>
          <a:xfrm>
            <a:off x="6326479" y="8244978"/>
            <a:ext cx="358944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어쩌구어쩌구어쩌구어쩍우</a:t>
            </a:r>
            <a:endParaRPr lang="ko-KR" altLang="en-US" sz="2400" dirty="0">
              <a:latin typeface="Noto Sans CJK KR Light" pitchFamily="34" charset="-127"/>
              <a:ea typeface="Noto Sans CJK KR Light" pitchFamily="34" charset="-127"/>
            </a:endParaRPr>
          </a:p>
        </p:txBody>
      </p:sp>
      <p:pic>
        <p:nvPicPr>
          <p:cNvPr id="128" name="Picture 7" descr="C:\Users\user\Downloads\noun_1102176_cc.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a:stretch/>
        </p:blipFill>
        <p:spPr bwMode="auto">
          <a:xfrm>
            <a:off x="12753715" y="6814603"/>
            <a:ext cx="366637" cy="317822"/>
          </a:xfrm>
          <a:prstGeom prst="rect">
            <a:avLst/>
          </a:prstGeom>
          <a:noFill/>
          <a:extLst>
            <a:ext uri="{909E8E84-426E-40DD-AFC4-6F175D3DCCD1}">
              <a14:hiddenFill xmlns:a14="http://schemas.microsoft.com/office/drawing/2010/main">
                <a:solidFill>
                  <a:srgbClr val="FFFFFF"/>
                </a:solidFill>
              </a14:hiddenFill>
            </a:ext>
          </a:extLst>
        </p:spPr>
      </p:pic>
      <p:sp>
        <p:nvSpPr>
          <p:cNvPr id="129" name="TextBox 128"/>
          <p:cNvSpPr txBox="1"/>
          <p:nvPr/>
        </p:nvSpPr>
        <p:spPr>
          <a:xfrm>
            <a:off x="11269364" y="6909246"/>
            <a:ext cx="1561646" cy="400110"/>
          </a:xfrm>
          <a:prstGeom prst="rect">
            <a:avLst/>
          </a:prstGeom>
          <a:noFill/>
        </p:spPr>
        <p:txBody>
          <a:bodyPr wrap="none" rtlCol="0">
            <a:spAutoFit/>
          </a:bodyPr>
          <a:lstStyle/>
          <a:p>
            <a:r>
              <a:rPr lang="ko-KR" altLang="en-US" sz="2000" dirty="0" smtClean="0">
                <a:latin typeface="Noto Sans CJK KR Regular" pitchFamily="34" charset="-127"/>
                <a:ea typeface="Noto Sans CJK KR Regular" pitchFamily="34" charset="-127"/>
              </a:rPr>
              <a:t>나도 한 마디</a:t>
            </a:r>
            <a:r>
              <a:rPr lang="en-US" altLang="ko-KR" sz="2000" dirty="0" smtClean="0">
                <a:latin typeface="Noto Sans CJK KR Regular" pitchFamily="34" charset="-127"/>
                <a:ea typeface="Noto Sans CJK KR Regular" pitchFamily="34" charset="-127"/>
              </a:rPr>
              <a:t>!</a:t>
            </a:r>
            <a:endParaRPr lang="ko-KR" altLang="en-US" sz="2000" dirty="0">
              <a:latin typeface="Noto Sans CJK KR Regular" pitchFamily="34" charset="-127"/>
              <a:ea typeface="Noto Sans CJK KR Regular" pitchFamily="34" charset="-127"/>
            </a:endParaRPr>
          </a:p>
        </p:txBody>
      </p:sp>
    </p:spTree>
    <p:extLst>
      <p:ext uri="{BB962C8B-B14F-4D97-AF65-F5344CB8AC3E}">
        <p14:creationId xmlns:p14="http://schemas.microsoft.com/office/powerpoint/2010/main" val="447352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직사각형 95"/>
          <p:cNvSpPr/>
          <p:nvPr/>
        </p:nvSpPr>
        <p:spPr>
          <a:xfrm>
            <a:off x="6139485" y="7609539"/>
            <a:ext cx="1566620" cy="36004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dirty="0" smtClean="0">
                <a:solidFill>
                  <a:schemeClr val="tx1"/>
                </a:solidFill>
                <a:latin typeface="Noto Sans CJK KR Light" pitchFamily="34" charset="-127"/>
                <a:ea typeface="Noto Sans CJK KR Light" pitchFamily="34" charset="-127"/>
              </a:rPr>
              <a:t>경</a:t>
            </a:r>
            <a:r>
              <a:rPr lang="ko-KR" altLang="en-US" sz="2000" dirty="0">
                <a:solidFill>
                  <a:schemeClr val="tx1"/>
                </a:solidFill>
                <a:latin typeface="Noto Sans CJK KR Light" pitchFamily="34" charset="-127"/>
                <a:ea typeface="Noto Sans CJK KR Light" pitchFamily="34" charset="-127"/>
              </a:rPr>
              <a:t>기</a:t>
            </a:r>
          </a:p>
        </p:txBody>
      </p:sp>
      <p:sp>
        <p:nvSpPr>
          <p:cNvPr id="65" name="TextBox 64"/>
          <p:cNvSpPr txBox="1"/>
          <p:nvPr/>
        </p:nvSpPr>
        <p:spPr>
          <a:xfrm>
            <a:off x="6012780" y="327867"/>
            <a:ext cx="3429144" cy="769441"/>
          </a:xfrm>
          <a:prstGeom prst="rect">
            <a:avLst/>
          </a:prstGeom>
          <a:noFill/>
        </p:spPr>
        <p:txBody>
          <a:bodyPr wrap="none" rtlCol="0">
            <a:spAutoFit/>
          </a:bodyPr>
          <a:lstStyle/>
          <a:p>
            <a:r>
              <a:rPr lang="ko-KR" altLang="en-US" sz="4400" dirty="0" smtClean="0">
                <a:latin typeface="Noto Sans CJK KR Bold" pitchFamily="34" charset="-127"/>
                <a:ea typeface="Noto Sans CJK KR Bold" pitchFamily="34" charset="-127"/>
              </a:rPr>
              <a:t>응원의 </a:t>
            </a:r>
            <a:r>
              <a:rPr lang="ko-KR" altLang="en-US" sz="4400" dirty="0" err="1" smtClean="0">
                <a:latin typeface="Noto Sans CJK KR Bold" pitchFamily="34" charset="-127"/>
                <a:ea typeface="Noto Sans CJK KR Bold" pitchFamily="34" charset="-127"/>
              </a:rPr>
              <a:t>메세지</a:t>
            </a:r>
            <a:endParaRPr lang="ko-KR" altLang="en-US" sz="4400" dirty="0">
              <a:latin typeface="Noto Sans CJK KR Bold" pitchFamily="34" charset="-127"/>
              <a:ea typeface="Noto Sans CJK KR Bold" pitchFamily="34" charset="-127"/>
            </a:endParaRPr>
          </a:p>
        </p:txBody>
      </p:sp>
      <p:sp>
        <p:nvSpPr>
          <p:cNvPr id="4" name="직사각형 3"/>
          <p:cNvSpPr/>
          <p:nvPr/>
        </p:nvSpPr>
        <p:spPr>
          <a:xfrm>
            <a:off x="2615966" y="2004037"/>
            <a:ext cx="3024336" cy="51845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p:cNvGrpSpPr/>
          <p:nvPr/>
        </p:nvGrpSpPr>
        <p:grpSpPr>
          <a:xfrm>
            <a:off x="2819958" y="2220587"/>
            <a:ext cx="2592288" cy="707522"/>
            <a:chOff x="2988444" y="1272760"/>
            <a:chExt cx="2592288" cy="707522"/>
          </a:xfrm>
        </p:grpSpPr>
        <p:sp>
          <p:nvSpPr>
            <p:cNvPr id="6" name="직사각형 5"/>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일정</a:t>
              </a:r>
              <a:endParaRPr lang="ko-KR" altLang="en-US" sz="2400" dirty="0">
                <a:latin typeface="Noto Sans CJK KR Light" pitchFamily="34" charset="-127"/>
                <a:ea typeface="Noto Sans CJK KR Light" pitchFamily="34" charset="-127"/>
              </a:endParaRPr>
            </a:p>
          </p:txBody>
        </p:sp>
        <p:pic>
          <p:nvPicPr>
            <p:cNvPr id="8" name="Picture 2" descr="C:\Users\user\Downloads\noun_972310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flipH="1">
              <a:off x="3157576" y="1439387"/>
              <a:ext cx="432048" cy="376192"/>
            </a:xfrm>
            <a:prstGeom prst="rect">
              <a:avLst/>
            </a:prstGeom>
            <a:noFill/>
            <a:extLst>
              <a:ext uri="{909E8E84-426E-40DD-AFC4-6F175D3DCCD1}">
                <a14:hiddenFill xmlns:a14="http://schemas.microsoft.com/office/drawing/2010/main">
                  <a:solidFill>
                    <a:srgbClr val="FFFFFF"/>
                  </a:solidFill>
                </a14:hiddenFill>
              </a:ext>
            </a:extLst>
          </p:spPr>
        </p:pic>
        <p:sp>
          <p:nvSpPr>
            <p:cNvPr id="9" name="갈매기형 수장 8"/>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 name="그룹 9"/>
          <p:cNvGrpSpPr/>
          <p:nvPr/>
        </p:nvGrpSpPr>
        <p:grpSpPr>
          <a:xfrm>
            <a:off x="2810488" y="3000117"/>
            <a:ext cx="2592288" cy="707522"/>
            <a:chOff x="2967251" y="2141418"/>
            <a:chExt cx="2592288" cy="707522"/>
          </a:xfrm>
        </p:grpSpPr>
        <p:grpSp>
          <p:nvGrpSpPr>
            <p:cNvPr id="11" name="그룹 10"/>
            <p:cNvGrpSpPr/>
            <p:nvPr/>
          </p:nvGrpSpPr>
          <p:grpSpPr>
            <a:xfrm>
              <a:off x="2967251" y="2141418"/>
              <a:ext cx="2592288" cy="707522"/>
              <a:chOff x="2988444" y="1272760"/>
              <a:chExt cx="2592288" cy="707522"/>
            </a:xfrm>
          </p:grpSpPr>
          <p:sp>
            <p:nvSpPr>
              <p:cNvPr id="13" name="직사각형 12">
                <a:hlinkClick r:id="rId4" action="ppaction://hlinksldjump"/>
              </p:cNvPr>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3599677" y="1406878"/>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카포전이</a:t>
                </a:r>
                <a:r>
                  <a:rPr lang="ko-KR" altLang="en-US" sz="2400" dirty="0" err="1">
                    <a:latin typeface="Noto Sans CJK KR Light" pitchFamily="34" charset="-127"/>
                    <a:ea typeface="Noto Sans CJK KR Light" pitchFamily="34" charset="-127"/>
                  </a:rPr>
                  <a:t>란</a:t>
                </a:r>
                <a:endParaRPr lang="ko-KR" altLang="en-US" sz="2400" dirty="0">
                  <a:latin typeface="Noto Sans CJK KR Light" pitchFamily="34" charset="-127"/>
                  <a:ea typeface="Noto Sans CJK KR Light" pitchFamily="34" charset="-127"/>
                </a:endParaRPr>
              </a:p>
            </p:txBody>
          </p:sp>
          <p:sp>
            <p:nvSpPr>
              <p:cNvPr id="15" name="갈매기형 수장 14"/>
              <p:cNvSpPr/>
              <p:nvPr/>
            </p:nvSpPr>
            <p:spPr>
              <a:xfrm>
                <a:off x="5304732"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2" name="Picture 3" descr="D:\project\sciwar\visuals\logo.png"/>
            <p:cNvPicPr>
              <a:picLocks noChangeAspect="1" noChangeArrowheads="1"/>
            </p:cNvPicPr>
            <p:nvPr/>
          </p:nvPicPr>
          <p:blipFill rotWithShape="1">
            <a:blip r:embed="rId5" cstate="print">
              <a:biLevel thresh="75000"/>
              <a:extLst>
                <a:ext uri="{28A0092B-C50C-407E-A947-70E740481C1C}">
                  <a14:useLocalDpi xmlns:a14="http://schemas.microsoft.com/office/drawing/2010/main" val="0"/>
                </a:ext>
              </a:extLst>
            </a:blip>
            <a:srcRect l="5830" t="3603" r="6699" b="16307"/>
            <a:stretch/>
          </p:blipFill>
          <p:spPr bwMode="auto">
            <a:xfrm>
              <a:off x="3139912" y="2292378"/>
              <a:ext cx="472849" cy="432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그룹 15"/>
          <p:cNvGrpSpPr/>
          <p:nvPr/>
        </p:nvGrpSpPr>
        <p:grpSpPr>
          <a:xfrm>
            <a:off x="2819958" y="3792514"/>
            <a:ext cx="2592288" cy="707522"/>
            <a:chOff x="2976412" y="2832655"/>
            <a:chExt cx="2592288" cy="707522"/>
          </a:xfrm>
        </p:grpSpPr>
        <p:grpSp>
          <p:nvGrpSpPr>
            <p:cNvPr id="17" name="그룹 16"/>
            <p:cNvGrpSpPr/>
            <p:nvPr/>
          </p:nvGrpSpPr>
          <p:grpSpPr>
            <a:xfrm>
              <a:off x="2976412" y="2832655"/>
              <a:ext cx="2592288" cy="707522"/>
              <a:chOff x="2988444" y="1272760"/>
              <a:chExt cx="2592288" cy="707522"/>
            </a:xfrm>
          </p:grpSpPr>
          <p:sp>
            <p:nvSpPr>
              <p:cNvPr id="19" name="직사각형 1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3599677" y="1420223"/>
                <a:ext cx="1319592"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서포터</a:t>
                </a:r>
                <a:r>
                  <a:rPr lang="ko-KR" altLang="en-US" sz="2400" dirty="0" err="1">
                    <a:latin typeface="Noto Sans CJK KR Light" pitchFamily="34" charset="-127"/>
                    <a:ea typeface="Noto Sans CJK KR Light" pitchFamily="34" charset="-127"/>
                  </a:rPr>
                  <a:t>즈</a:t>
                </a:r>
                <a:endParaRPr lang="ko-KR" altLang="en-US" sz="2400" dirty="0">
                  <a:latin typeface="Noto Sans CJK KR Light" pitchFamily="34" charset="-127"/>
                  <a:ea typeface="Noto Sans CJK KR Light" pitchFamily="34" charset="-127"/>
                </a:endParaRPr>
              </a:p>
            </p:txBody>
          </p:sp>
          <p:sp>
            <p:nvSpPr>
              <p:cNvPr id="21" name="갈매기형 수장 20"/>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18" name="Picture 4" descr="C:\Users\user\Downloads\noun_1052745_cc.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3210"/>
            <a:stretch/>
          </p:blipFill>
          <p:spPr bwMode="auto">
            <a:xfrm>
              <a:off x="3093020" y="2963278"/>
              <a:ext cx="631073" cy="525097"/>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4238956" y="1476226"/>
            <a:ext cx="1401346" cy="584775"/>
          </a:xfrm>
          <a:prstGeom prst="rect">
            <a:avLst/>
          </a:prstGeom>
          <a:noFill/>
        </p:spPr>
        <p:txBody>
          <a:bodyPr wrap="none" rtlCol="0">
            <a:spAutoFit/>
          </a:bodyPr>
          <a:lstStyle/>
          <a:p>
            <a:r>
              <a:rPr lang="en-US" altLang="ko-KR" sz="3200" dirty="0" smtClean="0">
                <a:solidFill>
                  <a:schemeClr val="accent1">
                    <a:lumMod val="60000"/>
                    <a:lumOff val="40000"/>
                  </a:schemeClr>
                </a:solidFill>
                <a:latin typeface="Noto Sans CJK KR Bold" pitchFamily="34" charset="-127"/>
                <a:ea typeface="Noto Sans CJK KR Bold" pitchFamily="34" charset="-127"/>
              </a:rPr>
              <a:t>MENU</a:t>
            </a:r>
            <a:endParaRPr lang="ko-KR" altLang="en-US" sz="3200" dirty="0">
              <a:solidFill>
                <a:schemeClr val="accent1">
                  <a:lumMod val="60000"/>
                  <a:lumOff val="40000"/>
                </a:schemeClr>
              </a:solidFill>
              <a:latin typeface="Noto Sans CJK KR Bold" pitchFamily="34" charset="-127"/>
              <a:ea typeface="Noto Sans CJK KR Bold" pitchFamily="34" charset="-127"/>
            </a:endParaRPr>
          </a:p>
        </p:txBody>
      </p:sp>
      <p:sp>
        <p:nvSpPr>
          <p:cNvPr id="23" name="갈매기형 수장 22"/>
          <p:cNvSpPr/>
          <p:nvPr/>
        </p:nvSpPr>
        <p:spPr>
          <a:xfrm rot="16200000">
            <a:off x="5346753" y="7231659"/>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TextBox 23"/>
          <p:cNvSpPr txBox="1"/>
          <p:nvPr/>
        </p:nvSpPr>
        <p:spPr>
          <a:xfrm>
            <a:off x="4836491" y="7364496"/>
            <a:ext cx="816249"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TOP</a:t>
            </a:r>
            <a:endParaRPr lang="ko-KR" altLang="en-US" dirty="0">
              <a:latin typeface="Noto Sans CJK KR Light" pitchFamily="34" charset="-127"/>
              <a:ea typeface="Noto Sans CJK KR Light" pitchFamily="34" charset="-127"/>
            </a:endParaRPr>
          </a:p>
        </p:txBody>
      </p:sp>
      <p:grpSp>
        <p:nvGrpSpPr>
          <p:cNvPr id="25" name="그룹 24"/>
          <p:cNvGrpSpPr/>
          <p:nvPr/>
        </p:nvGrpSpPr>
        <p:grpSpPr>
          <a:xfrm>
            <a:off x="2831990" y="4596325"/>
            <a:ext cx="2592288" cy="707522"/>
            <a:chOff x="2988444" y="3636466"/>
            <a:chExt cx="2592288" cy="707522"/>
          </a:xfrm>
        </p:grpSpPr>
        <p:grpSp>
          <p:nvGrpSpPr>
            <p:cNvPr id="26" name="그룹 25"/>
            <p:cNvGrpSpPr/>
            <p:nvPr/>
          </p:nvGrpSpPr>
          <p:grpSpPr>
            <a:xfrm>
              <a:off x="2988444" y="3636466"/>
              <a:ext cx="2592288" cy="707522"/>
              <a:chOff x="2988444" y="1272760"/>
              <a:chExt cx="2592288" cy="707522"/>
            </a:xfrm>
          </p:grpSpPr>
          <p:sp>
            <p:nvSpPr>
              <p:cNvPr id="28" name="직사각형 27"/>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3576231" y="1420223"/>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토토이벤트</a:t>
                </a:r>
                <a:endParaRPr lang="ko-KR" altLang="en-US" sz="2400" dirty="0">
                  <a:latin typeface="Noto Sans CJK KR Light" pitchFamily="34" charset="-127"/>
                  <a:ea typeface="Noto Sans CJK KR Light" pitchFamily="34" charset="-127"/>
                </a:endParaRPr>
              </a:p>
            </p:txBody>
          </p:sp>
          <p:sp>
            <p:nvSpPr>
              <p:cNvPr id="30" name="갈매기형 수장 29"/>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7" name="Picture 2" descr="C:\Users\user\Downloads\noun_1125082_cc.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3117084" y="3773054"/>
              <a:ext cx="519432" cy="425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그룹 30"/>
          <p:cNvGrpSpPr/>
          <p:nvPr/>
        </p:nvGrpSpPr>
        <p:grpSpPr>
          <a:xfrm>
            <a:off x="2831990" y="5388413"/>
            <a:ext cx="2592288" cy="707522"/>
            <a:chOff x="2988444" y="4428554"/>
            <a:chExt cx="2592288" cy="707522"/>
          </a:xfrm>
        </p:grpSpPr>
        <p:grpSp>
          <p:nvGrpSpPr>
            <p:cNvPr id="32" name="그룹 31"/>
            <p:cNvGrpSpPr/>
            <p:nvPr/>
          </p:nvGrpSpPr>
          <p:grpSpPr>
            <a:xfrm>
              <a:off x="2988444" y="4428554"/>
              <a:ext cx="2592288" cy="707522"/>
              <a:chOff x="2988444" y="1272760"/>
              <a:chExt cx="2592288" cy="707522"/>
            </a:xfrm>
          </p:grpSpPr>
          <p:sp>
            <p:nvSpPr>
              <p:cNvPr id="34" name="직사각형 33"/>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지</a:t>
                </a:r>
                <a:r>
                  <a:rPr lang="ko-KR" altLang="en-US" sz="2400" dirty="0">
                    <a:latin typeface="Noto Sans CJK KR Light" pitchFamily="34" charset="-127"/>
                    <a:ea typeface="Noto Sans CJK KR Light" pitchFamily="34" charset="-127"/>
                  </a:rPr>
                  <a:t>도</a:t>
                </a:r>
              </a:p>
            </p:txBody>
          </p:sp>
          <p:sp>
            <p:nvSpPr>
              <p:cNvPr id="36" name="갈매기형 수장 35"/>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33" name="Picture 4" descr="C:\Users\user\Downloads\noun_1124019_cc.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3119238" y="4587740"/>
              <a:ext cx="493832" cy="4443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그룹 36"/>
          <p:cNvGrpSpPr/>
          <p:nvPr/>
        </p:nvGrpSpPr>
        <p:grpSpPr>
          <a:xfrm>
            <a:off x="2831990" y="6193059"/>
            <a:ext cx="2592288" cy="707522"/>
            <a:chOff x="2988444" y="1272760"/>
            <a:chExt cx="2592288" cy="707522"/>
          </a:xfrm>
        </p:grpSpPr>
        <p:sp>
          <p:nvSpPr>
            <p:cNvPr id="38" name="직사각형 37"/>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3575922" y="1420223"/>
              <a:ext cx="1802096"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사진</a:t>
              </a:r>
              <a:r>
                <a:rPr lang="en-US" altLang="ko-KR" sz="2400" dirty="0" smtClean="0">
                  <a:latin typeface="Noto Sans CJK KR Light" pitchFamily="34" charset="-127"/>
                  <a:ea typeface="Noto Sans CJK KR Light" pitchFamily="34" charset="-127"/>
                </a:rPr>
                <a:t>&amp;</a:t>
              </a:r>
              <a:r>
                <a:rPr lang="ko-KR" altLang="en-US" sz="2400" dirty="0" smtClean="0">
                  <a:latin typeface="Noto Sans CJK KR Light" pitchFamily="34" charset="-127"/>
                  <a:ea typeface="Noto Sans CJK KR Light" pitchFamily="34" charset="-127"/>
                </a:rPr>
                <a:t>비디오</a:t>
              </a:r>
              <a:endParaRPr lang="ko-KR" altLang="en-US" sz="2400" dirty="0">
                <a:latin typeface="Noto Sans CJK KR Light" pitchFamily="34" charset="-127"/>
                <a:ea typeface="Noto Sans CJK KR Light" pitchFamily="34" charset="-127"/>
              </a:endParaRPr>
            </a:p>
          </p:txBody>
        </p:sp>
        <p:sp>
          <p:nvSpPr>
            <p:cNvPr id="40" name="갈매기형 수장 39"/>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41" name="Picture 5" descr="C:\Users\user\Downloads\noun_1048517_cc.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2983150" y="6378111"/>
            <a:ext cx="470112" cy="33784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2818597" y="7332629"/>
            <a:ext cx="1117614"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HOME</a:t>
            </a:r>
            <a:endParaRPr lang="ko-KR" altLang="en-US" dirty="0">
              <a:latin typeface="Noto Sans CJK KR Light" pitchFamily="34" charset="-127"/>
              <a:ea typeface="Noto Sans CJK KR Light" pitchFamily="34" charset="-127"/>
            </a:endParaRPr>
          </a:p>
        </p:txBody>
      </p:sp>
      <p:sp>
        <p:nvSpPr>
          <p:cNvPr id="43" name="갈매기형 수장 42"/>
          <p:cNvSpPr/>
          <p:nvPr/>
        </p:nvSpPr>
        <p:spPr>
          <a:xfrm rot="10800000">
            <a:off x="2711420" y="7467282"/>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44" name="그룹 43"/>
          <p:cNvGrpSpPr/>
          <p:nvPr/>
        </p:nvGrpSpPr>
        <p:grpSpPr>
          <a:xfrm>
            <a:off x="732" y="-773"/>
            <a:ext cx="16201293" cy="1224135"/>
            <a:chOff x="732" y="5220642"/>
            <a:chExt cx="16201293" cy="1224135"/>
          </a:xfrm>
        </p:grpSpPr>
        <p:sp>
          <p:nvSpPr>
            <p:cNvPr id="45" name="직사각형 44"/>
            <p:cNvSpPr/>
            <p:nvPr/>
          </p:nvSpPr>
          <p:spPr>
            <a:xfrm>
              <a:off x="732" y="5220642"/>
              <a:ext cx="16201293" cy="1224135"/>
            </a:xfrm>
            <a:prstGeom prst="rect">
              <a:avLst/>
            </a:prstGeom>
            <a:solidFill>
              <a:srgbClr val="0831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6" name="그룹 45"/>
            <p:cNvGrpSpPr/>
            <p:nvPr/>
          </p:nvGrpSpPr>
          <p:grpSpPr>
            <a:xfrm>
              <a:off x="2946268" y="5399827"/>
              <a:ext cx="1050288" cy="492443"/>
              <a:chOff x="-371278" y="6024343"/>
              <a:chExt cx="1050288" cy="492443"/>
            </a:xfrm>
          </p:grpSpPr>
          <p:sp>
            <p:nvSpPr>
              <p:cNvPr id="63" name="모서리가 둥근 직사각형 62"/>
              <p:cNvSpPr/>
              <p:nvPr/>
            </p:nvSpPr>
            <p:spPr>
              <a:xfrm>
                <a:off x="-371278" y="6024343"/>
                <a:ext cx="1050288"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TextBox 63"/>
              <p:cNvSpPr txBox="1"/>
              <p:nvPr/>
            </p:nvSpPr>
            <p:spPr>
              <a:xfrm>
                <a:off x="-371278" y="6024343"/>
                <a:ext cx="1050288"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KAIST</a:t>
                </a:r>
                <a:endParaRPr lang="ko-KR" altLang="en-US" dirty="0">
                  <a:solidFill>
                    <a:schemeClr val="bg1"/>
                  </a:solidFill>
                  <a:latin typeface="Noto Sans CJK KR Light" pitchFamily="34" charset="-127"/>
                  <a:ea typeface="Noto Sans CJK KR Light" pitchFamily="34" charset="-127"/>
                </a:endParaRPr>
              </a:p>
            </p:txBody>
          </p:sp>
        </p:grpSp>
        <p:grpSp>
          <p:nvGrpSpPr>
            <p:cNvPr id="47" name="그룹 46"/>
            <p:cNvGrpSpPr/>
            <p:nvPr/>
          </p:nvGrpSpPr>
          <p:grpSpPr>
            <a:xfrm>
              <a:off x="4782946" y="5376271"/>
              <a:ext cx="1661882" cy="515540"/>
              <a:chOff x="5494152" y="6697990"/>
              <a:chExt cx="1661882" cy="515540"/>
            </a:xfrm>
          </p:grpSpPr>
          <p:sp>
            <p:nvSpPr>
              <p:cNvPr id="61" name="모서리가 둥근 직사각형 60"/>
              <p:cNvSpPr/>
              <p:nvPr/>
            </p:nvSpPr>
            <p:spPr>
              <a:xfrm>
                <a:off x="5494152" y="6721087"/>
                <a:ext cx="1647310"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p:cNvSpPr txBox="1"/>
              <p:nvPr/>
            </p:nvSpPr>
            <p:spPr>
              <a:xfrm>
                <a:off x="5508724" y="6697990"/>
                <a:ext cx="1647310"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POSTECH</a:t>
                </a:r>
                <a:endParaRPr lang="ko-KR" altLang="en-US" dirty="0">
                  <a:solidFill>
                    <a:schemeClr val="bg1"/>
                  </a:solidFill>
                  <a:latin typeface="Noto Sans CJK KR Light" pitchFamily="34" charset="-127"/>
                  <a:ea typeface="Noto Sans CJK KR Light" pitchFamily="34" charset="-127"/>
                </a:endParaRPr>
              </a:p>
            </p:txBody>
          </p:sp>
        </p:grpSp>
        <p:sp>
          <p:nvSpPr>
            <p:cNvPr id="48" name="TextBox 47"/>
            <p:cNvSpPr txBox="1"/>
            <p:nvPr/>
          </p:nvSpPr>
          <p:spPr>
            <a:xfrm>
              <a:off x="4033436" y="529265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sp>
          <p:nvSpPr>
            <p:cNvPr id="49" name="TextBox 48"/>
            <p:cNvSpPr txBox="1"/>
            <p:nvPr/>
          </p:nvSpPr>
          <p:spPr>
            <a:xfrm>
              <a:off x="6481708" y="528989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grpSp>
          <p:nvGrpSpPr>
            <p:cNvPr id="50" name="그룹 49"/>
            <p:cNvGrpSpPr/>
            <p:nvPr/>
          </p:nvGrpSpPr>
          <p:grpSpPr>
            <a:xfrm>
              <a:off x="7327136" y="5399827"/>
              <a:ext cx="1205924" cy="494462"/>
              <a:chOff x="5494152" y="6721087"/>
              <a:chExt cx="1205924" cy="494462"/>
            </a:xfrm>
          </p:grpSpPr>
          <p:sp>
            <p:nvSpPr>
              <p:cNvPr id="59" name="모서리가 둥근 직사각형 58"/>
              <p:cNvSpPr/>
              <p:nvPr/>
            </p:nvSpPr>
            <p:spPr>
              <a:xfrm>
                <a:off x="5494152" y="6721087"/>
                <a:ext cx="1205924"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p:cNvSpPr txBox="1"/>
              <p:nvPr/>
            </p:nvSpPr>
            <p:spPr>
              <a:xfrm>
                <a:off x="5508724" y="6723106"/>
                <a:ext cx="1191352"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TODAY</a:t>
                </a:r>
                <a:endParaRPr lang="ko-KR" altLang="en-US" dirty="0">
                  <a:solidFill>
                    <a:schemeClr val="bg1"/>
                  </a:solidFill>
                  <a:latin typeface="Noto Sans CJK KR Light" pitchFamily="34" charset="-127"/>
                  <a:ea typeface="Noto Sans CJK KR Light" pitchFamily="34" charset="-127"/>
                </a:endParaRPr>
              </a:p>
            </p:txBody>
          </p:sp>
        </p:grpSp>
        <p:sp>
          <p:nvSpPr>
            <p:cNvPr id="51" name="TextBox 50"/>
            <p:cNvSpPr txBox="1"/>
            <p:nvPr/>
          </p:nvSpPr>
          <p:spPr>
            <a:xfrm>
              <a:off x="8904823" y="5508674"/>
              <a:ext cx="3464410" cy="707886"/>
            </a:xfrm>
            <a:prstGeom prst="rect">
              <a:avLst/>
            </a:prstGeom>
            <a:noFill/>
          </p:spPr>
          <p:txBody>
            <a:bodyPr wrap="none" rtlCol="0">
              <a:spAutoFit/>
            </a:bodyPr>
            <a:lstStyle/>
            <a:p>
              <a:r>
                <a:rPr lang="ko-KR" altLang="en-US" sz="4000" dirty="0" err="1" smtClean="0">
                  <a:solidFill>
                    <a:schemeClr val="bg1"/>
                  </a:solidFill>
                  <a:latin typeface="KoPub돋움체 Medium" panose="00000600000000000000" pitchFamily="2" charset="-127"/>
                  <a:ea typeface="KoPub돋움체 Medium" panose="00000600000000000000" pitchFamily="2" charset="-127"/>
                </a:rPr>
                <a:t>무슨무슨</a:t>
              </a:r>
              <a:r>
                <a:rPr lang="ko-KR" altLang="en-US" sz="4000" dirty="0" err="1">
                  <a:solidFill>
                    <a:schemeClr val="bg1"/>
                  </a:solidFill>
                  <a:latin typeface="KoPub돋움체 Medium" panose="00000600000000000000" pitchFamily="2" charset="-127"/>
                  <a:ea typeface="KoPub돋움체 Medium" panose="00000600000000000000" pitchFamily="2" charset="-127"/>
                </a:rPr>
                <a:t>무</a:t>
              </a:r>
              <a:r>
                <a:rPr lang="ko-KR" altLang="en-US" sz="4000" dirty="0" smtClean="0">
                  <a:solidFill>
                    <a:schemeClr val="bg1"/>
                  </a:solidFill>
                  <a:latin typeface="KoPub돋움체 Medium" panose="00000600000000000000" pitchFamily="2" charset="-127"/>
                  <a:ea typeface="KoPub돋움체 Medium" panose="00000600000000000000" pitchFamily="2" charset="-127"/>
                </a:rPr>
                <a:t> 경기</a:t>
              </a:r>
              <a:endParaRPr lang="ko-KR" altLang="en-US" sz="4000" dirty="0">
                <a:solidFill>
                  <a:schemeClr val="bg1"/>
                </a:solidFill>
                <a:latin typeface="KoPub돋움체 Medium" panose="00000600000000000000" pitchFamily="2" charset="-127"/>
                <a:ea typeface="KoPub돋움체 Medium" panose="00000600000000000000" pitchFamily="2" charset="-127"/>
              </a:endParaRPr>
            </a:p>
          </p:txBody>
        </p:sp>
        <p:sp>
          <p:nvSpPr>
            <p:cNvPr id="52" name="TextBox 51"/>
            <p:cNvSpPr txBox="1"/>
            <p:nvPr/>
          </p:nvSpPr>
          <p:spPr>
            <a:xfrm>
              <a:off x="12312645" y="5651020"/>
              <a:ext cx="843501" cy="461665"/>
            </a:xfrm>
            <a:prstGeom prst="rect">
              <a:avLst/>
            </a:prstGeom>
            <a:solidFill>
              <a:schemeClr val="accent2">
                <a:lumMod val="75000"/>
              </a:schemeClr>
            </a:solidFill>
          </p:spPr>
          <p:txBody>
            <a:bodyPr wrap="none" rtlCol="0">
              <a:spAutoFit/>
            </a:bodyPr>
            <a:lstStyle/>
            <a:p>
              <a:r>
                <a:rPr lang="en-US" altLang="ko-KR" sz="2400" dirty="0" smtClean="0">
                  <a:solidFill>
                    <a:schemeClr val="bg1"/>
                  </a:solidFill>
                  <a:latin typeface="Noto Sans CJK KR Bold" pitchFamily="34" charset="-127"/>
                  <a:ea typeface="Noto Sans CJK KR Bold" pitchFamily="34" charset="-127"/>
                </a:rPr>
                <a:t>LIVE</a:t>
              </a:r>
              <a:endParaRPr lang="ko-KR" altLang="en-US" sz="2400" dirty="0">
                <a:solidFill>
                  <a:schemeClr val="bg1"/>
                </a:solidFill>
                <a:latin typeface="Noto Sans CJK KR Bold" pitchFamily="34" charset="-127"/>
                <a:ea typeface="Noto Sans CJK KR Bold" pitchFamily="34" charset="-127"/>
              </a:endParaRPr>
            </a:p>
          </p:txBody>
        </p:sp>
        <p:grpSp>
          <p:nvGrpSpPr>
            <p:cNvPr id="53" name="그룹 52"/>
            <p:cNvGrpSpPr/>
            <p:nvPr/>
          </p:nvGrpSpPr>
          <p:grpSpPr>
            <a:xfrm>
              <a:off x="13251271" y="5660101"/>
              <a:ext cx="262064" cy="455240"/>
              <a:chOff x="8605068" y="5965474"/>
              <a:chExt cx="262064" cy="455240"/>
            </a:xfrm>
          </p:grpSpPr>
          <p:sp>
            <p:nvSpPr>
              <p:cNvPr id="57" name="모서리가 둥근 직사각형 56"/>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갈매기형 수장 57"/>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54" name="그룹 53"/>
            <p:cNvGrpSpPr/>
            <p:nvPr/>
          </p:nvGrpSpPr>
          <p:grpSpPr>
            <a:xfrm flipH="1">
              <a:off x="8631036" y="5666337"/>
              <a:ext cx="262064" cy="455240"/>
              <a:chOff x="8605068" y="5965474"/>
              <a:chExt cx="262064" cy="455240"/>
            </a:xfrm>
          </p:grpSpPr>
          <p:sp>
            <p:nvSpPr>
              <p:cNvPr id="55" name="모서리가 둥근 직사각형 54"/>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갈매기형 수장 55"/>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pic>
        <p:nvPicPr>
          <p:cNvPr id="1026" name="Picture 2" descr="D:\project\sciwar\visuals\noun_1102176_cc.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6273714" y="975939"/>
            <a:ext cx="2979426" cy="2660527"/>
          </a:xfrm>
          <a:prstGeom prst="rect">
            <a:avLst/>
          </a:prstGeom>
          <a:noFill/>
          <a:extLst>
            <a:ext uri="{909E8E84-426E-40DD-AFC4-6F175D3DCCD1}">
              <a14:hiddenFill xmlns:a14="http://schemas.microsoft.com/office/drawing/2010/main">
                <a:solidFill>
                  <a:srgbClr val="FFFFFF"/>
                </a:solidFill>
              </a14:hiddenFill>
            </a:ext>
          </a:extLst>
        </p:spPr>
      </p:pic>
      <p:sp>
        <p:nvSpPr>
          <p:cNvPr id="68" name="모서리가 둥근 직사각형 67"/>
          <p:cNvSpPr/>
          <p:nvPr/>
        </p:nvSpPr>
        <p:spPr>
          <a:xfrm>
            <a:off x="6268435" y="4355151"/>
            <a:ext cx="7181542"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모서리가 둥근 직사각형 68"/>
          <p:cNvSpPr/>
          <p:nvPr/>
        </p:nvSpPr>
        <p:spPr>
          <a:xfrm>
            <a:off x="6268436" y="5282466"/>
            <a:ext cx="7181541"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6326480" y="4816182"/>
            <a:ext cx="7066550" cy="461665"/>
          </a:xfrm>
          <a:prstGeom prst="rect">
            <a:avLst/>
          </a:prstGeom>
          <a:noFill/>
        </p:spPr>
        <p:txBody>
          <a:bodyPr wrap="none" rtlCol="0">
            <a:spAutoFit/>
          </a:bodyPr>
          <a:lstStyle/>
          <a:p>
            <a:r>
              <a:rPr lang="en-US" altLang="ko-KR" sz="2400" dirty="0" smtClean="0">
                <a:latin typeface="Noto Sans CJK KR Light" pitchFamily="34" charset="-127"/>
                <a:ea typeface="Noto Sans CJK KR Light" pitchFamily="34" charset="-127"/>
              </a:rPr>
              <a:t> AI        </a:t>
            </a:r>
            <a:r>
              <a:rPr lang="en-US" altLang="ko-KR" sz="1400" dirty="0" smtClean="0">
                <a:latin typeface="Noto Sans CJK KR Light" pitchFamily="34" charset="-127"/>
                <a:ea typeface="Noto Sans CJK KR Light" pitchFamily="34" charset="-127"/>
              </a:rPr>
              <a:t> </a:t>
            </a:r>
            <a:r>
              <a:rPr lang="en-US" altLang="ko-KR" sz="2400" dirty="0" smtClean="0">
                <a:latin typeface="Noto Sans CJK KR Light" pitchFamily="34" charset="-127"/>
                <a:ea typeface="Noto Sans CJK KR Light" pitchFamily="34" charset="-127"/>
              </a:rPr>
              <a:t>    </a:t>
            </a:r>
            <a:r>
              <a:rPr lang="ko-KR" altLang="en-US" sz="2400" dirty="0" err="1" smtClean="0">
                <a:latin typeface="Noto Sans CJK KR Light" pitchFamily="34" charset="-127"/>
                <a:ea typeface="Noto Sans CJK KR Light" pitchFamily="34" charset="-127"/>
              </a:rPr>
              <a:t>어쩌구어쩌구어쩌구어쩍우</a:t>
            </a:r>
            <a:r>
              <a:rPr lang="ko-KR" altLang="en-US" sz="2400" dirty="0" smtClean="0">
                <a:latin typeface="Noto Sans CJK KR Light" pitchFamily="34" charset="-127"/>
                <a:ea typeface="Noto Sans CJK KR Light" pitchFamily="34" charset="-127"/>
              </a:rPr>
              <a:t>           </a:t>
            </a:r>
            <a:r>
              <a:rPr lang="ko-KR" altLang="en-US" sz="2000" dirty="0" smtClean="0">
                <a:latin typeface="Noto Sans CJK KR Light" pitchFamily="34" charset="-127"/>
                <a:ea typeface="Noto Sans CJK KR Light" pitchFamily="34" charset="-127"/>
              </a:rPr>
              <a:t>  </a:t>
            </a:r>
            <a:r>
              <a:rPr lang="ko-KR" altLang="en-US" sz="2400" dirty="0" smtClean="0">
                <a:latin typeface="Noto Sans CJK KR Light" pitchFamily="34" charset="-127"/>
                <a:ea typeface="Noto Sans CJK KR Light" pitchFamily="34" charset="-127"/>
              </a:rPr>
              <a:t>     </a:t>
            </a:r>
            <a:r>
              <a:rPr lang="en-US" altLang="ko-KR" sz="2200" spc="-150" dirty="0" smtClean="0">
                <a:latin typeface="Noto Sans CJK KR Light" pitchFamily="34" charset="-127"/>
                <a:ea typeface="Noto Sans CJK KR Light" pitchFamily="34" charset="-127"/>
              </a:rPr>
              <a:t>POSTECH</a:t>
            </a:r>
            <a:endParaRPr lang="ko-KR" altLang="en-US" sz="2200" spc="-150" dirty="0">
              <a:latin typeface="Noto Sans CJK KR Light" pitchFamily="34" charset="-127"/>
              <a:ea typeface="Noto Sans CJK KR Light" pitchFamily="34" charset="-127"/>
            </a:endParaRPr>
          </a:p>
        </p:txBody>
      </p:sp>
      <p:sp>
        <p:nvSpPr>
          <p:cNvPr id="71" name="TextBox 70"/>
          <p:cNvSpPr txBox="1"/>
          <p:nvPr/>
        </p:nvSpPr>
        <p:spPr>
          <a:xfrm>
            <a:off x="6331053" y="4370340"/>
            <a:ext cx="6974908" cy="461665"/>
          </a:xfrm>
          <a:prstGeom prst="rect">
            <a:avLst/>
          </a:prstGeom>
          <a:noFill/>
        </p:spPr>
        <p:txBody>
          <a:bodyPr wrap="square" rtlCol="0">
            <a:spAutoFit/>
          </a:bodyPr>
          <a:lstStyle/>
          <a:p>
            <a:r>
              <a:rPr lang="ko-KR" altLang="en-US" sz="2400" dirty="0" smtClean="0">
                <a:latin typeface="Noto Sans CJK KR Light" pitchFamily="34" charset="-127"/>
                <a:ea typeface="Noto Sans CJK KR Light" pitchFamily="34" charset="-127"/>
              </a:rPr>
              <a:t>야구         </a:t>
            </a:r>
            <a:r>
              <a:rPr lang="ko-KR" altLang="en-US" sz="2400" dirty="0" err="1" smtClean="0">
                <a:latin typeface="Noto Sans CJK KR Light" pitchFamily="34" charset="-127"/>
                <a:ea typeface="Noto Sans CJK KR Light" pitchFamily="34" charset="-127"/>
              </a:rPr>
              <a:t>어쩌구어쩌구어쩌구어쩍우</a:t>
            </a:r>
            <a:r>
              <a:rPr lang="ko-KR" altLang="en-US" sz="2400" dirty="0" smtClean="0">
                <a:latin typeface="Noto Sans CJK KR Light" pitchFamily="34" charset="-127"/>
                <a:ea typeface="Noto Sans CJK KR Light" pitchFamily="34" charset="-127"/>
              </a:rPr>
              <a:t>                  </a:t>
            </a:r>
            <a:r>
              <a:rPr lang="en-US" altLang="ko-KR" sz="2400" dirty="0" smtClean="0">
                <a:latin typeface="Noto Sans CJK KR Light" pitchFamily="34" charset="-127"/>
                <a:ea typeface="Noto Sans CJK KR Light" pitchFamily="34" charset="-127"/>
              </a:rPr>
              <a:t>KAIST</a:t>
            </a:r>
            <a:endParaRPr lang="ko-KR" altLang="en-US" sz="2400" dirty="0">
              <a:latin typeface="Noto Sans CJK KR Light" pitchFamily="34" charset="-127"/>
              <a:ea typeface="Noto Sans CJK KR Light" pitchFamily="34" charset="-127"/>
            </a:endParaRPr>
          </a:p>
        </p:txBody>
      </p:sp>
      <p:sp>
        <p:nvSpPr>
          <p:cNvPr id="72" name="TextBox 71"/>
          <p:cNvSpPr txBox="1"/>
          <p:nvPr/>
        </p:nvSpPr>
        <p:spPr>
          <a:xfrm>
            <a:off x="6326479" y="5270061"/>
            <a:ext cx="4799712" cy="461665"/>
          </a:xfrm>
          <a:prstGeom prst="rect">
            <a:avLst/>
          </a:prstGeom>
          <a:noFill/>
        </p:spPr>
        <p:txBody>
          <a:bodyPr wrap="none" rtlCol="0">
            <a:spAutoFit/>
          </a:bodyPr>
          <a:lstStyle/>
          <a:p>
            <a:r>
              <a:rPr lang="ko-KR" altLang="en-US" sz="2200" spc="-150" dirty="0" smtClean="0">
                <a:latin typeface="Noto Sans CJK KR Light" pitchFamily="34" charset="-127"/>
                <a:ea typeface="Noto Sans CJK KR Light" pitchFamily="34" charset="-127"/>
              </a:rPr>
              <a:t>과학퀴즈</a:t>
            </a:r>
            <a:r>
              <a:rPr lang="ko-KR" altLang="en-US" sz="2400" spc="-150" dirty="0" smtClean="0">
                <a:latin typeface="Noto Sans CJK KR Light" pitchFamily="34" charset="-127"/>
                <a:ea typeface="Noto Sans CJK KR Light" pitchFamily="34" charset="-127"/>
              </a:rPr>
              <a:t>     </a:t>
            </a:r>
            <a:r>
              <a:rPr lang="ko-KR" altLang="en-US" sz="2400" dirty="0" err="1" smtClean="0">
                <a:latin typeface="Noto Sans CJK KR Light" pitchFamily="34" charset="-127"/>
                <a:ea typeface="Noto Sans CJK KR Light" pitchFamily="34" charset="-127"/>
              </a:rPr>
              <a:t>어쩌구어쩌구어쩌구어쩍우</a:t>
            </a:r>
            <a:endParaRPr lang="ko-KR" altLang="en-US" sz="2400" dirty="0">
              <a:latin typeface="Noto Sans CJK KR Light" pitchFamily="34" charset="-127"/>
              <a:ea typeface="Noto Sans CJK KR Light" pitchFamily="34" charset="-127"/>
            </a:endParaRPr>
          </a:p>
        </p:txBody>
      </p:sp>
      <p:sp>
        <p:nvSpPr>
          <p:cNvPr id="75" name="TextBox 74"/>
          <p:cNvSpPr txBox="1"/>
          <p:nvPr/>
        </p:nvSpPr>
        <p:spPr>
          <a:xfrm>
            <a:off x="9373711" y="1411469"/>
            <a:ext cx="4415933" cy="1292662"/>
          </a:xfrm>
          <a:prstGeom prst="rect">
            <a:avLst/>
          </a:prstGeom>
          <a:noFill/>
        </p:spPr>
        <p:txBody>
          <a:bodyPr wrap="square" rtlCol="0">
            <a:spAutoFit/>
          </a:bodyPr>
          <a:lstStyle/>
          <a:p>
            <a:r>
              <a:rPr lang="ko-KR" altLang="en-US" dirty="0" err="1" smtClean="0">
                <a:latin typeface="Noto Sans CJK KR Light" pitchFamily="34" charset="-127"/>
                <a:ea typeface="Noto Sans CJK KR Light" pitchFamily="34" charset="-127"/>
              </a:rPr>
              <a:t>어쩌구어쩌구어쩌구어쩌구어쩌구어쩌구어쩌구어쩌구어쩌구어쩌구어쩌구어쩌구어쩌구</a:t>
            </a:r>
            <a:endParaRPr lang="ko-KR" altLang="en-US" dirty="0">
              <a:latin typeface="Noto Sans CJK KR Light" pitchFamily="34" charset="-127"/>
              <a:ea typeface="Noto Sans CJK KR Light" pitchFamily="34" charset="-127"/>
            </a:endParaRPr>
          </a:p>
        </p:txBody>
      </p:sp>
      <p:sp>
        <p:nvSpPr>
          <p:cNvPr id="76" name="TextBox 75"/>
          <p:cNvSpPr txBox="1"/>
          <p:nvPr/>
        </p:nvSpPr>
        <p:spPr>
          <a:xfrm>
            <a:off x="6324562" y="3836667"/>
            <a:ext cx="984362" cy="461665"/>
          </a:xfrm>
          <a:prstGeom prst="rect">
            <a:avLst/>
          </a:prstGeom>
          <a:noFill/>
        </p:spPr>
        <p:txBody>
          <a:bodyPr wrap="square" rtlCol="0">
            <a:spAutoFit/>
          </a:bodyPr>
          <a:lstStyle/>
          <a:p>
            <a:r>
              <a:rPr lang="ko-KR" altLang="en-US" sz="2400" smtClean="0">
                <a:latin typeface="Noto Sans CJK KR Regular" pitchFamily="34" charset="-127"/>
                <a:ea typeface="Noto Sans CJK KR Regular" pitchFamily="34" charset="-127"/>
              </a:rPr>
              <a:t>경</a:t>
            </a:r>
            <a:r>
              <a:rPr lang="ko-KR" altLang="en-US" sz="2400">
                <a:latin typeface="Noto Sans CJK KR Regular" pitchFamily="34" charset="-127"/>
                <a:ea typeface="Noto Sans CJK KR Regular" pitchFamily="34" charset="-127"/>
              </a:rPr>
              <a:t>기</a:t>
            </a:r>
            <a:endParaRPr lang="ko-KR" altLang="en-US" sz="2400" dirty="0">
              <a:latin typeface="Noto Sans CJK KR Regular" pitchFamily="34" charset="-127"/>
              <a:ea typeface="Noto Sans CJK KR Regular" pitchFamily="34" charset="-127"/>
            </a:endParaRPr>
          </a:p>
        </p:txBody>
      </p:sp>
      <p:sp>
        <p:nvSpPr>
          <p:cNvPr id="78" name="모서리가 둥근 직사각형 77"/>
          <p:cNvSpPr/>
          <p:nvPr/>
        </p:nvSpPr>
        <p:spPr>
          <a:xfrm>
            <a:off x="6266461" y="6204776"/>
            <a:ext cx="7183516"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TextBox 81"/>
          <p:cNvSpPr txBox="1"/>
          <p:nvPr/>
        </p:nvSpPr>
        <p:spPr>
          <a:xfrm>
            <a:off x="7536823" y="3842534"/>
            <a:ext cx="984362" cy="461665"/>
          </a:xfrm>
          <a:prstGeom prst="rect">
            <a:avLst/>
          </a:prstGeom>
          <a:noFill/>
        </p:spPr>
        <p:txBody>
          <a:bodyPr wrap="square" rtlCol="0">
            <a:spAutoFit/>
          </a:bodyPr>
          <a:lstStyle/>
          <a:p>
            <a:r>
              <a:rPr lang="ko-KR" altLang="en-US" sz="2400" dirty="0" smtClean="0">
                <a:latin typeface="Noto Sans CJK KR Regular" pitchFamily="34" charset="-127"/>
                <a:ea typeface="Noto Sans CJK KR Regular" pitchFamily="34" charset="-127"/>
              </a:rPr>
              <a:t>내</a:t>
            </a:r>
            <a:r>
              <a:rPr lang="ko-KR" altLang="en-US" sz="2400" dirty="0">
                <a:latin typeface="Noto Sans CJK KR Regular" pitchFamily="34" charset="-127"/>
                <a:ea typeface="Noto Sans CJK KR Regular" pitchFamily="34" charset="-127"/>
              </a:rPr>
              <a:t>용</a:t>
            </a:r>
            <a:endParaRPr lang="ko-KR" altLang="en-US" sz="2400" dirty="0">
              <a:latin typeface="Noto Sans CJK KR Regular" pitchFamily="34" charset="-127"/>
              <a:ea typeface="Noto Sans CJK KR Regular" pitchFamily="34" charset="-127"/>
            </a:endParaRPr>
          </a:p>
        </p:txBody>
      </p:sp>
      <p:sp>
        <p:nvSpPr>
          <p:cNvPr id="83" name="TextBox 82"/>
          <p:cNvSpPr txBox="1"/>
          <p:nvPr/>
        </p:nvSpPr>
        <p:spPr>
          <a:xfrm>
            <a:off x="12061452" y="3841776"/>
            <a:ext cx="984362" cy="461665"/>
          </a:xfrm>
          <a:prstGeom prst="rect">
            <a:avLst/>
          </a:prstGeom>
          <a:noFill/>
        </p:spPr>
        <p:txBody>
          <a:bodyPr wrap="square" rtlCol="0">
            <a:spAutoFit/>
          </a:bodyPr>
          <a:lstStyle/>
          <a:p>
            <a:r>
              <a:rPr lang="ko-KR" altLang="en-US" sz="2400" dirty="0">
                <a:latin typeface="Noto Sans CJK KR Regular" pitchFamily="34" charset="-127"/>
                <a:ea typeface="Noto Sans CJK KR Regular" pitchFamily="34" charset="-127"/>
              </a:rPr>
              <a:t>팀</a:t>
            </a:r>
            <a:endParaRPr lang="ko-KR" altLang="en-US" sz="2400" dirty="0">
              <a:latin typeface="Noto Sans CJK KR Regular" pitchFamily="34" charset="-127"/>
              <a:ea typeface="Noto Sans CJK KR Regular" pitchFamily="34" charset="-127"/>
            </a:endParaRPr>
          </a:p>
        </p:txBody>
      </p:sp>
      <p:sp>
        <p:nvSpPr>
          <p:cNvPr id="84" name="모서리가 둥근 직사각형 83"/>
          <p:cNvSpPr/>
          <p:nvPr/>
        </p:nvSpPr>
        <p:spPr>
          <a:xfrm>
            <a:off x="6300812" y="7140880"/>
            <a:ext cx="7183516"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직사각형 88"/>
          <p:cNvSpPr/>
          <p:nvPr/>
        </p:nvSpPr>
        <p:spPr>
          <a:xfrm>
            <a:off x="12380777" y="7643189"/>
            <a:ext cx="1336859" cy="36004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dirty="0" smtClean="0">
                <a:solidFill>
                  <a:schemeClr val="tx1"/>
                </a:solidFill>
                <a:latin typeface="Noto Sans CJK KR Light" pitchFamily="34" charset="-127"/>
                <a:ea typeface="Noto Sans CJK KR Light" pitchFamily="34" charset="-127"/>
              </a:rPr>
              <a:t>쓰기</a:t>
            </a:r>
            <a:endParaRPr lang="ko-KR" altLang="en-US" sz="2000" dirty="0">
              <a:solidFill>
                <a:schemeClr val="tx1"/>
              </a:solidFill>
              <a:latin typeface="Noto Sans CJK KR Light" pitchFamily="34" charset="-127"/>
              <a:ea typeface="Noto Sans CJK KR Light" pitchFamily="34" charset="-127"/>
            </a:endParaRPr>
          </a:p>
        </p:txBody>
      </p:sp>
      <p:sp>
        <p:nvSpPr>
          <p:cNvPr id="91" name="직사각형 90"/>
          <p:cNvSpPr/>
          <p:nvPr/>
        </p:nvSpPr>
        <p:spPr>
          <a:xfrm>
            <a:off x="9253140" y="7614475"/>
            <a:ext cx="1336859" cy="36004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Noto Sans CJK KR Light" pitchFamily="34" charset="-127"/>
                <a:ea typeface="Noto Sans CJK KR Light" pitchFamily="34" charset="-127"/>
              </a:rPr>
              <a:t>1 2 3</a:t>
            </a:r>
            <a:endParaRPr lang="ko-KR" altLang="en-US" sz="2000" dirty="0">
              <a:solidFill>
                <a:schemeClr val="tx1"/>
              </a:solidFill>
              <a:latin typeface="Noto Sans CJK KR Light" pitchFamily="34" charset="-127"/>
              <a:ea typeface="Noto Sans CJK KR Light" pitchFamily="34" charset="-127"/>
            </a:endParaRPr>
          </a:p>
        </p:txBody>
      </p:sp>
      <p:sp>
        <p:nvSpPr>
          <p:cNvPr id="95" name="갈매기형 수장 94"/>
          <p:cNvSpPr/>
          <p:nvPr/>
        </p:nvSpPr>
        <p:spPr>
          <a:xfrm rot="5400000" flipV="1">
            <a:off x="6453312" y="7690365"/>
            <a:ext cx="114648" cy="160761"/>
          </a:xfrm>
          <a:prstGeom prst="chevron">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874457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직사각형 99"/>
          <p:cNvSpPr/>
          <p:nvPr/>
        </p:nvSpPr>
        <p:spPr>
          <a:xfrm>
            <a:off x="5952647" y="8172970"/>
            <a:ext cx="1566620" cy="36004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dirty="0" smtClean="0">
                <a:solidFill>
                  <a:schemeClr val="tx1"/>
                </a:solidFill>
                <a:latin typeface="Noto Sans CJK KR Light" pitchFamily="34" charset="-127"/>
                <a:ea typeface="Noto Sans CJK KR Light" pitchFamily="34" charset="-127"/>
              </a:rPr>
              <a:t>닉네임</a:t>
            </a:r>
            <a:endParaRPr lang="ko-KR" altLang="en-US" sz="2000" dirty="0">
              <a:solidFill>
                <a:schemeClr val="tx1"/>
              </a:solidFill>
              <a:latin typeface="Noto Sans CJK KR Light" pitchFamily="34" charset="-127"/>
              <a:ea typeface="Noto Sans CJK KR Light" pitchFamily="34" charset="-127"/>
            </a:endParaRPr>
          </a:p>
        </p:txBody>
      </p:sp>
      <p:grpSp>
        <p:nvGrpSpPr>
          <p:cNvPr id="4" name="그룹 3"/>
          <p:cNvGrpSpPr/>
          <p:nvPr/>
        </p:nvGrpSpPr>
        <p:grpSpPr>
          <a:xfrm>
            <a:off x="732" y="-773"/>
            <a:ext cx="16201293" cy="1224135"/>
            <a:chOff x="732" y="5220642"/>
            <a:chExt cx="16201293" cy="1224135"/>
          </a:xfrm>
        </p:grpSpPr>
        <p:sp>
          <p:nvSpPr>
            <p:cNvPr id="5" name="직사각형 4"/>
            <p:cNvSpPr/>
            <p:nvPr/>
          </p:nvSpPr>
          <p:spPr>
            <a:xfrm>
              <a:off x="732" y="5220642"/>
              <a:ext cx="16201293" cy="1224135"/>
            </a:xfrm>
            <a:prstGeom prst="rect">
              <a:avLst/>
            </a:prstGeom>
            <a:solidFill>
              <a:srgbClr val="0831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p:cNvGrpSpPr/>
            <p:nvPr/>
          </p:nvGrpSpPr>
          <p:grpSpPr>
            <a:xfrm>
              <a:off x="2946268" y="5399827"/>
              <a:ext cx="1050288" cy="492443"/>
              <a:chOff x="-371278" y="6024343"/>
              <a:chExt cx="1050288" cy="492443"/>
            </a:xfrm>
          </p:grpSpPr>
          <p:sp>
            <p:nvSpPr>
              <p:cNvPr id="23" name="모서리가 둥근 직사각형 22"/>
              <p:cNvSpPr/>
              <p:nvPr/>
            </p:nvSpPr>
            <p:spPr>
              <a:xfrm>
                <a:off x="-371278" y="6024343"/>
                <a:ext cx="1050288"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371278" y="6024343"/>
                <a:ext cx="1050288"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KAIST</a:t>
                </a:r>
                <a:endParaRPr lang="ko-KR" altLang="en-US" dirty="0">
                  <a:solidFill>
                    <a:schemeClr val="bg1"/>
                  </a:solidFill>
                  <a:latin typeface="Noto Sans CJK KR Light" pitchFamily="34" charset="-127"/>
                  <a:ea typeface="Noto Sans CJK KR Light" pitchFamily="34" charset="-127"/>
                </a:endParaRPr>
              </a:p>
            </p:txBody>
          </p:sp>
        </p:grpSp>
        <p:grpSp>
          <p:nvGrpSpPr>
            <p:cNvPr id="7" name="그룹 6"/>
            <p:cNvGrpSpPr/>
            <p:nvPr/>
          </p:nvGrpSpPr>
          <p:grpSpPr>
            <a:xfrm>
              <a:off x="4782946" y="5376271"/>
              <a:ext cx="1661882" cy="515540"/>
              <a:chOff x="5494152" y="6697990"/>
              <a:chExt cx="1661882" cy="515540"/>
            </a:xfrm>
          </p:grpSpPr>
          <p:sp>
            <p:nvSpPr>
              <p:cNvPr id="21" name="모서리가 둥근 직사각형 20"/>
              <p:cNvSpPr/>
              <p:nvPr/>
            </p:nvSpPr>
            <p:spPr>
              <a:xfrm>
                <a:off x="5494152" y="6721087"/>
                <a:ext cx="1647310"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5508724" y="6697990"/>
                <a:ext cx="1647310"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POSTECH</a:t>
                </a:r>
                <a:endParaRPr lang="ko-KR" altLang="en-US" dirty="0">
                  <a:solidFill>
                    <a:schemeClr val="bg1"/>
                  </a:solidFill>
                  <a:latin typeface="Noto Sans CJK KR Light" pitchFamily="34" charset="-127"/>
                  <a:ea typeface="Noto Sans CJK KR Light" pitchFamily="34" charset="-127"/>
                </a:endParaRPr>
              </a:p>
            </p:txBody>
          </p:sp>
        </p:grpSp>
        <p:sp>
          <p:nvSpPr>
            <p:cNvPr id="8" name="TextBox 7"/>
            <p:cNvSpPr txBox="1"/>
            <p:nvPr/>
          </p:nvSpPr>
          <p:spPr>
            <a:xfrm>
              <a:off x="4033436" y="529265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sp>
          <p:nvSpPr>
            <p:cNvPr id="9" name="TextBox 8"/>
            <p:cNvSpPr txBox="1"/>
            <p:nvPr/>
          </p:nvSpPr>
          <p:spPr>
            <a:xfrm>
              <a:off x="6481708" y="528989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grpSp>
          <p:nvGrpSpPr>
            <p:cNvPr id="10" name="그룹 9"/>
            <p:cNvGrpSpPr/>
            <p:nvPr/>
          </p:nvGrpSpPr>
          <p:grpSpPr>
            <a:xfrm>
              <a:off x="7327136" y="5399827"/>
              <a:ext cx="1205924" cy="494462"/>
              <a:chOff x="5494152" y="6721087"/>
              <a:chExt cx="1205924" cy="494462"/>
            </a:xfrm>
          </p:grpSpPr>
          <p:sp>
            <p:nvSpPr>
              <p:cNvPr id="19" name="모서리가 둥근 직사각형 18"/>
              <p:cNvSpPr/>
              <p:nvPr/>
            </p:nvSpPr>
            <p:spPr>
              <a:xfrm>
                <a:off x="5494152" y="6721087"/>
                <a:ext cx="1205924"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5508724" y="6723106"/>
                <a:ext cx="1191352"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TODAY</a:t>
                </a:r>
                <a:endParaRPr lang="ko-KR" altLang="en-US" dirty="0">
                  <a:solidFill>
                    <a:schemeClr val="bg1"/>
                  </a:solidFill>
                  <a:latin typeface="Noto Sans CJK KR Light" pitchFamily="34" charset="-127"/>
                  <a:ea typeface="Noto Sans CJK KR Light" pitchFamily="34" charset="-127"/>
                </a:endParaRPr>
              </a:p>
            </p:txBody>
          </p:sp>
        </p:grpSp>
        <p:sp>
          <p:nvSpPr>
            <p:cNvPr id="11" name="TextBox 10"/>
            <p:cNvSpPr txBox="1"/>
            <p:nvPr/>
          </p:nvSpPr>
          <p:spPr>
            <a:xfrm>
              <a:off x="8904823" y="5508674"/>
              <a:ext cx="3464410" cy="707886"/>
            </a:xfrm>
            <a:prstGeom prst="rect">
              <a:avLst/>
            </a:prstGeom>
            <a:noFill/>
          </p:spPr>
          <p:txBody>
            <a:bodyPr wrap="none" rtlCol="0">
              <a:spAutoFit/>
            </a:bodyPr>
            <a:lstStyle/>
            <a:p>
              <a:r>
                <a:rPr lang="ko-KR" altLang="en-US" sz="4000" dirty="0" err="1" smtClean="0">
                  <a:solidFill>
                    <a:schemeClr val="bg1"/>
                  </a:solidFill>
                  <a:latin typeface="KoPub돋움체 Medium" panose="00000600000000000000" pitchFamily="2" charset="-127"/>
                  <a:ea typeface="KoPub돋움체 Medium" panose="00000600000000000000" pitchFamily="2" charset="-127"/>
                </a:rPr>
                <a:t>무슨무슨</a:t>
              </a:r>
              <a:r>
                <a:rPr lang="ko-KR" altLang="en-US" sz="4000" dirty="0" err="1">
                  <a:solidFill>
                    <a:schemeClr val="bg1"/>
                  </a:solidFill>
                  <a:latin typeface="KoPub돋움체 Medium" panose="00000600000000000000" pitchFamily="2" charset="-127"/>
                  <a:ea typeface="KoPub돋움체 Medium" panose="00000600000000000000" pitchFamily="2" charset="-127"/>
                </a:rPr>
                <a:t>무</a:t>
              </a:r>
              <a:r>
                <a:rPr lang="ko-KR" altLang="en-US" sz="4000" dirty="0" smtClean="0">
                  <a:solidFill>
                    <a:schemeClr val="bg1"/>
                  </a:solidFill>
                  <a:latin typeface="KoPub돋움체 Medium" panose="00000600000000000000" pitchFamily="2" charset="-127"/>
                  <a:ea typeface="KoPub돋움체 Medium" panose="00000600000000000000" pitchFamily="2" charset="-127"/>
                </a:rPr>
                <a:t> 경기</a:t>
              </a:r>
              <a:endParaRPr lang="ko-KR" altLang="en-US" sz="4000" dirty="0">
                <a:solidFill>
                  <a:schemeClr val="bg1"/>
                </a:solidFill>
                <a:latin typeface="KoPub돋움체 Medium" panose="00000600000000000000" pitchFamily="2" charset="-127"/>
                <a:ea typeface="KoPub돋움체 Medium" panose="00000600000000000000" pitchFamily="2" charset="-127"/>
              </a:endParaRPr>
            </a:p>
          </p:txBody>
        </p:sp>
        <p:sp>
          <p:nvSpPr>
            <p:cNvPr id="12" name="TextBox 11"/>
            <p:cNvSpPr txBox="1"/>
            <p:nvPr/>
          </p:nvSpPr>
          <p:spPr>
            <a:xfrm>
              <a:off x="12312645" y="5651020"/>
              <a:ext cx="843501" cy="461665"/>
            </a:xfrm>
            <a:prstGeom prst="rect">
              <a:avLst/>
            </a:prstGeom>
            <a:solidFill>
              <a:schemeClr val="accent2">
                <a:lumMod val="75000"/>
              </a:schemeClr>
            </a:solidFill>
          </p:spPr>
          <p:txBody>
            <a:bodyPr wrap="none" rtlCol="0">
              <a:spAutoFit/>
            </a:bodyPr>
            <a:lstStyle/>
            <a:p>
              <a:r>
                <a:rPr lang="en-US" altLang="ko-KR" sz="2400" dirty="0" smtClean="0">
                  <a:solidFill>
                    <a:schemeClr val="bg1"/>
                  </a:solidFill>
                  <a:latin typeface="Noto Sans CJK KR Bold" pitchFamily="34" charset="-127"/>
                  <a:ea typeface="Noto Sans CJK KR Bold" pitchFamily="34" charset="-127"/>
                </a:rPr>
                <a:t>LIVE</a:t>
              </a:r>
              <a:endParaRPr lang="ko-KR" altLang="en-US" sz="2400" dirty="0">
                <a:solidFill>
                  <a:schemeClr val="bg1"/>
                </a:solidFill>
                <a:latin typeface="Noto Sans CJK KR Bold" pitchFamily="34" charset="-127"/>
                <a:ea typeface="Noto Sans CJK KR Bold" pitchFamily="34" charset="-127"/>
              </a:endParaRPr>
            </a:p>
          </p:txBody>
        </p:sp>
        <p:grpSp>
          <p:nvGrpSpPr>
            <p:cNvPr id="13" name="그룹 12"/>
            <p:cNvGrpSpPr/>
            <p:nvPr/>
          </p:nvGrpSpPr>
          <p:grpSpPr>
            <a:xfrm>
              <a:off x="13251271" y="5660101"/>
              <a:ext cx="262064" cy="455240"/>
              <a:chOff x="8605068" y="5965474"/>
              <a:chExt cx="262064" cy="455240"/>
            </a:xfrm>
          </p:grpSpPr>
          <p:sp>
            <p:nvSpPr>
              <p:cNvPr id="17" name="모서리가 둥근 직사각형 16"/>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갈매기형 수장 17"/>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4" name="그룹 13"/>
            <p:cNvGrpSpPr/>
            <p:nvPr/>
          </p:nvGrpSpPr>
          <p:grpSpPr>
            <a:xfrm flipH="1">
              <a:off x="8631036" y="5666337"/>
              <a:ext cx="262064" cy="455240"/>
              <a:chOff x="8605068" y="5965474"/>
              <a:chExt cx="262064" cy="455240"/>
            </a:xfrm>
          </p:grpSpPr>
          <p:sp>
            <p:nvSpPr>
              <p:cNvPr id="15" name="모서리가 둥근 직사각형 14"/>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갈매기형 수장 15"/>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25" name="TextBox 24"/>
          <p:cNvSpPr txBox="1"/>
          <p:nvPr/>
        </p:nvSpPr>
        <p:spPr>
          <a:xfrm>
            <a:off x="6166141" y="1354857"/>
            <a:ext cx="4496744" cy="769441"/>
          </a:xfrm>
          <a:prstGeom prst="rect">
            <a:avLst/>
          </a:prstGeom>
          <a:noFill/>
        </p:spPr>
        <p:txBody>
          <a:bodyPr wrap="none" rtlCol="0">
            <a:spAutoFit/>
          </a:bodyPr>
          <a:lstStyle/>
          <a:p>
            <a:r>
              <a:rPr lang="ko-KR" altLang="en-US" sz="4400" dirty="0" err="1" smtClean="0">
                <a:latin typeface="Noto Sans CJK KR Bold" pitchFamily="34" charset="-127"/>
                <a:ea typeface="Noto Sans CJK KR Bold" pitchFamily="34" charset="-127"/>
              </a:rPr>
              <a:t>서포터즈가</a:t>
            </a:r>
            <a:r>
              <a:rPr lang="ko-KR" altLang="en-US" sz="4400" dirty="0" smtClean="0">
                <a:latin typeface="Noto Sans CJK KR Bold" pitchFamily="34" charset="-127"/>
                <a:ea typeface="Noto Sans CJK KR Bold" pitchFamily="34" charset="-127"/>
              </a:rPr>
              <a:t> 되면</a:t>
            </a:r>
            <a:r>
              <a:rPr lang="en-US" altLang="ko-KR" sz="4400" dirty="0" smtClean="0">
                <a:latin typeface="Noto Sans CJK KR Bold" pitchFamily="34" charset="-127"/>
                <a:ea typeface="Noto Sans CJK KR Bold" pitchFamily="34" charset="-127"/>
              </a:rPr>
              <a:t>...</a:t>
            </a:r>
            <a:endParaRPr lang="ko-KR" altLang="en-US" sz="4400" dirty="0">
              <a:latin typeface="Noto Sans CJK KR Bold" pitchFamily="34" charset="-127"/>
              <a:ea typeface="Noto Sans CJK KR Bold" pitchFamily="34" charset="-127"/>
            </a:endParaRPr>
          </a:p>
        </p:txBody>
      </p:sp>
      <p:sp>
        <p:nvSpPr>
          <p:cNvPr id="27" name="직사각형 26"/>
          <p:cNvSpPr/>
          <p:nvPr/>
        </p:nvSpPr>
        <p:spPr>
          <a:xfrm>
            <a:off x="2615966" y="2004037"/>
            <a:ext cx="3024336" cy="51845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8" name="그룹 27"/>
          <p:cNvGrpSpPr/>
          <p:nvPr/>
        </p:nvGrpSpPr>
        <p:grpSpPr>
          <a:xfrm>
            <a:off x="2819958" y="2220587"/>
            <a:ext cx="2592288" cy="707522"/>
            <a:chOff x="2988444" y="1272760"/>
            <a:chExt cx="2592288" cy="707522"/>
          </a:xfrm>
        </p:grpSpPr>
        <p:sp>
          <p:nvSpPr>
            <p:cNvPr id="29" name="직사각형 2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일정</a:t>
              </a:r>
              <a:endParaRPr lang="ko-KR" altLang="en-US" sz="2400" dirty="0">
                <a:latin typeface="Noto Sans CJK KR Light" pitchFamily="34" charset="-127"/>
                <a:ea typeface="Noto Sans CJK KR Light" pitchFamily="34" charset="-127"/>
              </a:endParaRPr>
            </a:p>
          </p:txBody>
        </p:sp>
        <p:pic>
          <p:nvPicPr>
            <p:cNvPr id="31" name="Picture 2" descr="C:\Users\user\Downloads\noun_972310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flipH="1">
              <a:off x="3157576" y="1439387"/>
              <a:ext cx="432048" cy="376192"/>
            </a:xfrm>
            <a:prstGeom prst="rect">
              <a:avLst/>
            </a:prstGeom>
            <a:noFill/>
            <a:extLst>
              <a:ext uri="{909E8E84-426E-40DD-AFC4-6F175D3DCCD1}">
                <a14:hiddenFill xmlns:a14="http://schemas.microsoft.com/office/drawing/2010/main">
                  <a:solidFill>
                    <a:srgbClr val="FFFFFF"/>
                  </a:solidFill>
                </a14:hiddenFill>
              </a:ext>
            </a:extLst>
          </p:spPr>
        </p:pic>
        <p:sp>
          <p:nvSpPr>
            <p:cNvPr id="32" name="갈매기형 수장 31"/>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33" name="그룹 32"/>
          <p:cNvGrpSpPr/>
          <p:nvPr/>
        </p:nvGrpSpPr>
        <p:grpSpPr>
          <a:xfrm>
            <a:off x="2810488" y="3000117"/>
            <a:ext cx="2592288" cy="707522"/>
            <a:chOff x="2967251" y="2141418"/>
            <a:chExt cx="2592288" cy="707522"/>
          </a:xfrm>
        </p:grpSpPr>
        <p:grpSp>
          <p:nvGrpSpPr>
            <p:cNvPr id="34" name="그룹 33"/>
            <p:cNvGrpSpPr/>
            <p:nvPr/>
          </p:nvGrpSpPr>
          <p:grpSpPr>
            <a:xfrm>
              <a:off x="2967251" y="2141418"/>
              <a:ext cx="2592288" cy="707522"/>
              <a:chOff x="2988444" y="1272760"/>
              <a:chExt cx="2592288" cy="707522"/>
            </a:xfrm>
          </p:grpSpPr>
          <p:sp>
            <p:nvSpPr>
              <p:cNvPr id="36" name="직사각형 35">
                <a:hlinkClick r:id="rId4" action="ppaction://hlinksldjump"/>
              </p:cNvPr>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3599677" y="1406878"/>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카포전이</a:t>
                </a:r>
                <a:r>
                  <a:rPr lang="ko-KR" altLang="en-US" sz="2400" dirty="0" err="1">
                    <a:latin typeface="Noto Sans CJK KR Light" pitchFamily="34" charset="-127"/>
                    <a:ea typeface="Noto Sans CJK KR Light" pitchFamily="34" charset="-127"/>
                  </a:rPr>
                  <a:t>란</a:t>
                </a:r>
                <a:endParaRPr lang="ko-KR" altLang="en-US" sz="2400" dirty="0">
                  <a:latin typeface="Noto Sans CJK KR Light" pitchFamily="34" charset="-127"/>
                  <a:ea typeface="Noto Sans CJK KR Light" pitchFamily="34" charset="-127"/>
                </a:endParaRPr>
              </a:p>
            </p:txBody>
          </p:sp>
          <p:sp>
            <p:nvSpPr>
              <p:cNvPr id="38" name="갈매기형 수장 37"/>
              <p:cNvSpPr/>
              <p:nvPr/>
            </p:nvSpPr>
            <p:spPr>
              <a:xfrm>
                <a:off x="5304732"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35" name="Picture 3" descr="D:\project\sciwar\visuals\logo.png"/>
            <p:cNvPicPr>
              <a:picLocks noChangeAspect="1" noChangeArrowheads="1"/>
            </p:cNvPicPr>
            <p:nvPr/>
          </p:nvPicPr>
          <p:blipFill rotWithShape="1">
            <a:blip r:embed="rId5" cstate="print">
              <a:biLevel thresh="75000"/>
              <a:extLst>
                <a:ext uri="{28A0092B-C50C-407E-A947-70E740481C1C}">
                  <a14:useLocalDpi xmlns:a14="http://schemas.microsoft.com/office/drawing/2010/main" val="0"/>
                </a:ext>
              </a:extLst>
            </a:blip>
            <a:srcRect l="5830" t="3603" r="6699" b="16307"/>
            <a:stretch/>
          </p:blipFill>
          <p:spPr bwMode="auto">
            <a:xfrm>
              <a:off x="3139912" y="2292378"/>
              <a:ext cx="472849" cy="432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그룹 38"/>
          <p:cNvGrpSpPr/>
          <p:nvPr/>
        </p:nvGrpSpPr>
        <p:grpSpPr>
          <a:xfrm>
            <a:off x="2819958" y="3792514"/>
            <a:ext cx="2592288" cy="707522"/>
            <a:chOff x="2976412" y="2832655"/>
            <a:chExt cx="2592288" cy="707522"/>
          </a:xfrm>
        </p:grpSpPr>
        <p:grpSp>
          <p:nvGrpSpPr>
            <p:cNvPr id="40" name="그룹 39"/>
            <p:cNvGrpSpPr/>
            <p:nvPr/>
          </p:nvGrpSpPr>
          <p:grpSpPr>
            <a:xfrm>
              <a:off x="2976412" y="2832655"/>
              <a:ext cx="2592288" cy="707522"/>
              <a:chOff x="2988444" y="1272760"/>
              <a:chExt cx="2592288" cy="707522"/>
            </a:xfrm>
          </p:grpSpPr>
          <p:sp>
            <p:nvSpPr>
              <p:cNvPr id="42" name="직사각형 41"/>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3599677" y="1420223"/>
                <a:ext cx="1319592"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서포터</a:t>
                </a:r>
                <a:r>
                  <a:rPr lang="ko-KR" altLang="en-US" sz="2400" dirty="0" err="1">
                    <a:latin typeface="Noto Sans CJK KR Light" pitchFamily="34" charset="-127"/>
                    <a:ea typeface="Noto Sans CJK KR Light" pitchFamily="34" charset="-127"/>
                  </a:rPr>
                  <a:t>즈</a:t>
                </a:r>
                <a:endParaRPr lang="ko-KR" altLang="en-US" sz="2400" dirty="0">
                  <a:latin typeface="Noto Sans CJK KR Light" pitchFamily="34" charset="-127"/>
                  <a:ea typeface="Noto Sans CJK KR Light" pitchFamily="34" charset="-127"/>
                </a:endParaRPr>
              </a:p>
            </p:txBody>
          </p:sp>
          <p:sp>
            <p:nvSpPr>
              <p:cNvPr id="44" name="갈매기형 수장 43"/>
              <p:cNvSpPr/>
              <p:nvPr/>
            </p:nvSpPr>
            <p:spPr>
              <a:xfrm>
                <a:off x="5292700" y="1533268"/>
                <a:ext cx="144016" cy="201941"/>
              </a:xfrm>
              <a:prstGeom prst="chevron">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41" name="Picture 4" descr="C:\Users\user\Downloads\noun_1052745_cc.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3210"/>
            <a:stretch/>
          </p:blipFill>
          <p:spPr bwMode="auto">
            <a:xfrm>
              <a:off x="3093020" y="2963278"/>
              <a:ext cx="631073" cy="525097"/>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TextBox 44"/>
          <p:cNvSpPr txBox="1"/>
          <p:nvPr/>
        </p:nvSpPr>
        <p:spPr>
          <a:xfrm>
            <a:off x="4238956" y="1476226"/>
            <a:ext cx="1401346" cy="584775"/>
          </a:xfrm>
          <a:prstGeom prst="rect">
            <a:avLst/>
          </a:prstGeom>
          <a:noFill/>
        </p:spPr>
        <p:txBody>
          <a:bodyPr wrap="none" rtlCol="0">
            <a:spAutoFit/>
          </a:bodyPr>
          <a:lstStyle/>
          <a:p>
            <a:r>
              <a:rPr lang="en-US" altLang="ko-KR" sz="3200" dirty="0" smtClean="0">
                <a:solidFill>
                  <a:schemeClr val="accent1">
                    <a:lumMod val="60000"/>
                    <a:lumOff val="40000"/>
                  </a:schemeClr>
                </a:solidFill>
                <a:latin typeface="Noto Sans CJK KR Bold" pitchFamily="34" charset="-127"/>
                <a:ea typeface="Noto Sans CJK KR Bold" pitchFamily="34" charset="-127"/>
              </a:rPr>
              <a:t>MENU</a:t>
            </a:r>
            <a:endParaRPr lang="ko-KR" altLang="en-US" sz="3200" dirty="0">
              <a:solidFill>
                <a:schemeClr val="accent1">
                  <a:lumMod val="60000"/>
                  <a:lumOff val="40000"/>
                </a:schemeClr>
              </a:solidFill>
              <a:latin typeface="Noto Sans CJK KR Bold" pitchFamily="34" charset="-127"/>
              <a:ea typeface="Noto Sans CJK KR Bold" pitchFamily="34" charset="-127"/>
            </a:endParaRPr>
          </a:p>
        </p:txBody>
      </p:sp>
      <p:sp>
        <p:nvSpPr>
          <p:cNvPr id="46" name="갈매기형 수장 45"/>
          <p:cNvSpPr/>
          <p:nvPr/>
        </p:nvSpPr>
        <p:spPr>
          <a:xfrm rot="16200000">
            <a:off x="5346753" y="7193303"/>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7" name="TextBox 46"/>
          <p:cNvSpPr txBox="1"/>
          <p:nvPr/>
        </p:nvSpPr>
        <p:spPr>
          <a:xfrm>
            <a:off x="4836491" y="7326140"/>
            <a:ext cx="816249"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TOP</a:t>
            </a:r>
            <a:endParaRPr lang="ko-KR" altLang="en-US" dirty="0">
              <a:latin typeface="Noto Sans CJK KR Light" pitchFamily="34" charset="-127"/>
              <a:ea typeface="Noto Sans CJK KR Light" pitchFamily="34" charset="-127"/>
            </a:endParaRPr>
          </a:p>
        </p:txBody>
      </p:sp>
      <p:grpSp>
        <p:nvGrpSpPr>
          <p:cNvPr id="48" name="그룹 47"/>
          <p:cNvGrpSpPr/>
          <p:nvPr/>
        </p:nvGrpSpPr>
        <p:grpSpPr>
          <a:xfrm>
            <a:off x="2831990" y="4596325"/>
            <a:ext cx="2592288" cy="707522"/>
            <a:chOff x="2988444" y="3636466"/>
            <a:chExt cx="2592288" cy="707522"/>
          </a:xfrm>
        </p:grpSpPr>
        <p:grpSp>
          <p:nvGrpSpPr>
            <p:cNvPr id="49" name="그룹 48"/>
            <p:cNvGrpSpPr/>
            <p:nvPr/>
          </p:nvGrpSpPr>
          <p:grpSpPr>
            <a:xfrm>
              <a:off x="2988444" y="3636466"/>
              <a:ext cx="2592288" cy="707522"/>
              <a:chOff x="2988444" y="1272760"/>
              <a:chExt cx="2592288" cy="707522"/>
            </a:xfrm>
          </p:grpSpPr>
          <p:sp>
            <p:nvSpPr>
              <p:cNvPr id="51" name="직사각형 50"/>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p:cNvSpPr txBox="1"/>
              <p:nvPr/>
            </p:nvSpPr>
            <p:spPr>
              <a:xfrm>
                <a:off x="3576231" y="1420223"/>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토토이벤트</a:t>
                </a:r>
                <a:endParaRPr lang="ko-KR" altLang="en-US" sz="2400" dirty="0">
                  <a:latin typeface="Noto Sans CJK KR Light" pitchFamily="34" charset="-127"/>
                  <a:ea typeface="Noto Sans CJK KR Light" pitchFamily="34" charset="-127"/>
                </a:endParaRPr>
              </a:p>
            </p:txBody>
          </p:sp>
          <p:sp>
            <p:nvSpPr>
              <p:cNvPr id="53" name="갈매기형 수장 52"/>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50" name="Picture 2" descr="C:\Users\user\Downloads\noun_1125082_cc.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3117084" y="3773054"/>
              <a:ext cx="519432" cy="425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그룹 53"/>
          <p:cNvGrpSpPr/>
          <p:nvPr/>
        </p:nvGrpSpPr>
        <p:grpSpPr>
          <a:xfrm>
            <a:off x="2831990" y="5388413"/>
            <a:ext cx="2592288" cy="707522"/>
            <a:chOff x="2988444" y="4428554"/>
            <a:chExt cx="2592288" cy="707522"/>
          </a:xfrm>
        </p:grpSpPr>
        <p:grpSp>
          <p:nvGrpSpPr>
            <p:cNvPr id="55" name="그룹 54"/>
            <p:cNvGrpSpPr/>
            <p:nvPr/>
          </p:nvGrpSpPr>
          <p:grpSpPr>
            <a:xfrm>
              <a:off x="2988444" y="4428554"/>
              <a:ext cx="2592288" cy="707522"/>
              <a:chOff x="2988444" y="1272760"/>
              <a:chExt cx="2592288" cy="707522"/>
            </a:xfrm>
          </p:grpSpPr>
          <p:sp>
            <p:nvSpPr>
              <p:cNvPr id="57" name="직사각형 56"/>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57"/>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지</a:t>
                </a:r>
                <a:r>
                  <a:rPr lang="ko-KR" altLang="en-US" sz="2400" dirty="0">
                    <a:latin typeface="Noto Sans CJK KR Light" pitchFamily="34" charset="-127"/>
                    <a:ea typeface="Noto Sans CJK KR Light" pitchFamily="34" charset="-127"/>
                  </a:rPr>
                  <a:t>도</a:t>
                </a:r>
              </a:p>
            </p:txBody>
          </p:sp>
          <p:sp>
            <p:nvSpPr>
              <p:cNvPr id="59" name="갈매기형 수장 58"/>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56" name="Picture 4" descr="C:\Users\user\Downloads\noun_1124019_cc.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3119238" y="4587740"/>
              <a:ext cx="493832" cy="4443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그룹 59"/>
          <p:cNvGrpSpPr/>
          <p:nvPr/>
        </p:nvGrpSpPr>
        <p:grpSpPr>
          <a:xfrm>
            <a:off x="2831990" y="6193059"/>
            <a:ext cx="2592288" cy="707522"/>
            <a:chOff x="2988444" y="1272760"/>
            <a:chExt cx="2592288" cy="707522"/>
          </a:xfrm>
        </p:grpSpPr>
        <p:sp>
          <p:nvSpPr>
            <p:cNvPr id="61" name="직사각형 60"/>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p:cNvSpPr txBox="1"/>
            <p:nvPr/>
          </p:nvSpPr>
          <p:spPr>
            <a:xfrm>
              <a:off x="3575922" y="1420223"/>
              <a:ext cx="1802096"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사진</a:t>
              </a:r>
              <a:r>
                <a:rPr lang="en-US" altLang="ko-KR" sz="2400" dirty="0" smtClean="0">
                  <a:latin typeface="Noto Sans CJK KR Light" pitchFamily="34" charset="-127"/>
                  <a:ea typeface="Noto Sans CJK KR Light" pitchFamily="34" charset="-127"/>
                </a:rPr>
                <a:t>&amp;</a:t>
              </a:r>
              <a:r>
                <a:rPr lang="ko-KR" altLang="en-US" sz="2400" dirty="0" smtClean="0">
                  <a:latin typeface="Noto Sans CJK KR Light" pitchFamily="34" charset="-127"/>
                  <a:ea typeface="Noto Sans CJK KR Light" pitchFamily="34" charset="-127"/>
                </a:rPr>
                <a:t>비디오</a:t>
              </a:r>
              <a:endParaRPr lang="ko-KR" altLang="en-US" sz="2400" dirty="0">
                <a:latin typeface="Noto Sans CJK KR Light" pitchFamily="34" charset="-127"/>
                <a:ea typeface="Noto Sans CJK KR Light" pitchFamily="34" charset="-127"/>
              </a:endParaRPr>
            </a:p>
          </p:txBody>
        </p:sp>
        <p:sp>
          <p:nvSpPr>
            <p:cNvPr id="63" name="갈매기형 수장 62"/>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64" name="Picture 5" descr="C:\Users\user\Downloads\noun_1048517_cc.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2983150" y="6378111"/>
            <a:ext cx="470112" cy="337842"/>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2818597" y="7332629"/>
            <a:ext cx="1117614"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HOME</a:t>
            </a:r>
            <a:endParaRPr lang="ko-KR" altLang="en-US" dirty="0">
              <a:latin typeface="Noto Sans CJK KR Light" pitchFamily="34" charset="-127"/>
              <a:ea typeface="Noto Sans CJK KR Light" pitchFamily="34" charset="-127"/>
            </a:endParaRPr>
          </a:p>
        </p:txBody>
      </p:sp>
      <p:sp>
        <p:nvSpPr>
          <p:cNvPr id="66" name="갈매기형 수장 65"/>
          <p:cNvSpPr/>
          <p:nvPr/>
        </p:nvSpPr>
        <p:spPr>
          <a:xfrm rot="10800000">
            <a:off x="2711420" y="7467282"/>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8" name="TextBox 67"/>
          <p:cNvSpPr txBox="1"/>
          <p:nvPr/>
        </p:nvSpPr>
        <p:spPr>
          <a:xfrm>
            <a:off x="7117408" y="2558732"/>
            <a:ext cx="851515" cy="492443"/>
          </a:xfrm>
          <a:prstGeom prst="rect">
            <a:avLst/>
          </a:prstGeom>
          <a:noFill/>
        </p:spPr>
        <p:txBody>
          <a:bodyPr wrap="none" rtlCol="0">
            <a:spAutoFit/>
          </a:bodyPr>
          <a:lstStyle/>
          <a:p>
            <a:r>
              <a:rPr lang="ko-KR" altLang="en-US" dirty="0" smtClean="0">
                <a:latin typeface="+mj-ea"/>
                <a:ea typeface="+mj-ea"/>
              </a:rPr>
              <a:t>사</a:t>
            </a:r>
            <a:r>
              <a:rPr lang="ko-KR" altLang="en-US" dirty="0">
                <a:latin typeface="+mj-ea"/>
                <a:ea typeface="+mj-ea"/>
              </a:rPr>
              <a:t>진</a:t>
            </a:r>
          </a:p>
        </p:txBody>
      </p:sp>
      <p:sp>
        <p:nvSpPr>
          <p:cNvPr id="69" name="TextBox 68"/>
          <p:cNvSpPr txBox="1"/>
          <p:nvPr/>
        </p:nvSpPr>
        <p:spPr>
          <a:xfrm>
            <a:off x="9565680" y="2556346"/>
            <a:ext cx="851515" cy="492443"/>
          </a:xfrm>
          <a:prstGeom prst="rect">
            <a:avLst/>
          </a:prstGeom>
          <a:noFill/>
        </p:spPr>
        <p:txBody>
          <a:bodyPr wrap="none" rtlCol="0">
            <a:spAutoFit/>
          </a:bodyPr>
          <a:lstStyle/>
          <a:p>
            <a:r>
              <a:rPr lang="ko-KR" altLang="en-US" dirty="0" smtClean="0">
                <a:latin typeface="+mj-ea"/>
                <a:ea typeface="+mj-ea"/>
              </a:rPr>
              <a:t>사</a:t>
            </a:r>
            <a:r>
              <a:rPr lang="ko-KR" altLang="en-US" dirty="0">
                <a:latin typeface="+mj-ea"/>
                <a:ea typeface="+mj-ea"/>
              </a:rPr>
              <a:t>진</a:t>
            </a:r>
          </a:p>
        </p:txBody>
      </p:sp>
      <p:sp>
        <p:nvSpPr>
          <p:cNvPr id="70" name="TextBox 69"/>
          <p:cNvSpPr txBox="1"/>
          <p:nvPr/>
        </p:nvSpPr>
        <p:spPr>
          <a:xfrm>
            <a:off x="11965694" y="2568979"/>
            <a:ext cx="851515" cy="492443"/>
          </a:xfrm>
          <a:prstGeom prst="rect">
            <a:avLst/>
          </a:prstGeom>
          <a:noFill/>
        </p:spPr>
        <p:txBody>
          <a:bodyPr wrap="none" rtlCol="0">
            <a:spAutoFit/>
          </a:bodyPr>
          <a:lstStyle/>
          <a:p>
            <a:r>
              <a:rPr lang="ko-KR" altLang="en-US" dirty="0" smtClean="0">
                <a:latin typeface="+mj-ea"/>
                <a:ea typeface="+mj-ea"/>
              </a:rPr>
              <a:t>사</a:t>
            </a:r>
            <a:r>
              <a:rPr lang="ko-KR" altLang="en-US" dirty="0">
                <a:latin typeface="+mj-ea"/>
                <a:ea typeface="+mj-ea"/>
              </a:rPr>
              <a:t>진</a:t>
            </a:r>
          </a:p>
        </p:txBody>
      </p:sp>
      <p:sp>
        <p:nvSpPr>
          <p:cNvPr id="71" name="TextBox 70"/>
          <p:cNvSpPr txBox="1"/>
          <p:nvPr/>
        </p:nvSpPr>
        <p:spPr>
          <a:xfrm>
            <a:off x="6468153" y="3655112"/>
            <a:ext cx="2305439" cy="400110"/>
          </a:xfrm>
          <a:prstGeom prst="rect">
            <a:avLst/>
          </a:prstGeom>
          <a:noFill/>
        </p:spPr>
        <p:txBody>
          <a:bodyPr wrap="none" rtlCol="0">
            <a:spAutoFit/>
          </a:bodyPr>
          <a:lstStyle/>
          <a:p>
            <a:r>
              <a:rPr lang="ko-KR" altLang="en-US" sz="2000" dirty="0" err="1" smtClean="0">
                <a:latin typeface="Noto Sans CJK KR Light" pitchFamily="34" charset="-127"/>
                <a:ea typeface="Noto Sans CJK KR Light" pitchFamily="34" charset="-127"/>
              </a:rPr>
              <a:t>어쩌구어쩌구어쩌</a:t>
            </a:r>
            <a:r>
              <a:rPr lang="ko-KR" altLang="en-US" sz="2000" dirty="0" err="1">
                <a:latin typeface="Noto Sans CJK KR Light" pitchFamily="34" charset="-127"/>
                <a:ea typeface="Noto Sans CJK KR Light" pitchFamily="34" charset="-127"/>
              </a:rPr>
              <a:t>구</a:t>
            </a:r>
            <a:endParaRPr lang="ko-KR" altLang="en-US" sz="2000" dirty="0">
              <a:latin typeface="Noto Sans CJK KR Light" pitchFamily="34" charset="-127"/>
              <a:ea typeface="Noto Sans CJK KR Light" pitchFamily="34" charset="-127"/>
            </a:endParaRPr>
          </a:p>
        </p:txBody>
      </p:sp>
      <p:sp>
        <p:nvSpPr>
          <p:cNvPr id="72" name="TextBox 71"/>
          <p:cNvSpPr txBox="1"/>
          <p:nvPr/>
        </p:nvSpPr>
        <p:spPr>
          <a:xfrm>
            <a:off x="8940933" y="3660974"/>
            <a:ext cx="2305439" cy="400110"/>
          </a:xfrm>
          <a:prstGeom prst="rect">
            <a:avLst/>
          </a:prstGeom>
          <a:noFill/>
        </p:spPr>
        <p:txBody>
          <a:bodyPr wrap="none" rtlCol="0">
            <a:spAutoFit/>
          </a:bodyPr>
          <a:lstStyle/>
          <a:p>
            <a:r>
              <a:rPr lang="ko-KR" altLang="en-US" sz="2000" dirty="0" err="1" smtClean="0">
                <a:latin typeface="Noto Sans CJK KR Light" pitchFamily="34" charset="-127"/>
                <a:ea typeface="Noto Sans CJK KR Light" pitchFamily="34" charset="-127"/>
              </a:rPr>
              <a:t>어쩌구어쩌구어쩌</a:t>
            </a:r>
            <a:r>
              <a:rPr lang="ko-KR" altLang="en-US" sz="2000" dirty="0" err="1">
                <a:latin typeface="Noto Sans CJK KR Light" pitchFamily="34" charset="-127"/>
                <a:ea typeface="Noto Sans CJK KR Light" pitchFamily="34" charset="-127"/>
              </a:rPr>
              <a:t>구</a:t>
            </a:r>
            <a:endParaRPr lang="ko-KR" altLang="en-US" sz="2000" dirty="0">
              <a:latin typeface="Noto Sans CJK KR Light" pitchFamily="34" charset="-127"/>
              <a:ea typeface="Noto Sans CJK KR Light" pitchFamily="34" charset="-127"/>
            </a:endParaRPr>
          </a:p>
        </p:txBody>
      </p:sp>
      <p:sp>
        <p:nvSpPr>
          <p:cNvPr id="73" name="TextBox 72"/>
          <p:cNvSpPr txBox="1"/>
          <p:nvPr/>
        </p:nvSpPr>
        <p:spPr>
          <a:xfrm>
            <a:off x="11365880" y="3660974"/>
            <a:ext cx="2305439" cy="400110"/>
          </a:xfrm>
          <a:prstGeom prst="rect">
            <a:avLst/>
          </a:prstGeom>
          <a:noFill/>
        </p:spPr>
        <p:txBody>
          <a:bodyPr wrap="none" rtlCol="0">
            <a:spAutoFit/>
          </a:bodyPr>
          <a:lstStyle/>
          <a:p>
            <a:r>
              <a:rPr lang="ko-KR" altLang="en-US" sz="2000" dirty="0" err="1" smtClean="0">
                <a:latin typeface="Noto Sans CJK KR Light" pitchFamily="34" charset="-127"/>
                <a:ea typeface="Noto Sans CJK KR Light" pitchFamily="34" charset="-127"/>
              </a:rPr>
              <a:t>어쩌구어쩌구어쩌</a:t>
            </a:r>
            <a:r>
              <a:rPr lang="ko-KR" altLang="en-US" sz="2000" dirty="0" err="1">
                <a:latin typeface="Noto Sans CJK KR Light" pitchFamily="34" charset="-127"/>
                <a:ea typeface="Noto Sans CJK KR Light" pitchFamily="34" charset="-127"/>
              </a:rPr>
              <a:t>구</a:t>
            </a:r>
            <a:endParaRPr lang="ko-KR" altLang="en-US" sz="2000" dirty="0">
              <a:latin typeface="Noto Sans CJK KR Light" pitchFamily="34" charset="-127"/>
              <a:ea typeface="Noto Sans CJK KR Light" pitchFamily="34" charset="-127"/>
            </a:endParaRPr>
          </a:p>
        </p:txBody>
      </p:sp>
      <p:sp>
        <p:nvSpPr>
          <p:cNvPr id="79" name="모서리가 둥근 직사각형 78"/>
          <p:cNvSpPr/>
          <p:nvPr/>
        </p:nvSpPr>
        <p:spPr>
          <a:xfrm>
            <a:off x="6268435" y="4884932"/>
            <a:ext cx="7181542"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모서리가 둥근 직사각형 79"/>
          <p:cNvSpPr/>
          <p:nvPr/>
        </p:nvSpPr>
        <p:spPr>
          <a:xfrm>
            <a:off x="6268436" y="5812247"/>
            <a:ext cx="7181541"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p:cNvSpPr txBox="1"/>
          <p:nvPr/>
        </p:nvSpPr>
        <p:spPr>
          <a:xfrm>
            <a:off x="6278980" y="5345963"/>
            <a:ext cx="6429965" cy="461665"/>
          </a:xfrm>
          <a:prstGeom prst="rect">
            <a:avLst/>
          </a:prstGeom>
          <a:noFill/>
        </p:spPr>
        <p:txBody>
          <a:bodyPr wrap="none" rtlCol="0">
            <a:spAutoFit/>
          </a:bodyPr>
          <a:lstStyle/>
          <a:p>
            <a:r>
              <a:rPr lang="en-US" altLang="ko-KR" sz="2400" dirty="0" smtClean="0">
                <a:latin typeface="Noto Sans CJK KR Light" pitchFamily="34" charset="-127"/>
                <a:ea typeface="Noto Sans CJK KR Light" pitchFamily="34" charset="-127"/>
              </a:rPr>
              <a:t> 2       </a:t>
            </a:r>
            <a:r>
              <a:rPr lang="en-US" altLang="ko-KR" sz="1400" dirty="0" smtClean="0">
                <a:latin typeface="Noto Sans CJK KR Light" pitchFamily="34" charset="-127"/>
                <a:ea typeface="Noto Sans CJK KR Light" pitchFamily="34" charset="-127"/>
              </a:rPr>
              <a:t> </a:t>
            </a:r>
            <a:r>
              <a:rPr lang="en-US" altLang="ko-KR" sz="2400" dirty="0" smtClean="0">
                <a:latin typeface="Noto Sans CJK KR Light" pitchFamily="34" charset="-127"/>
                <a:ea typeface="Noto Sans CJK KR Light" pitchFamily="34" charset="-127"/>
              </a:rPr>
              <a:t> </a:t>
            </a:r>
            <a:r>
              <a:rPr lang="ko-KR" altLang="en-US" sz="2400" dirty="0" err="1" smtClean="0">
                <a:latin typeface="Noto Sans CJK KR Light" pitchFamily="34" charset="-127"/>
                <a:ea typeface="Noto Sans CJK KR Light" pitchFamily="34" charset="-127"/>
              </a:rPr>
              <a:t>어쩌구어쩌구어쩌구어쩍우</a:t>
            </a:r>
            <a:r>
              <a:rPr lang="ko-KR" altLang="en-US" sz="2400" dirty="0" smtClean="0">
                <a:latin typeface="Noto Sans CJK KR Light" pitchFamily="34" charset="-127"/>
                <a:ea typeface="Noto Sans CJK KR Light" pitchFamily="34" charset="-127"/>
              </a:rPr>
              <a:t>                     누님</a:t>
            </a:r>
            <a:endParaRPr lang="ko-KR" altLang="en-US" sz="2400" dirty="0">
              <a:latin typeface="Noto Sans CJK KR Light" pitchFamily="34" charset="-127"/>
              <a:ea typeface="Noto Sans CJK KR Light" pitchFamily="34" charset="-127"/>
            </a:endParaRPr>
          </a:p>
        </p:txBody>
      </p:sp>
      <p:sp>
        <p:nvSpPr>
          <p:cNvPr id="82" name="TextBox 81"/>
          <p:cNvSpPr txBox="1"/>
          <p:nvPr/>
        </p:nvSpPr>
        <p:spPr>
          <a:xfrm>
            <a:off x="6331053" y="4900121"/>
            <a:ext cx="6974908" cy="461665"/>
          </a:xfrm>
          <a:prstGeom prst="rect">
            <a:avLst/>
          </a:prstGeom>
          <a:noFill/>
        </p:spPr>
        <p:txBody>
          <a:bodyPr wrap="square" rtlCol="0">
            <a:spAutoFit/>
          </a:bodyPr>
          <a:lstStyle/>
          <a:p>
            <a:r>
              <a:rPr lang="en-US" altLang="ko-KR" sz="2400" dirty="0" smtClean="0">
                <a:latin typeface="Noto Sans CJK KR Light" pitchFamily="34" charset="-127"/>
                <a:ea typeface="Noto Sans CJK KR Light" pitchFamily="34" charset="-127"/>
              </a:rPr>
              <a:t>1         </a:t>
            </a:r>
            <a:r>
              <a:rPr lang="ko-KR" altLang="en-US" sz="2400" dirty="0" err="1" smtClean="0">
                <a:latin typeface="Noto Sans CJK KR Light" pitchFamily="34" charset="-127"/>
                <a:ea typeface="Noto Sans CJK KR Light" pitchFamily="34" charset="-127"/>
              </a:rPr>
              <a:t>어쩌구어쩌구어쩌구어쩍우</a:t>
            </a:r>
            <a:r>
              <a:rPr lang="en-US" altLang="ko-KR" sz="2400" dirty="0" smtClean="0">
                <a:latin typeface="Noto Sans CJK KR Light" pitchFamily="34" charset="-127"/>
                <a:ea typeface="Noto Sans CJK KR Light" pitchFamily="34" charset="-127"/>
              </a:rPr>
              <a:t>	   </a:t>
            </a:r>
            <a:r>
              <a:rPr lang="ko-KR" altLang="en-US" sz="2400" dirty="0" err="1" smtClean="0">
                <a:latin typeface="Noto Sans CJK KR Light" pitchFamily="34" charset="-127"/>
                <a:ea typeface="Noto Sans CJK KR Light" pitchFamily="34" charset="-127"/>
              </a:rPr>
              <a:t>빈져</a:t>
            </a:r>
            <a:endParaRPr lang="ko-KR" altLang="en-US" sz="2400" dirty="0">
              <a:latin typeface="Noto Sans CJK KR Light" pitchFamily="34" charset="-127"/>
              <a:ea typeface="Noto Sans CJK KR Light" pitchFamily="34" charset="-127"/>
            </a:endParaRPr>
          </a:p>
        </p:txBody>
      </p:sp>
      <p:sp>
        <p:nvSpPr>
          <p:cNvPr id="83" name="TextBox 82"/>
          <p:cNvSpPr txBox="1"/>
          <p:nvPr/>
        </p:nvSpPr>
        <p:spPr>
          <a:xfrm>
            <a:off x="6350229" y="5799842"/>
            <a:ext cx="6360396" cy="461665"/>
          </a:xfrm>
          <a:prstGeom prst="rect">
            <a:avLst/>
          </a:prstGeom>
          <a:noFill/>
        </p:spPr>
        <p:txBody>
          <a:bodyPr wrap="none" rtlCol="0">
            <a:spAutoFit/>
          </a:bodyPr>
          <a:lstStyle/>
          <a:p>
            <a:r>
              <a:rPr lang="en-US" altLang="ko-KR" sz="2400" spc="-150" dirty="0" smtClean="0">
                <a:latin typeface="Noto Sans CJK KR Light" pitchFamily="34" charset="-127"/>
                <a:ea typeface="Noto Sans CJK KR Light" pitchFamily="34" charset="-127"/>
              </a:rPr>
              <a:t>3</a:t>
            </a:r>
            <a:r>
              <a:rPr lang="ko-KR" altLang="en-US" sz="2400" spc="-150" dirty="0" smtClean="0">
                <a:latin typeface="Noto Sans CJK KR Light" pitchFamily="34" charset="-127"/>
                <a:ea typeface="Noto Sans CJK KR Light" pitchFamily="34" charset="-127"/>
              </a:rPr>
              <a:t>            </a:t>
            </a:r>
            <a:r>
              <a:rPr lang="ko-KR" altLang="en-US" sz="2400" dirty="0" err="1" smtClean="0">
                <a:latin typeface="Noto Sans CJK KR Light" pitchFamily="34" charset="-127"/>
                <a:ea typeface="Noto Sans CJK KR Light" pitchFamily="34" charset="-127"/>
              </a:rPr>
              <a:t>어쩌구어쩌구어쩌구어쩍우</a:t>
            </a:r>
            <a:r>
              <a:rPr lang="en-US" altLang="ko-KR" sz="2400" dirty="0" smtClean="0">
                <a:latin typeface="Noto Sans CJK KR Light" pitchFamily="34" charset="-127"/>
                <a:ea typeface="Noto Sans CJK KR Light" pitchFamily="34" charset="-127"/>
              </a:rPr>
              <a:t>	   </a:t>
            </a:r>
            <a:r>
              <a:rPr lang="ko-KR" altLang="en-US" sz="2400" dirty="0" err="1" smtClean="0">
                <a:latin typeface="Noto Sans CJK KR Light" pitchFamily="34" charset="-127"/>
                <a:ea typeface="Noto Sans CJK KR Light" pitchFamily="34" charset="-127"/>
              </a:rPr>
              <a:t>존쿨</a:t>
            </a:r>
            <a:endParaRPr lang="ko-KR" altLang="en-US" sz="2400" dirty="0">
              <a:latin typeface="Noto Sans CJK KR Light" pitchFamily="34" charset="-127"/>
              <a:ea typeface="Noto Sans CJK KR Light" pitchFamily="34" charset="-127"/>
            </a:endParaRPr>
          </a:p>
        </p:txBody>
      </p:sp>
      <p:sp>
        <p:nvSpPr>
          <p:cNvPr id="84" name="TextBox 83"/>
          <p:cNvSpPr txBox="1"/>
          <p:nvPr/>
        </p:nvSpPr>
        <p:spPr>
          <a:xfrm>
            <a:off x="6300812" y="4426722"/>
            <a:ext cx="984362" cy="461665"/>
          </a:xfrm>
          <a:prstGeom prst="rect">
            <a:avLst/>
          </a:prstGeom>
          <a:noFill/>
        </p:spPr>
        <p:txBody>
          <a:bodyPr wrap="square" rtlCol="0">
            <a:spAutoFit/>
          </a:bodyPr>
          <a:lstStyle/>
          <a:p>
            <a:r>
              <a:rPr lang="ko-KR" altLang="en-US" sz="2400" dirty="0" smtClean="0">
                <a:latin typeface="Noto Sans CJK KR Regular" pitchFamily="34" charset="-127"/>
                <a:ea typeface="Noto Sans CJK KR Regular" pitchFamily="34" charset="-127"/>
              </a:rPr>
              <a:t>번</a:t>
            </a:r>
            <a:r>
              <a:rPr lang="ko-KR" altLang="en-US" sz="2400" dirty="0">
                <a:latin typeface="Noto Sans CJK KR Regular" pitchFamily="34" charset="-127"/>
                <a:ea typeface="Noto Sans CJK KR Regular" pitchFamily="34" charset="-127"/>
              </a:rPr>
              <a:t>호</a:t>
            </a:r>
            <a:endParaRPr lang="ko-KR" altLang="en-US" sz="2400" dirty="0">
              <a:latin typeface="Noto Sans CJK KR Regular" pitchFamily="34" charset="-127"/>
              <a:ea typeface="Noto Sans CJK KR Regular" pitchFamily="34" charset="-127"/>
            </a:endParaRPr>
          </a:p>
        </p:txBody>
      </p:sp>
      <p:sp>
        <p:nvSpPr>
          <p:cNvPr id="85" name="모서리가 둥근 직사각형 84"/>
          <p:cNvSpPr/>
          <p:nvPr/>
        </p:nvSpPr>
        <p:spPr>
          <a:xfrm>
            <a:off x="6266461" y="6734557"/>
            <a:ext cx="7183516"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TextBox 85"/>
          <p:cNvSpPr txBox="1"/>
          <p:nvPr/>
        </p:nvSpPr>
        <p:spPr>
          <a:xfrm>
            <a:off x="7140400" y="4432589"/>
            <a:ext cx="984362" cy="461665"/>
          </a:xfrm>
          <a:prstGeom prst="rect">
            <a:avLst/>
          </a:prstGeom>
          <a:noFill/>
        </p:spPr>
        <p:txBody>
          <a:bodyPr wrap="square" rtlCol="0">
            <a:spAutoFit/>
          </a:bodyPr>
          <a:lstStyle/>
          <a:p>
            <a:r>
              <a:rPr lang="ko-KR" altLang="en-US" sz="2400" dirty="0" smtClean="0">
                <a:latin typeface="Noto Sans CJK KR Regular" pitchFamily="34" charset="-127"/>
                <a:ea typeface="Noto Sans CJK KR Regular" pitchFamily="34" charset="-127"/>
              </a:rPr>
              <a:t>제</a:t>
            </a:r>
            <a:r>
              <a:rPr lang="ko-KR" altLang="en-US" sz="2400" dirty="0">
                <a:latin typeface="Noto Sans CJK KR Regular" pitchFamily="34" charset="-127"/>
                <a:ea typeface="Noto Sans CJK KR Regular" pitchFamily="34" charset="-127"/>
              </a:rPr>
              <a:t>목</a:t>
            </a:r>
            <a:endParaRPr lang="ko-KR" altLang="en-US" sz="2400" dirty="0">
              <a:latin typeface="Noto Sans CJK KR Regular" pitchFamily="34" charset="-127"/>
              <a:ea typeface="Noto Sans CJK KR Regular" pitchFamily="34" charset="-127"/>
            </a:endParaRPr>
          </a:p>
        </p:txBody>
      </p:sp>
      <p:sp>
        <p:nvSpPr>
          <p:cNvPr id="87" name="TextBox 86"/>
          <p:cNvSpPr txBox="1"/>
          <p:nvPr/>
        </p:nvSpPr>
        <p:spPr>
          <a:xfrm>
            <a:off x="11917436" y="4432589"/>
            <a:ext cx="1656184" cy="461665"/>
          </a:xfrm>
          <a:prstGeom prst="rect">
            <a:avLst/>
          </a:prstGeom>
          <a:noFill/>
        </p:spPr>
        <p:txBody>
          <a:bodyPr wrap="square" rtlCol="0">
            <a:spAutoFit/>
          </a:bodyPr>
          <a:lstStyle/>
          <a:p>
            <a:r>
              <a:rPr lang="ko-KR" altLang="en-US" sz="2400" dirty="0" smtClean="0">
                <a:latin typeface="Noto Sans CJK KR Regular" pitchFamily="34" charset="-127"/>
                <a:ea typeface="Noto Sans CJK KR Regular" pitchFamily="34" charset="-127"/>
              </a:rPr>
              <a:t>닉네임</a:t>
            </a:r>
            <a:endParaRPr lang="ko-KR" altLang="en-US" sz="2400" dirty="0">
              <a:latin typeface="Noto Sans CJK KR Regular" pitchFamily="34" charset="-127"/>
              <a:ea typeface="Noto Sans CJK KR Regular" pitchFamily="34" charset="-127"/>
            </a:endParaRPr>
          </a:p>
        </p:txBody>
      </p:sp>
      <p:sp>
        <p:nvSpPr>
          <p:cNvPr id="88" name="모서리가 둥근 직사각형 87"/>
          <p:cNvSpPr/>
          <p:nvPr/>
        </p:nvSpPr>
        <p:spPr>
          <a:xfrm>
            <a:off x="6300812" y="7670661"/>
            <a:ext cx="7183516" cy="45602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직사각형 90"/>
          <p:cNvSpPr/>
          <p:nvPr/>
        </p:nvSpPr>
        <p:spPr>
          <a:xfrm>
            <a:off x="12380777" y="8172970"/>
            <a:ext cx="1336859" cy="36004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dirty="0" smtClean="0">
                <a:solidFill>
                  <a:schemeClr val="tx1"/>
                </a:solidFill>
                <a:latin typeface="Noto Sans CJK KR Light" pitchFamily="34" charset="-127"/>
                <a:ea typeface="Noto Sans CJK KR Light" pitchFamily="34" charset="-127"/>
              </a:rPr>
              <a:t>쓰기</a:t>
            </a:r>
            <a:endParaRPr lang="ko-KR" altLang="en-US" sz="2000" dirty="0">
              <a:solidFill>
                <a:schemeClr val="tx1"/>
              </a:solidFill>
              <a:latin typeface="Noto Sans CJK KR Light" pitchFamily="34" charset="-127"/>
              <a:ea typeface="Noto Sans CJK KR Light" pitchFamily="34" charset="-127"/>
            </a:endParaRPr>
          </a:p>
        </p:txBody>
      </p:sp>
      <p:sp>
        <p:nvSpPr>
          <p:cNvPr id="92" name="TextBox 91"/>
          <p:cNvSpPr txBox="1"/>
          <p:nvPr/>
        </p:nvSpPr>
        <p:spPr>
          <a:xfrm>
            <a:off x="6342971" y="6281047"/>
            <a:ext cx="6360396" cy="461665"/>
          </a:xfrm>
          <a:prstGeom prst="rect">
            <a:avLst/>
          </a:prstGeom>
          <a:noFill/>
        </p:spPr>
        <p:txBody>
          <a:bodyPr wrap="none" rtlCol="0">
            <a:spAutoFit/>
          </a:bodyPr>
          <a:lstStyle/>
          <a:p>
            <a:r>
              <a:rPr lang="en-US" altLang="ko-KR" sz="2400" spc="-150" dirty="0">
                <a:latin typeface="Noto Sans CJK KR Light" pitchFamily="34" charset="-127"/>
                <a:ea typeface="Noto Sans CJK KR Light" pitchFamily="34" charset="-127"/>
              </a:rPr>
              <a:t>4</a:t>
            </a:r>
            <a:r>
              <a:rPr lang="ko-KR" altLang="en-US" sz="2400" spc="-150" dirty="0" smtClean="0">
                <a:latin typeface="Noto Sans CJK KR Light" pitchFamily="34" charset="-127"/>
                <a:ea typeface="Noto Sans CJK KR Light" pitchFamily="34" charset="-127"/>
              </a:rPr>
              <a:t>            </a:t>
            </a:r>
            <a:r>
              <a:rPr lang="ko-KR" altLang="en-US" sz="2400" dirty="0" err="1" smtClean="0">
                <a:latin typeface="Noto Sans CJK KR Light" pitchFamily="34" charset="-127"/>
                <a:ea typeface="Noto Sans CJK KR Light" pitchFamily="34" charset="-127"/>
              </a:rPr>
              <a:t>어쩌구어쩌구어쩌구어쩍우</a:t>
            </a:r>
            <a:r>
              <a:rPr lang="en-US" altLang="ko-KR" sz="2400" dirty="0" smtClean="0">
                <a:latin typeface="Noto Sans CJK KR Light" pitchFamily="34" charset="-127"/>
                <a:ea typeface="Noto Sans CJK KR Light" pitchFamily="34" charset="-127"/>
              </a:rPr>
              <a:t>	   </a:t>
            </a:r>
            <a:r>
              <a:rPr lang="ko-KR" altLang="en-US" sz="2400" dirty="0" err="1" smtClean="0">
                <a:latin typeface="Noto Sans CJK KR Light" pitchFamily="34" charset="-127"/>
                <a:ea typeface="Noto Sans CJK KR Light" pitchFamily="34" charset="-127"/>
              </a:rPr>
              <a:t>조</a:t>
            </a:r>
            <a:r>
              <a:rPr lang="ko-KR" altLang="en-US" sz="2400" dirty="0" err="1">
                <a:latin typeface="Noto Sans CJK KR Light" pitchFamily="34" charset="-127"/>
                <a:ea typeface="Noto Sans CJK KR Light" pitchFamily="34" charset="-127"/>
              </a:rPr>
              <a:t>쟈</a:t>
            </a:r>
            <a:endParaRPr lang="ko-KR" altLang="en-US" sz="2400" dirty="0">
              <a:latin typeface="Noto Sans CJK KR Light" pitchFamily="34" charset="-127"/>
              <a:ea typeface="Noto Sans CJK KR Light" pitchFamily="34" charset="-127"/>
            </a:endParaRPr>
          </a:p>
        </p:txBody>
      </p:sp>
      <p:sp>
        <p:nvSpPr>
          <p:cNvPr id="93" name="직사각형 92"/>
          <p:cNvSpPr/>
          <p:nvPr/>
        </p:nvSpPr>
        <p:spPr>
          <a:xfrm>
            <a:off x="9253140" y="8161095"/>
            <a:ext cx="1336859" cy="36004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Noto Sans CJK KR Light" pitchFamily="34" charset="-127"/>
                <a:ea typeface="Noto Sans CJK KR Light" pitchFamily="34" charset="-127"/>
              </a:rPr>
              <a:t>1 2 3</a:t>
            </a:r>
            <a:endParaRPr lang="ko-KR" altLang="en-US" sz="2000" dirty="0">
              <a:solidFill>
                <a:schemeClr val="tx1"/>
              </a:solidFill>
              <a:latin typeface="Noto Sans CJK KR Light" pitchFamily="34" charset="-127"/>
              <a:ea typeface="Noto Sans CJK KR Light" pitchFamily="34" charset="-127"/>
            </a:endParaRPr>
          </a:p>
        </p:txBody>
      </p:sp>
      <p:grpSp>
        <p:nvGrpSpPr>
          <p:cNvPr id="95" name="그룹 94"/>
          <p:cNvGrpSpPr/>
          <p:nvPr/>
        </p:nvGrpSpPr>
        <p:grpSpPr>
          <a:xfrm>
            <a:off x="7234642" y="8168525"/>
            <a:ext cx="724590" cy="400110"/>
            <a:chOff x="7515928" y="7640719"/>
            <a:chExt cx="724590" cy="400110"/>
          </a:xfrm>
        </p:grpSpPr>
        <p:sp>
          <p:nvSpPr>
            <p:cNvPr id="96" name="직사각형 95"/>
            <p:cNvSpPr/>
            <p:nvPr/>
          </p:nvSpPr>
          <p:spPr>
            <a:xfrm>
              <a:off x="7579400" y="7669223"/>
              <a:ext cx="521978" cy="305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
          <p:nvSpPr>
            <p:cNvPr id="97" name="TextBox 96"/>
            <p:cNvSpPr txBox="1"/>
            <p:nvPr/>
          </p:nvSpPr>
          <p:spPr>
            <a:xfrm>
              <a:off x="7515928" y="7640719"/>
              <a:ext cx="724590" cy="400110"/>
            </a:xfrm>
            <a:prstGeom prst="rect">
              <a:avLst/>
            </a:prstGeom>
            <a:noFill/>
          </p:spPr>
          <p:txBody>
            <a:bodyPr wrap="square" rtlCol="0">
              <a:spAutoFit/>
            </a:bodyPr>
            <a:lstStyle/>
            <a:p>
              <a:r>
                <a:rPr lang="ko-KR" altLang="en-US" sz="2000" dirty="0" smtClean="0">
                  <a:solidFill>
                    <a:schemeClr val="bg1"/>
                  </a:solidFill>
                  <a:latin typeface="Noto Sans CJK KR Light" pitchFamily="34" charset="-127"/>
                  <a:ea typeface="Noto Sans CJK KR Light" pitchFamily="34" charset="-127"/>
                </a:rPr>
                <a:t>검색</a:t>
              </a:r>
              <a:endParaRPr lang="ko-KR" altLang="en-US" sz="2000" dirty="0">
                <a:solidFill>
                  <a:schemeClr val="bg1"/>
                </a:solidFill>
                <a:latin typeface="Noto Sans CJK KR Light" pitchFamily="34" charset="-127"/>
                <a:ea typeface="Noto Sans CJK KR Light" pitchFamily="34" charset="-127"/>
              </a:endParaRPr>
            </a:p>
          </p:txBody>
        </p:sp>
      </p:grpSp>
    </p:spTree>
    <p:extLst>
      <p:ext uri="{BB962C8B-B14F-4D97-AF65-F5344CB8AC3E}">
        <p14:creationId xmlns:p14="http://schemas.microsoft.com/office/powerpoint/2010/main" val="281523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732" y="-773"/>
            <a:ext cx="16201293" cy="1224135"/>
            <a:chOff x="732" y="5220642"/>
            <a:chExt cx="16201293" cy="1224135"/>
          </a:xfrm>
        </p:grpSpPr>
        <p:sp>
          <p:nvSpPr>
            <p:cNvPr id="5" name="직사각형 4"/>
            <p:cNvSpPr/>
            <p:nvPr/>
          </p:nvSpPr>
          <p:spPr>
            <a:xfrm>
              <a:off x="732" y="5220642"/>
              <a:ext cx="16201293" cy="1224135"/>
            </a:xfrm>
            <a:prstGeom prst="rect">
              <a:avLst/>
            </a:prstGeom>
            <a:solidFill>
              <a:srgbClr val="0831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p:cNvGrpSpPr/>
            <p:nvPr/>
          </p:nvGrpSpPr>
          <p:grpSpPr>
            <a:xfrm>
              <a:off x="2946268" y="5399827"/>
              <a:ext cx="1050288" cy="492443"/>
              <a:chOff x="-371278" y="6024343"/>
              <a:chExt cx="1050288" cy="492443"/>
            </a:xfrm>
          </p:grpSpPr>
          <p:sp>
            <p:nvSpPr>
              <p:cNvPr id="23" name="모서리가 둥근 직사각형 22"/>
              <p:cNvSpPr/>
              <p:nvPr/>
            </p:nvSpPr>
            <p:spPr>
              <a:xfrm>
                <a:off x="-371278" y="6024343"/>
                <a:ext cx="1050288"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371278" y="6024343"/>
                <a:ext cx="1050288"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KAIST</a:t>
                </a:r>
                <a:endParaRPr lang="ko-KR" altLang="en-US" dirty="0">
                  <a:solidFill>
                    <a:schemeClr val="bg1"/>
                  </a:solidFill>
                  <a:latin typeface="Noto Sans CJK KR Light" pitchFamily="34" charset="-127"/>
                  <a:ea typeface="Noto Sans CJK KR Light" pitchFamily="34" charset="-127"/>
                </a:endParaRPr>
              </a:p>
            </p:txBody>
          </p:sp>
        </p:grpSp>
        <p:grpSp>
          <p:nvGrpSpPr>
            <p:cNvPr id="7" name="그룹 6"/>
            <p:cNvGrpSpPr/>
            <p:nvPr/>
          </p:nvGrpSpPr>
          <p:grpSpPr>
            <a:xfrm>
              <a:off x="4782946" y="5376271"/>
              <a:ext cx="1661882" cy="515540"/>
              <a:chOff x="5494152" y="6697990"/>
              <a:chExt cx="1661882" cy="515540"/>
            </a:xfrm>
          </p:grpSpPr>
          <p:sp>
            <p:nvSpPr>
              <p:cNvPr id="21" name="모서리가 둥근 직사각형 20"/>
              <p:cNvSpPr/>
              <p:nvPr/>
            </p:nvSpPr>
            <p:spPr>
              <a:xfrm>
                <a:off x="5494152" y="6721087"/>
                <a:ext cx="1647310"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5508724" y="6697990"/>
                <a:ext cx="1647310"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POSTECH</a:t>
                </a:r>
                <a:endParaRPr lang="ko-KR" altLang="en-US" dirty="0">
                  <a:solidFill>
                    <a:schemeClr val="bg1"/>
                  </a:solidFill>
                  <a:latin typeface="Noto Sans CJK KR Light" pitchFamily="34" charset="-127"/>
                  <a:ea typeface="Noto Sans CJK KR Light" pitchFamily="34" charset="-127"/>
                </a:endParaRPr>
              </a:p>
            </p:txBody>
          </p:sp>
        </p:grpSp>
        <p:sp>
          <p:nvSpPr>
            <p:cNvPr id="8" name="TextBox 7"/>
            <p:cNvSpPr txBox="1"/>
            <p:nvPr/>
          </p:nvSpPr>
          <p:spPr>
            <a:xfrm>
              <a:off x="4033436" y="529265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sp>
          <p:nvSpPr>
            <p:cNvPr id="9" name="TextBox 8"/>
            <p:cNvSpPr txBox="1"/>
            <p:nvPr/>
          </p:nvSpPr>
          <p:spPr>
            <a:xfrm>
              <a:off x="6481708" y="5289890"/>
              <a:ext cx="683200" cy="1107996"/>
            </a:xfrm>
            <a:prstGeom prst="rect">
              <a:avLst/>
            </a:prstGeom>
            <a:noFill/>
          </p:spPr>
          <p:txBody>
            <a:bodyPr wrap="none" rtlCol="0">
              <a:spAutoFit/>
            </a:bodyPr>
            <a:lstStyle/>
            <a:p>
              <a:r>
                <a:rPr lang="en-US" altLang="ko-KR" sz="6600" dirty="0">
                  <a:solidFill>
                    <a:schemeClr val="bg1"/>
                  </a:solidFill>
                  <a:latin typeface="Noto Sans CJK KR Bold" pitchFamily="34" charset="-127"/>
                  <a:ea typeface="Noto Sans CJK KR Bold" pitchFamily="34" charset="-127"/>
                </a:rPr>
                <a:t>1</a:t>
              </a:r>
              <a:endParaRPr lang="ko-KR" altLang="en-US" sz="6600" dirty="0">
                <a:solidFill>
                  <a:schemeClr val="bg1"/>
                </a:solidFill>
                <a:latin typeface="Noto Sans CJK KR Bold" pitchFamily="34" charset="-127"/>
                <a:ea typeface="Noto Sans CJK KR Bold" pitchFamily="34" charset="-127"/>
              </a:endParaRPr>
            </a:p>
          </p:txBody>
        </p:sp>
        <p:grpSp>
          <p:nvGrpSpPr>
            <p:cNvPr id="10" name="그룹 9"/>
            <p:cNvGrpSpPr/>
            <p:nvPr/>
          </p:nvGrpSpPr>
          <p:grpSpPr>
            <a:xfrm>
              <a:off x="7327136" y="5399827"/>
              <a:ext cx="1205924" cy="494462"/>
              <a:chOff x="5494152" y="6721087"/>
              <a:chExt cx="1205924" cy="494462"/>
            </a:xfrm>
          </p:grpSpPr>
          <p:sp>
            <p:nvSpPr>
              <p:cNvPr id="19" name="모서리가 둥근 직사각형 18"/>
              <p:cNvSpPr/>
              <p:nvPr/>
            </p:nvSpPr>
            <p:spPr>
              <a:xfrm>
                <a:off x="5494152" y="6721087"/>
                <a:ext cx="1205924" cy="492443"/>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5508724" y="6723106"/>
                <a:ext cx="1191352" cy="492443"/>
              </a:xfrm>
              <a:prstGeom prst="rect">
                <a:avLst/>
              </a:prstGeom>
              <a:noFill/>
            </p:spPr>
            <p:txBody>
              <a:bodyPr wrap="none" rtlCol="0">
                <a:spAutoFit/>
              </a:bodyPr>
              <a:lstStyle/>
              <a:p>
                <a:r>
                  <a:rPr lang="en-US" altLang="ko-KR" dirty="0" smtClean="0">
                    <a:solidFill>
                      <a:schemeClr val="bg1"/>
                    </a:solidFill>
                    <a:latin typeface="Noto Sans CJK KR Light" pitchFamily="34" charset="-127"/>
                    <a:ea typeface="Noto Sans CJK KR Light" pitchFamily="34" charset="-127"/>
                  </a:rPr>
                  <a:t>TODAY</a:t>
                </a:r>
                <a:endParaRPr lang="ko-KR" altLang="en-US" dirty="0">
                  <a:solidFill>
                    <a:schemeClr val="bg1"/>
                  </a:solidFill>
                  <a:latin typeface="Noto Sans CJK KR Light" pitchFamily="34" charset="-127"/>
                  <a:ea typeface="Noto Sans CJK KR Light" pitchFamily="34" charset="-127"/>
                </a:endParaRPr>
              </a:p>
            </p:txBody>
          </p:sp>
        </p:grpSp>
        <p:sp>
          <p:nvSpPr>
            <p:cNvPr id="11" name="TextBox 10"/>
            <p:cNvSpPr txBox="1"/>
            <p:nvPr/>
          </p:nvSpPr>
          <p:spPr>
            <a:xfrm>
              <a:off x="8904823" y="5508674"/>
              <a:ext cx="3464410" cy="707886"/>
            </a:xfrm>
            <a:prstGeom prst="rect">
              <a:avLst/>
            </a:prstGeom>
            <a:noFill/>
          </p:spPr>
          <p:txBody>
            <a:bodyPr wrap="none" rtlCol="0">
              <a:spAutoFit/>
            </a:bodyPr>
            <a:lstStyle/>
            <a:p>
              <a:r>
                <a:rPr lang="ko-KR" altLang="en-US" sz="4000" dirty="0" err="1" smtClean="0">
                  <a:solidFill>
                    <a:schemeClr val="bg1"/>
                  </a:solidFill>
                  <a:latin typeface="KoPub돋움체 Medium" panose="00000600000000000000" pitchFamily="2" charset="-127"/>
                  <a:ea typeface="KoPub돋움체 Medium" panose="00000600000000000000" pitchFamily="2" charset="-127"/>
                </a:rPr>
                <a:t>무슨무슨</a:t>
              </a:r>
              <a:r>
                <a:rPr lang="ko-KR" altLang="en-US" sz="4000" dirty="0" err="1">
                  <a:solidFill>
                    <a:schemeClr val="bg1"/>
                  </a:solidFill>
                  <a:latin typeface="KoPub돋움체 Medium" panose="00000600000000000000" pitchFamily="2" charset="-127"/>
                  <a:ea typeface="KoPub돋움체 Medium" panose="00000600000000000000" pitchFamily="2" charset="-127"/>
                </a:rPr>
                <a:t>무</a:t>
              </a:r>
              <a:r>
                <a:rPr lang="ko-KR" altLang="en-US" sz="4000" dirty="0" smtClean="0">
                  <a:solidFill>
                    <a:schemeClr val="bg1"/>
                  </a:solidFill>
                  <a:latin typeface="KoPub돋움체 Medium" panose="00000600000000000000" pitchFamily="2" charset="-127"/>
                  <a:ea typeface="KoPub돋움체 Medium" panose="00000600000000000000" pitchFamily="2" charset="-127"/>
                </a:rPr>
                <a:t> 경기</a:t>
              </a:r>
              <a:endParaRPr lang="ko-KR" altLang="en-US" sz="4000" dirty="0">
                <a:solidFill>
                  <a:schemeClr val="bg1"/>
                </a:solidFill>
                <a:latin typeface="KoPub돋움체 Medium" panose="00000600000000000000" pitchFamily="2" charset="-127"/>
                <a:ea typeface="KoPub돋움체 Medium" panose="00000600000000000000" pitchFamily="2" charset="-127"/>
              </a:endParaRPr>
            </a:p>
          </p:txBody>
        </p:sp>
        <p:sp>
          <p:nvSpPr>
            <p:cNvPr id="12" name="TextBox 11"/>
            <p:cNvSpPr txBox="1"/>
            <p:nvPr/>
          </p:nvSpPr>
          <p:spPr>
            <a:xfrm>
              <a:off x="12312645" y="5651020"/>
              <a:ext cx="843501" cy="461665"/>
            </a:xfrm>
            <a:prstGeom prst="rect">
              <a:avLst/>
            </a:prstGeom>
            <a:solidFill>
              <a:schemeClr val="accent2">
                <a:lumMod val="75000"/>
              </a:schemeClr>
            </a:solidFill>
          </p:spPr>
          <p:txBody>
            <a:bodyPr wrap="none" rtlCol="0">
              <a:spAutoFit/>
            </a:bodyPr>
            <a:lstStyle/>
            <a:p>
              <a:r>
                <a:rPr lang="en-US" altLang="ko-KR" sz="2400" dirty="0" smtClean="0">
                  <a:solidFill>
                    <a:schemeClr val="bg1"/>
                  </a:solidFill>
                  <a:latin typeface="Noto Sans CJK KR Bold" pitchFamily="34" charset="-127"/>
                  <a:ea typeface="Noto Sans CJK KR Bold" pitchFamily="34" charset="-127"/>
                </a:rPr>
                <a:t>LIVE</a:t>
              </a:r>
              <a:endParaRPr lang="ko-KR" altLang="en-US" sz="2400" dirty="0">
                <a:solidFill>
                  <a:schemeClr val="bg1"/>
                </a:solidFill>
                <a:latin typeface="Noto Sans CJK KR Bold" pitchFamily="34" charset="-127"/>
                <a:ea typeface="Noto Sans CJK KR Bold" pitchFamily="34" charset="-127"/>
              </a:endParaRPr>
            </a:p>
          </p:txBody>
        </p:sp>
        <p:grpSp>
          <p:nvGrpSpPr>
            <p:cNvPr id="13" name="그룹 12"/>
            <p:cNvGrpSpPr/>
            <p:nvPr/>
          </p:nvGrpSpPr>
          <p:grpSpPr>
            <a:xfrm>
              <a:off x="13251271" y="5660101"/>
              <a:ext cx="262064" cy="455240"/>
              <a:chOff x="8605068" y="5965474"/>
              <a:chExt cx="262064" cy="455240"/>
            </a:xfrm>
          </p:grpSpPr>
          <p:sp>
            <p:nvSpPr>
              <p:cNvPr id="17" name="모서리가 둥근 직사각형 16"/>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갈매기형 수장 17"/>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4" name="그룹 13"/>
            <p:cNvGrpSpPr/>
            <p:nvPr/>
          </p:nvGrpSpPr>
          <p:grpSpPr>
            <a:xfrm flipH="1">
              <a:off x="8631036" y="5666337"/>
              <a:ext cx="262064" cy="455240"/>
              <a:chOff x="8605068" y="5965474"/>
              <a:chExt cx="262064" cy="455240"/>
            </a:xfrm>
          </p:grpSpPr>
          <p:sp>
            <p:nvSpPr>
              <p:cNvPr id="15" name="모서리가 둥근 직사각형 14"/>
              <p:cNvSpPr/>
              <p:nvPr/>
            </p:nvSpPr>
            <p:spPr>
              <a:xfrm>
                <a:off x="8605068" y="5965474"/>
                <a:ext cx="262064" cy="455240"/>
              </a:xfrm>
              <a:prstGeom prst="roundRect">
                <a:avLst/>
              </a:prstGeom>
              <a:solidFill>
                <a:srgbClr val="062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갈매기형 수장 15"/>
              <p:cNvSpPr/>
              <p:nvPr/>
            </p:nvSpPr>
            <p:spPr>
              <a:xfrm>
                <a:off x="8659758" y="6096770"/>
                <a:ext cx="144016" cy="201941"/>
              </a:xfrm>
              <a:prstGeom prst="chevron">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25" name="직사각형 24"/>
          <p:cNvSpPr/>
          <p:nvPr/>
        </p:nvSpPr>
        <p:spPr>
          <a:xfrm>
            <a:off x="2615966" y="2004037"/>
            <a:ext cx="3024336" cy="51845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p:cNvGrpSpPr/>
          <p:nvPr/>
        </p:nvGrpSpPr>
        <p:grpSpPr>
          <a:xfrm>
            <a:off x="2819958" y="2220587"/>
            <a:ext cx="2592288" cy="707522"/>
            <a:chOff x="2988444" y="1272760"/>
            <a:chExt cx="2592288" cy="707522"/>
          </a:xfrm>
        </p:grpSpPr>
        <p:sp>
          <p:nvSpPr>
            <p:cNvPr id="27" name="직사각형 26"/>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일정</a:t>
              </a:r>
              <a:endParaRPr lang="ko-KR" altLang="en-US" sz="2400" dirty="0">
                <a:latin typeface="Noto Sans CJK KR Light" pitchFamily="34" charset="-127"/>
                <a:ea typeface="Noto Sans CJK KR Light" pitchFamily="34" charset="-127"/>
              </a:endParaRPr>
            </a:p>
          </p:txBody>
        </p:sp>
        <p:pic>
          <p:nvPicPr>
            <p:cNvPr id="29" name="Picture 2" descr="C:\Users\user\Downloads\noun_972310_cc.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flipH="1">
              <a:off x="3157576" y="1439387"/>
              <a:ext cx="432048" cy="376192"/>
            </a:xfrm>
            <a:prstGeom prst="rect">
              <a:avLst/>
            </a:prstGeom>
            <a:noFill/>
            <a:extLst>
              <a:ext uri="{909E8E84-426E-40DD-AFC4-6F175D3DCCD1}">
                <a14:hiddenFill xmlns:a14="http://schemas.microsoft.com/office/drawing/2010/main">
                  <a:solidFill>
                    <a:srgbClr val="FFFFFF"/>
                  </a:solidFill>
                </a14:hiddenFill>
              </a:ext>
            </a:extLst>
          </p:spPr>
        </p:pic>
        <p:sp>
          <p:nvSpPr>
            <p:cNvPr id="30" name="갈매기형 수장 29"/>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31" name="그룹 30"/>
          <p:cNvGrpSpPr/>
          <p:nvPr/>
        </p:nvGrpSpPr>
        <p:grpSpPr>
          <a:xfrm>
            <a:off x="2810488" y="3000117"/>
            <a:ext cx="2592288" cy="707522"/>
            <a:chOff x="2967251" y="2141418"/>
            <a:chExt cx="2592288" cy="707522"/>
          </a:xfrm>
        </p:grpSpPr>
        <p:grpSp>
          <p:nvGrpSpPr>
            <p:cNvPr id="32" name="그룹 31"/>
            <p:cNvGrpSpPr/>
            <p:nvPr/>
          </p:nvGrpSpPr>
          <p:grpSpPr>
            <a:xfrm>
              <a:off x="2967251" y="2141418"/>
              <a:ext cx="2592288" cy="707522"/>
              <a:chOff x="2988444" y="1272760"/>
              <a:chExt cx="2592288" cy="707522"/>
            </a:xfrm>
          </p:grpSpPr>
          <p:sp>
            <p:nvSpPr>
              <p:cNvPr id="34" name="직사각형 33">
                <a:hlinkClick r:id="rId3" action="ppaction://hlinksldjump"/>
              </p:cNvPr>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3599677" y="1406878"/>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카포전이</a:t>
                </a:r>
                <a:r>
                  <a:rPr lang="ko-KR" altLang="en-US" sz="2400" dirty="0" err="1">
                    <a:latin typeface="Noto Sans CJK KR Light" pitchFamily="34" charset="-127"/>
                    <a:ea typeface="Noto Sans CJK KR Light" pitchFamily="34" charset="-127"/>
                  </a:rPr>
                  <a:t>란</a:t>
                </a:r>
                <a:endParaRPr lang="ko-KR" altLang="en-US" sz="2400" dirty="0">
                  <a:latin typeface="Noto Sans CJK KR Light" pitchFamily="34" charset="-127"/>
                  <a:ea typeface="Noto Sans CJK KR Light" pitchFamily="34" charset="-127"/>
                </a:endParaRPr>
              </a:p>
            </p:txBody>
          </p:sp>
          <p:sp>
            <p:nvSpPr>
              <p:cNvPr id="36" name="갈매기형 수장 35"/>
              <p:cNvSpPr/>
              <p:nvPr/>
            </p:nvSpPr>
            <p:spPr>
              <a:xfrm>
                <a:off x="5304732"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33" name="Picture 3" descr="D:\project\sciwar\visuals\logo.png"/>
            <p:cNvPicPr>
              <a:picLocks noChangeAspect="1" noChangeArrowheads="1"/>
            </p:cNvPicPr>
            <p:nvPr/>
          </p:nvPicPr>
          <p:blipFill rotWithShape="1">
            <a:blip r:embed="rId4" cstate="print">
              <a:biLevel thresh="75000"/>
              <a:extLst>
                <a:ext uri="{28A0092B-C50C-407E-A947-70E740481C1C}">
                  <a14:useLocalDpi xmlns:a14="http://schemas.microsoft.com/office/drawing/2010/main" val="0"/>
                </a:ext>
              </a:extLst>
            </a:blip>
            <a:srcRect l="5830" t="3603" r="6699" b="16307"/>
            <a:stretch/>
          </p:blipFill>
          <p:spPr bwMode="auto">
            <a:xfrm>
              <a:off x="3139912" y="2292378"/>
              <a:ext cx="472849" cy="432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그룹 36"/>
          <p:cNvGrpSpPr/>
          <p:nvPr/>
        </p:nvGrpSpPr>
        <p:grpSpPr>
          <a:xfrm>
            <a:off x="2819958" y="3792514"/>
            <a:ext cx="2592288" cy="707522"/>
            <a:chOff x="2976412" y="2832655"/>
            <a:chExt cx="2592288" cy="707522"/>
          </a:xfrm>
        </p:grpSpPr>
        <p:grpSp>
          <p:nvGrpSpPr>
            <p:cNvPr id="38" name="그룹 37"/>
            <p:cNvGrpSpPr/>
            <p:nvPr/>
          </p:nvGrpSpPr>
          <p:grpSpPr>
            <a:xfrm>
              <a:off x="2976412" y="2832655"/>
              <a:ext cx="2592288" cy="707522"/>
              <a:chOff x="2988444" y="1272760"/>
              <a:chExt cx="2592288" cy="707522"/>
            </a:xfrm>
          </p:grpSpPr>
          <p:sp>
            <p:nvSpPr>
              <p:cNvPr id="40" name="직사각형 39"/>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3599677" y="1420223"/>
                <a:ext cx="1319592"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서포터</a:t>
                </a:r>
                <a:r>
                  <a:rPr lang="ko-KR" altLang="en-US" sz="2400" dirty="0" err="1">
                    <a:latin typeface="Noto Sans CJK KR Light" pitchFamily="34" charset="-127"/>
                    <a:ea typeface="Noto Sans CJK KR Light" pitchFamily="34" charset="-127"/>
                  </a:rPr>
                  <a:t>즈</a:t>
                </a:r>
                <a:endParaRPr lang="ko-KR" altLang="en-US" sz="2400" dirty="0">
                  <a:latin typeface="Noto Sans CJK KR Light" pitchFamily="34" charset="-127"/>
                  <a:ea typeface="Noto Sans CJK KR Light" pitchFamily="34" charset="-127"/>
                </a:endParaRPr>
              </a:p>
            </p:txBody>
          </p:sp>
          <p:sp>
            <p:nvSpPr>
              <p:cNvPr id="42" name="갈매기형 수장 41"/>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39" name="Picture 4" descr="C:\Users\user\Downloads\noun_1052745_cc.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210"/>
            <a:stretch/>
          </p:blipFill>
          <p:spPr bwMode="auto">
            <a:xfrm>
              <a:off x="3093020" y="2963278"/>
              <a:ext cx="631073" cy="525097"/>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p:cNvSpPr txBox="1"/>
          <p:nvPr/>
        </p:nvSpPr>
        <p:spPr>
          <a:xfrm>
            <a:off x="4238956" y="1476226"/>
            <a:ext cx="1401346" cy="584775"/>
          </a:xfrm>
          <a:prstGeom prst="rect">
            <a:avLst/>
          </a:prstGeom>
          <a:noFill/>
        </p:spPr>
        <p:txBody>
          <a:bodyPr wrap="none" rtlCol="0">
            <a:spAutoFit/>
          </a:bodyPr>
          <a:lstStyle/>
          <a:p>
            <a:r>
              <a:rPr lang="en-US" altLang="ko-KR" sz="3200" dirty="0" smtClean="0">
                <a:solidFill>
                  <a:schemeClr val="accent1">
                    <a:lumMod val="60000"/>
                    <a:lumOff val="40000"/>
                  </a:schemeClr>
                </a:solidFill>
                <a:latin typeface="Noto Sans CJK KR Bold" pitchFamily="34" charset="-127"/>
                <a:ea typeface="Noto Sans CJK KR Bold" pitchFamily="34" charset="-127"/>
              </a:rPr>
              <a:t>MENU</a:t>
            </a:r>
            <a:endParaRPr lang="ko-KR" altLang="en-US" sz="3200" dirty="0">
              <a:solidFill>
                <a:schemeClr val="accent1">
                  <a:lumMod val="60000"/>
                  <a:lumOff val="40000"/>
                </a:schemeClr>
              </a:solidFill>
              <a:latin typeface="Noto Sans CJK KR Bold" pitchFamily="34" charset="-127"/>
              <a:ea typeface="Noto Sans CJK KR Bold" pitchFamily="34" charset="-127"/>
            </a:endParaRPr>
          </a:p>
        </p:txBody>
      </p:sp>
      <p:sp>
        <p:nvSpPr>
          <p:cNvPr id="44" name="갈매기형 수장 43"/>
          <p:cNvSpPr/>
          <p:nvPr/>
        </p:nvSpPr>
        <p:spPr>
          <a:xfrm rot="16200000">
            <a:off x="5346753" y="7193303"/>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TextBox 44"/>
          <p:cNvSpPr txBox="1"/>
          <p:nvPr/>
        </p:nvSpPr>
        <p:spPr>
          <a:xfrm>
            <a:off x="4836491" y="7326140"/>
            <a:ext cx="816249"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TOP</a:t>
            </a:r>
            <a:endParaRPr lang="ko-KR" altLang="en-US" dirty="0">
              <a:latin typeface="Noto Sans CJK KR Light" pitchFamily="34" charset="-127"/>
              <a:ea typeface="Noto Sans CJK KR Light" pitchFamily="34" charset="-127"/>
            </a:endParaRPr>
          </a:p>
        </p:txBody>
      </p:sp>
      <p:grpSp>
        <p:nvGrpSpPr>
          <p:cNvPr id="46" name="그룹 45"/>
          <p:cNvGrpSpPr/>
          <p:nvPr/>
        </p:nvGrpSpPr>
        <p:grpSpPr>
          <a:xfrm>
            <a:off x="2831990" y="4596325"/>
            <a:ext cx="2592288" cy="707522"/>
            <a:chOff x="2988444" y="3636466"/>
            <a:chExt cx="2592288" cy="707522"/>
          </a:xfrm>
        </p:grpSpPr>
        <p:grpSp>
          <p:nvGrpSpPr>
            <p:cNvPr id="47" name="그룹 46"/>
            <p:cNvGrpSpPr/>
            <p:nvPr/>
          </p:nvGrpSpPr>
          <p:grpSpPr>
            <a:xfrm>
              <a:off x="2988444" y="3636466"/>
              <a:ext cx="2592288" cy="707522"/>
              <a:chOff x="2988444" y="1272760"/>
              <a:chExt cx="2592288" cy="707522"/>
            </a:xfrm>
          </p:grpSpPr>
          <p:sp>
            <p:nvSpPr>
              <p:cNvPr id="49" name="직사각형 4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3576231" y="1420223"/>
                <a:ext cx="1603324" cy="461665"/>
              </a:xfrm>
              <a:prstGeom prst="rect">
                <a:avLst/>
              </a:prstGeom>
              <a:noFill/>
            </p:spPr>
            <p:txBody>
              <a:bodyPr wrap="none" rtlCol="0">
                <a:spAutoFit/>
              </a:bodyPr>
              <a:lstStyle/>
              <a:p>
                <a:r>
                  <a:rPr lang="ko-KR" altLang="en-US" sz="2400" dirty="0" err="1" smtClean="0">
                    <a:latin typeface="Noto Sans CJK KR Light" pitchFamily="34" charset="-127"/>
                    <a:ea typeface="Noto Sans CJK KR Light" pitchFamily="34" charset="-127"/>
                  </a:rPr>
                  <a:t>토토이벤트</a:t>
                </a:r>
                <a:endParaRPr lang="ko-KR" altLang="en-US" sz="2400" dirty="0">
                  <a:latin typeface="Noto Sans CJK KR Light" pitchFamily="34" charset="-127"/>
                  <a:ea typeface="Noto Sans CJK KR Light" pitchFamily="34" charset="-127"/>
                </a:endParaRPr>
              </a:p>
            </p:txBody>
          </p:sp>
          <p:sp>
            <p:nvSpPr>
              <p:cNvPr id="51" name="갈매기형 수장 50"/>
              <p:cNvSpPr/>
              <p:nvPr/>
            </p:nvSpPr>
            <p:spPr>
              <a:xfrm>
                <a:off x="5292700" y="1533268"/>
                <a:ext cx="144016" cy="201941"/>
              </a:xfrm>
              <a:prstGeom prst="chevron">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48" name="Picture 2" descr="C:\Users\user\Downloads\noun_1125082_cc.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117084" y="3773054"/>
              <a:ext cx="519432" cy="425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그룹 51"/>
          <p:cNvGrpSpPr/>
          <p:nvPr/>
        </p:nvGrpSpPr>
        <p:grpSpPr>
          <a:xfrm>
            <a:off x="2831990" y="5388413"/>
            <a:ext cx="2592288" cy="707522"/>
            <a:chOff x="2988444" y="4428554"/>
            <a:chExt cx="2592288" cy="707522"/>
          </a:xfrm>
        </p:grpSpPr>
        <p:grpSp>
          <p:nvGrpSpPr>
            <p:cNvPr id="53" name="그룹 52"/>
            <p:cNvGrpSpPr/>
            <p:nvPr/>
          </p:nvGrpSpPr>
          <p:grpSpPr>
            <a:xfrm>
              <a:off x="2988444" y="4428554"/>
              <a:ext cx="2592288" cy="707522"/>
              <a:chOff x="2988444" y="1272760"/>
              <a:chExt cx="2592288" cy="707522"/>
            </a:xfrm>
          </p:grpSpPr>
          <p:sp>
            <p:nvSpPr>
              <p:cNvPr id="55" name="직사각형 54"/>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p:cNvSpPr txBox="1"/>
              <p:nvPr/>
            </p:nvSpPr>
            <p:spPr>
              <a:xfrm>
                <a:off x="3587954" y="1420223"/>
                <a:ext cx="752129"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지</a:t>
                </a:r>
                <a:r>
                  <a:rPr lang="ko-KR" altLang="en-US" sz="2400" dirty="0">
                    <a:latin typeface="Noto Sans CJK KR Light" pitchFamily="34" charset="-127"/>
                    <a:ea typeface="Noto Sans CJK KR Light" pitchFamily="34" charset="-127"/>
                  </a:rPr>
                  <a:t>도</a:t>
                </a:r>
              </a:p>
            </p:txBody>
          </p:sp>
          <p:sp>
            <p:nvSpPr>
              <p:cNvPr id="57" name="갈매기형 수장 56"/>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54" name="Picture 4" descr="C:\Users\user\Downloads\noun_1124019_cc.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3119238" y="4587740"/>
              <a:ext cx="493832" cy="4443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그룹 57"/>
          <p:cNvGrpSpPr/>
          <p:nvPr/>
        </p:nvGrpSpPr>
        <p:grpSpPr>
          <a:xfrm>
            <a:off x="2831990" y="6193059"/>
            <a:ext cx="2592288" cy="707522"/>
            <a:chOff x="2988444" y="1272760"/>
            <a:chExt cx="2592288" cy="707522"/>
          </a:xfrm>
        </p:grpSpPr>
        <p:sp>
          <p:nvSpPr>
            <p:cNvPr id="59" name="직사각형 58"/>
            <p:cNvSpPr/>
            <p:nvPr/>
          </p:nvSpPr>
          <p:spPr>
            <a:xfrm>
              <a:off x="2988444" y="1272760"/>
              <a:ext cx="2592288" cy="707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p:cNvSpPr txBox="1"/>
            <p:nvPr/>
          </p:nvSpPr>
          <p:spPr>
            <a:xfrm>
              <a:off x="3575922" y="1420223"/>
              <a:ext cx="1802096" cy="461665"/>
            </a:xfrm>
            <a:prstGeom prst="rect">
              <a:avLst/>
            </a:prstGeom>
            <a:noFill/>
          </p:spPr>
          <p:txBody>
            <a:bodyPr wrap="none" rtlCol="0">
              <a:spAutoFit/>
            </a:bodyPr>
            <a:lstStyle/>
            <a:p>
              <a:r>
                <a:rPr lang="ko-KR" altLang="en-US" sz="2400" dirty="0" smtClean="0">
                  <a:latin typeface="Noto Sans CJK KR Light" pitchFamily="34" charset="-127"/>
                  <a:ea typeface="Noto Sans CJK KR Light" pitchFamily="34" charset="-127"/>
                </a:rPr>
                <a:t>사진</a:t>
              </a:r>
              <a:r>
                <a:rPr lang="en-US" altLang="ko-KR" sz="2400" dirty="0" smtClean="0">
                  <a:latin typeface="Noto Sans CJK KR Light" pitchFamily="34" charset="-127"/>
                  <a:ea typeface="Noto Sans CJK KR Light" pitchFamily="34" charset="-127"/>
                </a:rPr>
                <a:t>&amp;</a:t>
              </a:r>
              <a:r>
                <a:rPr lang="ko-KR" altLang="en-US" sz="2400" dirty="0" smtClean="0">
                  <a:latin typeface="Noto Sans CJK KR Light" pitchFamily="34" charset="-127"/>
                  <a:ea typeface="Noto Sans CJK KR Light" pitchFamily="34" charset="-127"/>
                </a:rPr>
                <a:t>비디오</a:t>
              </a:r>
              <a:endParaRPr lang="ko-KR" altLang="en-US" sz="2400" dirty="0">
                <a:latin typeface="Noto Sans CJK KR Light" pitchFamily="34" charset="-127"/>
                <a:ea typeface="Noto Sans CJK KR Light" pitchFamily="34" charset="-127"/>
              </a:endParaRPr>
            </a:p>
          </p:txBody>
        </p:sp>
        <p:sp>
          <p:nvSpPr>
            <p:cNvPr id="61" name="갈매기형 수장 60"/>
            <p:cNvSpPr/>
            <p:nvPr/>
          </p:nvSpPr>
          <p:spPr>
            <a:xfrm>
              <a:off x="5292700" y="1533268"/>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62" name="Picture 5" descr="C:\Users\user\Downloads\noun_1048517_cc.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2983150" y="6378111"/>
            <a:ext cx="470112" cy="33784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2818597" y="7320754"/>
            <a:ext cx="1117614" cy="492443"/>
          </a:xfrm>
          <a:prstGeom prst="rect">
            <a:avLst/>
          </a:prstGeom>
          <a:noFill/>
        </p:spPr>
        <p:txBody>
          <a:bodyPr wrap="none" rtlCol="0">
            <a:spAutoFit/>
          </a:bodyPr>
          <a:lstStyle/>
          <a:p>
            <a:r>
              <a:rPr lang="en-US" altLang="ko-KR" dirty="0" smtClean="0">
                <a:latin typeface="Noto Sans CJK KR Light" pitchFamily="34" charset="-127"/>
                <a:ea typeface="Noto Sans CJK KR Light" pitchFamily="34" charset="-127"/>
              </a:rPr>
              <a:t>HOME</a:t>
            </a:r>
            <a:endParaRPr lang="ko-KR" altLang="en-US" dirty="0">
              <a:latin typeface="Noto Sans CJK KR Light" pitchFamily="34" charset="-127"/>
              <a:ea typeface="Noto Sans CJK KR Light" pitchFamily="34" charset="-127"/>
            </a:endParaRPr>
          </a:p>
        </p:txBody>
      </p:sp>
      <p:sp>
        <p:nvSpPr>
          <p:cNvPr id="64" name="갈매기형 수장 63"/>
          <p:cNvSpPr/>
          <p:nvPr/>
        </p:nvSpPr>
        <p:spPr>
          <a:xfrm rot="10800000">
            <a:off x="2711420" y="7455407"/>
            <a:ext cx="144016" cy="201941"/>
          </a:xfrm>
          <a:prstGeom prst="chevr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5" name="TextBox 64"/>
          <p:cNvSpPr txBox="1"/>
          <p:nvPr/>
        </p:nvSpPr>
        <p:spPr>
          <a:xfrm>
            <a:off x="6166141" y="1594631"/>
            <a:ext cx="2909771" cy="769441"/>
          </a:xfrm>
          <a:prstGeom prst="rect">
            <a:avLst/>
          </a:prstGeom>
          <a:noFill/>
        </p:spPr>
        <p:txBody>
          <a:bodyPr wrap="none" rtlCol="0">
            <a:spAutoFit/>
          </a:bodyPr>
          <a:lstStyle/>
          <a:p>
            <a:r>
              <a:rPr lang="ko-KR" altLang="en-US" sz="4400" dirty="0" err="1" smtClean="0">
                <a:latin typeface="Noto Sans CJK KR Bold" pitchFamily="34" charset="-127"/>
                <a:ea typeface="Noto Sans CJK KR Bold" pitchFamily="34" charset="-127"/>
              </a:rPr>
              <a:t>토토</a:t>
            </a:r>
            <a:r>
              <a:rPr lang="ko-KR" altLang="en-US" sz="4400" dirty="0">
                <a:latin typeface="Noto Sans CJK KR Bold" pitchFamily="34" charset="-127"/>
                <a:ea typeface="Noto Sans CJK KR Bold" pitchFamily="34" charset="-127"/>
              </a:rPr>
              <a:t> </a:t>
            </a:r>
            <a:r>
              <a:rPr lang="ko-KR" altLang="en-US" sz="4400" dirty="0" smtClean="0">
                <a:latin typeface="Noto Sans CJK KR Bold" pitchFamily="34" charset="-127"/>
                <a:ea typeface="Noto Sans CJK KR Bold" pitchFamily="34" charset="-127"/>
              </a:rPr>
              <a:t>이벤트</a:t>
            </a:r>
            <a:endParaRPr lang="ko-KR" altLang="en-US" sz="4400" dirty="0">
              <a:latin typeface="Noto Sans CJK KR Bold" pitchFamily="34" charset="-127"/>
              <a:ea typeface="Noto Sans CJK KR Bold" pitchFamily="34" charset="-127"/>
            </a:endParaRPr>
          </a:p>
        </p:txBody>
      </p:sp>
      <p:sp>
        <p:nvSpPr>
          <p:cNvPr id="66" name="TextBox 65"/>
          <p:cNvSpPr txBox="1"/>
          <p:nvPr/>
        </p:nvSpPr>
        <p:spPr>
          <a:xfrm>
            <a:off x="6278611" y="2568221"/>
            <a:ext cx="2097049" cy="492443"/>
          </a:xfrm>
          <a:prstGeom prst="rect">
            <a:avLst/>
          </a:prstGeom>
          <a:noFill/>
        </p:spPr>
        <p:txBody>
          <a:bodyPr wrap="none" rtlCol="0">
            <a:spAutoFit/>
          </a:bodyPr>
          <a:lstStyle/>
          <a:p>
            <a:r>
              <a:rPr lang="ko-KR" altLang="en-US" smtClean="0">
                <a:latin typeface="Noto Sans CJK KR Medium" pitchFamily="34" charset="-127"/>
                <a:ea typeface="Noto Sans CJK KR Medium" pitchFamily="34" charset="-127"/>
              </a:rPr>
              <a:t>현재까지 순위</a:t>
            </a:r>
            <a:endParaRPr lang="ko-KR" altLang="en-US">
              <a:latin typeface="Noto Sans CJK KR Medium" pitchFamily="34" charset="-127"/>
              <a:ea typeface="Noto Sans CJK KR Medium" pitchFamily="34" charset="-127"/>
            </a:endParaRPr>
          </a:p>
        </p:txBody>
      </p:sp>
      <p:sp>
        <p:nvSpPr>
          <p:cNvPr id="70" name="TextBox 69"/>
          <p:cNvSpPr txBox="1"/>
          <p:nvPr/>
        </p:nvSpPr>
        <p:spPr>
          <a:xfrm>
            <a:off x="8709736" y="3584022"/>
            <a:ext cx="1535036" cy="492443"/>
          </a:xfrm>
          <a:prstGeom prst="rect">
            <a:avLst/>
          </a:prstGeom>
          <a:noFill/>
        </p:spPr>
        <p:txBody>
          <a:bodyPr wrap="none" rtlCol="0">
            <a:spAutoFit/>
          </a:bodyPr>
          <a:lstStyle/>
          <a:p>
            <a:pPr algn="ctr"/>
            <a:r>
              <a:rPr lang="ko-KR" altLang="en-US" dirty="0" smtClean="0">
                <a:latin typeface="Noto Sans CJK KR Light" pitchFamily="34" charset="-127"/>
                <a:ea typeface="Noto Sans CJK KR Light" pitchFamily="34" charset="-127"/>
              </a:rPr>
              <a:t>송 </a:t>
            </a:r>
            <a:r>
              <a:rPr lang="en-US" altLang="ko-KR" dirty="0" smtClean="0">
                <a:latin typeface="Noto Sans CJK KR Light" pitchFamily="34" charset="-127"/>
                <a:ea typeface="Noto Sans CJK KR Light" pitchFamily="34" charset="-127"/>
              </a:rPr>
              <a:t>* </a:t>
            </a:r>
            <a:r>
              <a:rPr lang="ko-KR" altLang="en-US" dirty="0" smtClean="0">
                <a:latin typeface="Noto Sans CJK KR Light" pitchFamily="34" charset="-127"/>
                <a:ea typeface="Noto Sans CJK KR Light" pitchFamily="34" charset="-127"/>
              </a:rPr>
              <a:t>인</a:t>
            </a:r>
            <a:r>
              <a:rPr lang="en-US" altLang="ko-KR" smtClean="0">
                <a:latin typeface="Noto Sans CJK KR Light" pitchFamily="34" charset="-127"/>
                <a:ea typeface="Noto Sans CJK KR Light" pitchFamily="34" charset="-127"/>
              </a:rPr>
              <a:t>		</a:t>
            </a:r>
            <a:endParaRPr lang="ko-KR" altLang="en-US" dirty="0">
              <a:latin typeface="Noto Sans CJK KR Light" pitchFamily="34" charset="-127"/>
              <a:ea typeface="Noto Sans CJK KR Light" pitchFamily="34" charset="-127"/>
            </a:endParaRPr>
          </a:p>
        </p:txBody>
      </p:sp>
    </p:spTree>
    <p:extLst>
      <p:ext uri="{BB962C8B-B14F-4D97-AF65-F5344CB8AC3E}">
        <p14:creationId xmlns:p14="http://schemas.microsoft.com/office/powerpoint/2010/main" val="6969326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TotalTime>
  <Words>271</Words>
  <Application>Microsoft Office PowerPoint</Application>
  <PresentationFormat>사용자 지정</PresentationFormat>
  <Paragraphs>188</Paragraphs>
  <Slides>6</Slides>
  <Notes>4</Notes>
  <HiddenSlides>0</HiddenSlides>
  <MMClips>0</MMClips>
  <ScaleCrop>false</ScaleCrop>
  <HeadingPairs>
    <vt:vector size="4" baseType="variant">
      <vt:variant>
        <vt:lpstr>테마</vt:lpstr>
      </vt:variant>
      <vt:variant>
        <vt:i4>1</vt:i4>
      </vt:variant>
      <vt:variant>
        <vt:lpstr>슬라이드 제목</vt:lpstr>
      </vt:variant>
      <vt:variant>
        <vt:i4>6</vt:i4>
      </vt:variant>
    </vt:vector>
  </HeadingPairs>
  <TitlesOfParts>
    <vt:vector size="7"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73</cp:revision>
  <dcterms:created xsi:type="dcterms:W3CDTF">2017-07-25T06:22:09Z</dcterms:created>
  <dcterms:modified xsi:type="dcterms:W3CDTF">2017-07-30T08:31:42Z</dcterms:modified>
</cp:coreProperties>
</file>