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1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F7A6-F915-4BD6-921E-4DF25DF1FD82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3ED4-5249-48D1-A65F-BC39F612C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131840" y="1556792"/>
            <a:ext cx="648072" cy="50405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SQLServer</a:t>
            </a:r>
            <a:r>
              <a:rPr lang="en-GB" sz="800" dirty="0" smtClean="0"/>
              <a:t> 2016</a:t>
            </a:r>
            <a:endParaRPr lang="en-GB" sz="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069214" y="1556791"/>
            <a:ext cx="648072" cy="50405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MySQL</a:t>
            </a:r>
            <a:endParaRPr lang="en-GB" sz="8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004048" y="1556792"/>
            <a:ext cx="648072" cy="50405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MongoDb</a:t>
            </a:r>
            <a:endParaRPr lang="en-GB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51720" y="663696"/>
            <a:ext cx="864096" cy="894988"/>
            <a:chOff x="2321750" y="2420888"/>
            <a:chExt cx="864096" cy="894988"/>
          </a:xfrm>
        </p:grpSpPr>
        <p:sp>
          <p:nvSpPr>
            <p:cNvPr id="7" name="Folded Corner 6"/>
            <p:cNvSpPr/>
            <p:nvPr/>
          </p:nvSpPr>
          <p:spPr>
            <a:xfrm flipH="1" flipV="1">
              <a:off x="2555776" y="2420888"/>
              <a:ext cx="396044" cy="504056"/>
            </a:xfrm>
            <a:prstGeom prst="foldedCorner">
              <a:avLst>
                <a:gd name="adj" fmla="val 2869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.csv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1750" y="2996952"/>
              <a:ext cx="864096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GB" sz="800" b="1" dirty="0" smtClean="0"/>
                <a:t>ourairports.com</a:t>
              </a:r>
              <a:r>
                <a:rPr lang="en-GB" sz="800" dirty="0" smtClean="0"/>
                <a:t>  data</a:t>
              </a:r>
              <a:endParaRPr lang="en-GB" sz="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31840" y="620688"/>
            <a:ext cx="2520280" cy="59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SSIS</a:t>
            </a:r>
          </a:p>
          <a:p>
            <a:pPr algn="ctr"/>
            <a:r>
              <a:rPr lang="en-GB" sz="800" dirty="0" smtClean="0"/>
              <a:t>(ETL)</a:t>
            </a:r>
            <a:endParaRPr lang="en-GB" sz="800" dirty="0"/>
          </a:p>
        </p:txBody>
      </p:sp>
      <p:cxnSp>
        <p:nvCxnSpPr>
          <p:cNvPr id="13" name="Elbow Connector 12"/>
          <p:cNvCxnSpPr>
            <a:stCxn id="7" idx="1"/>
            <a:endCxn id="11" idx="1"/>
          </p:cNvCxnSpPr>
          <p:nvPr/>
        </p:nvCxnSpPr>
        <p:spPr>
          <a:xfrm>
            <a:off x="2681790" y="915724"/>
            <a:ext cx="450050" cy="57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2"/>
            <a:endCxn id="4" idx="1"/>
          </p:cNvCxnSpPr>
          <p:nvPr/>
        </p:nvCxnSpPr>
        <p:spPr>
          <a:xfrm rot="5400000">
            <a:off x="3751488" y="916299"/>
            <a:ext cx="344881" cy="9361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6" idx="1"/>
          </p:cNvCxnSpPr>
          <p:nvPr/>
        </p:nvCxnSpPr>
        <p:spPr>
          <a:xfrm rot="16200000" flipH="1">
            <a:off x="4687592" y="916299"/>
            <a:ext cx="344881" cy="9361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5" idx="1"/>
          </p:cNvCxnSpPr>
          <p:nvPr/>
        </p:nvCxnSpPr>
        <p:spPr>
          <a:xfrm rot="16200000" flipH="1">
            <a:off x="4220175" y="1383716"/>
            <a:ext cx="344880" cy="127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31390" y="2420888"/>
            <a:ext cx="15858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Data Access Repositories</a:t>
            </a:r>
          </a:p>
          <a:p>
            <a:pPr algn="ctr"/>
            <a:r>
              <a:rPr lang="en-GB" sz="800" dirty="0" smtClean="0"/>
              <a:t>(JPA/Hibernate via Spring Data)</a:t>
            </a:r>
            <a:endParaRPr lang="en-GB" sz="800" dirty="0"/>
          </a:p>
        </p:txBody>
      </p:sp>
      <p:cxnSp>
        <p:nvCxnSpPr>
          <p:cNvPr id="39" name="Elbow Connector 38"/>
          <p:cNvCxnSpPr>
            <a:stCxn id="4" idx="3"/>
            <a:endCxn id="38" idx="0"/>
          </p:cNvCxnSpPr>
          <p:nvPr/>
        </p:nvCxnSpPr>
        <p:spPr>
          <a:xfrm rot="16200000" flipH="1">
            <a:off x="3510088" y="2006637"/>
            <a:ext cx="360039" cy="46846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38" idx="0"/>
          </p:cNvCxnSpPr>
          <p:nvPr/>
        </p:nvCxnSpPr>
        <p:spPr>
          <a:xfrm rot="5400000">
            <a:off x="3978774" y="2006412"/>
            <a:ext cx="360040" cy="46891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31390" y="3212976"/>
            <a:ext cx="25207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Service Layer</a:t>
            </a:r>
          </a:p>
          <a:p>
            <a:pPr algn="ctr"/>
            <a:r>
              <a:rPr lang="en-GB" sz="800" dirty="0" smtClean="0"/>
              <a:t>(Spring)</a:t>
            </a:r>
            <a:endParaRPr lang="en-GB" sz="800" dirty="0"/>
          </a:p>
        </p:txBody>
      </p:sp>
      <p:cxnSp>
        <p:nvCxnSpPr>
          <p:cNvPr id="48" name="Elbow Connector 47"/>
          <p:cNvCxnSpPr>
            <a:stCxn id="6" idx="3"/>
          </p:cNvCxnSpPr>
          <p:nvPr/>
        </p:nvCxnSpPr>
        <p:spPr>
          <a:xfrm rot="16200000" flipH="1">
            <a:off x="4752021" y="2636911"/>
            <a:ext cx="115212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</p:cNvCxnSpPr>
          <p:nvPr/>
        </p:nvCxnSpPr>
        <p:spPr>
          <a:xfrm rot="16200000" flipH="1">
            <a:off x="3780323" y="3068958"/>
            <a:ext cx="288032" cy="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31840" y="3717032"/>
            <a:ext cx="25207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Controllers</a:t>
            </a:r>
          </a:p>
          <a:p>
            <a:pPr algn="ctr"/>
            <a:r>
              <a:rPr lang="en-GB" sz="800" dirty="0" smtClean="0"/>
              <a:t>(Spring)</a:t>
            </a:r>
            <a:endParaRPr lang="en-GB" sz="800" dirty="0"/>
          </a:p>
        </p:txBody>
      </p:sp>
      <p:sp>
        <p:nvSpPr>
          <p:cNvPr id="77" name="Rectangle 76"/>
          <p:cNvSpPr/>
          <p:nvPr/>
        </p:nvSpPr>
        <p:spPr>
          <a:xfrm>
            <a:off x="3132885" y="4509120"/>
            <a:ext cx="25207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Web Front-End</a:t>
            </a:r>
          </a:p>
          <a:p>
            <a:pPr algn="ctr"/>
            <a:r>
              <a:rPr lang="en-GB" sz="800" dirty="0" smtClean="0"/>
              <a:t>(Angular.JS/</a:t>
            </a:r>
            <a:r>
              <a:rPr lang="en-GB" sz="800" dirty="0" err="1" smtClean="0"/>
              <a:t>Jquery</a:t>
            </a:r>
            <a:r>
              <a:rPr lang="en-GB" sz="800" dirty="0" smtClean="0"/>
              <a:t>/HTML/CSS)</a:t>
            </a:r>
            <a:endParaRPr lang="en-GB" sz="800" dirty="0"/>
          </a:p>
        </p:txBody>
      </p:sp>
      <p:cxnSp>
        <p:nvCxnSpPr>
          <p:cNvPr id="78" name="Elbow Connector 77"/>
          <p:cNvCxnSpPr>
            <a:stCxn id="56" idx="2"/>
            <a:endCxn id="77" idx="0"/>
          </p:cNvCxnSpPr>
          <p:nvPr/>
        </p:nvCxnSpPr>
        <p:spPr>
          <a:xfrm rot="16200000" flipH="1">
            <a:off x="4248711" y="4364581"/>
            <a:ext cx="288032" cy="10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1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Newfeld</dc:creator>
  <cp:lastModifiedBy>Lee Newfeld</cp:lastModifiedBy>
  <cp:revision>3</cp:revision>
  <dcterms:created xsi:type="dcterms:W3CDTF">2016-09-03T10:13:25Z</dcterms:created>
  <dcterms:modified xsi:type="dcterms:W3CDTF">2016-09-03T10:48:12Z</dcterms:modified>
</cp:coreProperties>
</file>