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4"/>
  </p:notesMasterIdLst>
  <p:handoutMasterIdLst>
    <p:handoutMasterId r:id="rId35"/>
  </p:handoutMasterIdLst>
  <p:sldIdLst>
    <p:sldId id="551" r:id="rId5"/>
    <p:sldId id="553" r:id="rId6"/>
    <p:sldId id="554" r:id="rId7"/>
    <p:sldId id="555" r:id="rId8"/>
    <p:sldId id="556" r:id="rId9"/>
    <p:sldId id="557" r:id="rId10"/>
    <p:sldId id="558" r:id="rId11"/>
    <p:sldId id="559" r:id="rId12"/>
    <p:sldId id="560" r:id="rId13"/>
    <p:sldId id="561" r:id="rId14"/>
    <p:sldId id="562" r:id="rId15"/>
    <p:sldId id="563" r:id="rId16"/>
    <p:sldId id="564" r:id="rId17"/>
    <p:sldId id="565" r:id="rId18"/>
    <p:sldId id="566" r:id="rId19"/>
    <p:sldId id="567" r:id="rId20"/>
    <p:sldId id="568" r:id="rId21"/>
    <p:sldId id="569" r:id="rId22"/>
    <p:sldId id="570" r:id="rId23"/>
    <p:sldId id="571" r:id="rId24"/>
    <p:sldId id="572" r:id="rId25"/>
    <p:sldId id="573" r:id="rId26"/>
    <p:sldId id="574" r:id="rId27"/>
    <p:sldId id="575" r:id="rId28"/>
    <p:sldId id="576" r:id="rId29"/>
    <p:sldId id="577" r:id="rId30"/>
    <p:sldId id="578" r:id="rId31"/>
    <p:sldId id="579" r:id="rId32"/>
    <p:sldId id="580" r:id="rId33"/>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912" userDrawn="1">
          <p15:clr>
            <a:srgbClr val="A4A3A4"/>
          </p15:clr>
        </p15:guide>
        <p15:guide id="2" pos="2880" userDrawn="1">
          <p15:clr>
            <a:srgbClr val="A4A3A4"/>
          </p15:clr>
        </p15:guide>
        <p15:guide id="3" orient="horz" pos="1584">
          <p15:clr>
            <a:srgbClr val="A4A3A4"/>
          </p15:clr>
        </p15:guide>
        <p15:guide id="4" pos="895"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ulie Mangoff" initials="JM" lastIdx="4" clrIdx="0"/>
  <p:cmAuthor id="1" name="admin" initials="a" lastIdx="1" clrIdx="1"/>
  <p:cmAuthor id="2" name="Amanda Minutola" initials="AM" lastIdx="2" clrIdx="2"/>
  <p:cmAuthor id="3" name="Sarah Pitt" initials="SP" lastIdx="2"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8805C"/>
    <a:srgbClr val="585858"/>
    <a:srgbClr val="D99C21"/>
    <a:srgbClr val="73737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221" autoAdjust="0"/>
    <p:restoredTop sz="86441" autoAdjust="0"/>
  </p:normalViewPr>
  <p:slideViewPr>
    <p:cSldViewPr>
      <p:cViewPr varScale="1">
        <p:scale>
          <a:sx n="85" d="100"/>
          <a:sy n="85" d="100"/>
        </p:scale>
        <p:origin x="1166" y="62"/>
      </p:cViewPr>
      <p:guideLst>
        <p:guide orient="horz" pos="912"/>
        <p:guide pos="2880"/>
        <p:guide orient="horz" pos="1584"/>
        <p:guide pos="895"/>
      </p:guideLst>
    </p:cSldViewPr>
  </p:slideViewPr>
  <p:outlineViewPr>
    <p:cViewPr>
      <p:scale>
        <a:sx n="33" d="100"/>
        <a:sy n="33" d="100"/>
      </p:scale>
      <p:origin x="0" y="8106"/>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57" d="100"/>
          <a:sy n="57" d="100"/>
        </p:scale>
        <p:origin x="1692" y="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21" Type="http://schemas.openxmlformats.org/officeDocument/2006/relationships/slide" Target="slides/slide17.xml"/><Relationship Id="rId34"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handoutMaster" Target="handoutMasters/handoutMaster1.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561E734-30F1-456B-8B88-B517BAE0A233}" type="datetimeFigureOut">
              <a:rPr lang="en-US" smtClean="0"/>
              <a:pPr/>
              <a:t>4/22/2024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6D1CF74-1493-46D2-9CFB-D9771BD399B9}" type="slidenum">
              <a:rPr lang="en-US" smtClean="0"/>
              <a:pPr/>
              <a:t>‹#›</a:t>
            </a:fld>
            <a:endParaRPr lang="en-US"/>
          </a:p>
        </p:txBody>
      </p:sp>
    </p:spTree>
    <p:extLst>
      <p:ext uri="{BB962C8B-B14F-4D97-AF65-F5344CB8AC3E}">
        <p14:creationId xmlns:p14="http://schemas.microsoft.com/office/powerpoint/2010/main" val="42338743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6A6551-8743-415C-B8DC-7E8D559D5B4C}" type="datetimeFigureOut">
              <a:rPr lang="en-US" smtClean="0"/>
              <a:pPr/>
              <a:t>4/22/2024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1FE3FD1-3D53-424A-A1AD-A3C30BC928DB}" type="slidenum">
              <a:rPr lang="en-US" smtClean="0"/>
              <a:pPr/>
              <a:t>‹#›</a:t>
            </a:fld>
            <a:endParaRPr lang="en-US"/>
          </a:p>
        </p:txBody>
      </p:sp>
    </p:spTree>
    <p:extLst>
      <p:ext uri="{BB962C8B-B14F-4D97-AF65-F5344CB8AC3E}">
        <p14:creationId xmlns:p14="http://schemas.microsoft.com/office/powerpoint/2010/main" val="2207289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en-US" dirty="0">
              <a:latin typeface="Arial" charset="0"/>
            </a:endParaRPr>
          </a:p>
        </p:txBody>
      </p:sp>
      <p:sp>
        <p:nvSpPr>
          <p:cNvPr id="4" name="Slide Number Placeholder 3"/>
          <p:cNvSpPr>
            <a:spLocks noGrp="1"/>
          </p:cNvSpPr>
          <p:nvPr>
            <p:ph type="sldNum" sz="quarter" idx="10"/>
          </p:nvPr>
        </p:nvSpPr>
        <p:spPr/>
        <p:txBody>
          <a:bodyPr/>
          <a:lstStyle/>
          <a:p>
            <a:fld id="{D1FE3FD1-3D53-424A-A1AD-A3C30BC928DB}" type="slidenum">
              <a:rPr lang="en-US" smtClean="0"/>
              <a:t>1</a:t>
            </a:fld>
            <a:endParaRPr lang="en-US"/>
          </a:p>
        </p:txBody>
      </p:sp>
    </p:spTree>
    <p:extLst>
      <p:ext uri="{BB962C8B-B14F-4D97-AF65-F5344CB8AC3E}">
        <p14:creationId xmlns:p14="http://schemas.microsoft.com/office/powerpoint/2010/main" val="3037516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40963" name="Notes Placeholder 2"/>
          <p:cNvSpPr>
            <a:spLocks noGrp="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Class discussion of different nursing interventions for all levels of anxiety.</a:t>
            </a:r>
          </a:p>
        </p:txBody>
      </p:sp>
    </p:spTree>
    <p:extLst>
      <p:ext uri="{BB962C8B-B14F-4D97-AF65-F5344CB8AC3E}">
        <p14:creationId xmlns:p14="http://schemas.microsoft.com/office/powerpoint/2010/main" val="10281629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types are just a few</a:t>
            </a:r>
          </a:p>
        </p:txBody>
      </p:sp>
      <p:sp>
        <p:nvSpPr>
          <p:cNvPr id="4" name="Slide Number Placeholder 3"/>
          <p:cNvSpPr>
            <a:spLocks noGrp="1"/>
          </p:cNvSpPr>
          <p:nvPr>
            <p:ph type="sldNum" sz="quarter" idx="5"/>
          </p:nvPr>
        </p:nvSpPr>
        <p:spPr/>
        <p:txBody>
          <a:bodyPr/>
          <a:lstStyle/>
          <a:p>
            <a:fld id="{D1FE3FD1-3D53-424A-A1AD-A3C30BC928DB}" type="slidenum">
              <a:rPr lang="en-US" smtClean="0"/>
              <a:t>13</a:t>
            </a:fld>
            <a:endParaRPr lang="en-US"/>
          </a:p>
        </p:txBody>
      </p:sp>
    </p:spTree>
    <p:extLst>
      <p:ext uri="{BB962C8B-B14F-4D97-AF65-F5344CB8AC3E}">
        <p14:creationId xmlns:p14="http://schemas.microsoft.com/office/powerpoint/2010/main" val="14097539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41987" name="Notes Placeholder 2"/>
          <p:cNvSpPr>
            <a:spLocks noGrp="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dirty="0"/>
          </a:p>
        </p:txBody>
      </p:sp>
    </p:spTree>
    <p:extLst>
      <p:ext uri="{BB962C8B-B14F-4D97-AF65-F5344CB8AC3E}">
        <p14:creationId xmlns:p14="http://schemas.microsoft.com/office/powerpoint/2010/main" val="34364117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43011" name="Notes Placeholder 2"/>
          <p:cNvSpPr>
            <a:spLocks noGrp="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dirty="0"/>
          </a:p>
        </p:txBody>
      </p:sp>
    </p:spTree>
    <p:extLst>
      <p:ext uri="{BB962C8B-B14F-4D97-AF65-F5344CB8AC3E}">
        <p14:creationId xmlns:p14="http://schemas.microsoft.com/office/powerpoint/2010/main" val="9880259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44035" name="Notes Placeholder 2"/>
          <p:cNvSpPr>
            <a:spLocks noGrp="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dirty="0"/>
          </a:p>
        </p:txBody>
      </p:sp>
    </p:spTree>
    <p:extLst>
      <p:ext uri="{BB962C8B-B14F-4D97-AF65-F5344CB8AC3E}">
        <p14:creationId xmlns:p14="http://schemas.microsoft.com/office/powerpoint/2010/main" val="31031247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45059" name="Notes Placeholder 2"/>
          <p:cNvSpPr>
            <a:spLocks noGrp="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dirty="0"/>
          </a:p>
        </p:txBody>
      </p:sp>
    </p:spTree>
    <p:extLst>
      <p:ext uri="{BB962C8B-B14F-4D97-AF65-F5344CB8AC3E}">
        <p14:creationId xmlns:p14="http://schemas.microsoft.com/office/powerpoint/2010/main" val="30132214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46083" name="Notes Placeholder 2"/>
          <p:cNvSpPr>
            <a:spLocks noGrp="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dirty="0"/>
          </a:p>
        </p:txBody>
      </p:sp>
    </p:spTree>
    <p:extLst>
      <p:ext uri="{BB962C8B-B14F-4D97-AF65-F5344CB8AC3E}">
        <p14:creationId xmlns:p14="http://schemas.microsoft.com/office/powerpoint/2010/main" val="13516493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57347" name="Notes Placeholder 2"/>
          <p:cNvSpPr>
            <a:spLocks noGrp="1"/>
          </p:cNvSpPr>
          <p:nvPr>
            <p:ph type="body" idx="1"/>
          </p:nvPr>
        </p:nvSpPr>
        <p:spPr bwMode="auto">
          <a:xfrm>
            <a:off x="685800" y="4343400"/>
            <a:ext cx="5486400" cy="4114800"/>
          </a:xfrm>
          <a:prstGeom prst="rect">
            <a:avLst/>
          </a:prstGeom>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spcBef>
                <a:spcPct val="20000"/>
              </a:spcBef>
              <a:buClr>
                <a:srgbClr val="B7C33F"/>
              </a:buClr>
              <a:buFont typeface="Wingdings" pitchFamily="2" charset="2"/>
              <a:buNone/>
              <a:defRPr/>
            </a:pPr>
            <a:r>
              <a:rPr kumimoji="1" lang="en-US" altLang="en-US" sz="2800" kern="0" dirty="0">
                <a:solidFill>
                  <a:srgbClr val="000000"/>
                </a:solidFill>
                <a:latin typeface="Arial"/>
                <a:ea typeface="+mn-ea"/>
              </a:rPr>
              <a:t>Correct Answer: True</a:t>
            </a:r>
          </a:p>
        </p:txBody>
      </p:sp>
    </p:spTree>
    <p:extLst>
      <p:ext uri="{BB962C8B-B14F-4D97-AF65-F5344CB8AC3E}">
        <p14:creationId xmlns:p14="http://schemas.microsoft.com/office/powerpoint/2010/main" val="354027884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48131" name="Notes Placeholder 2"/>
          <p:cNvSpPr>
            <a:spLocks noGrp="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dirty="0"/>
          </a:p>
        </p:txBody>
      </p:sp>
    </p:spTree>
    <p:extLst>
      <p:ext uri="{BB962C8B-B14F-4D97-AF65-F5344CB8AC3E}">
        <p14:creationId xmlns:p14="http://schemas.microsoft.com/office/powerpoint/2010/main" val="41474908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32771" name="Notes Placeholder 2"/>
          <p:cNvSpPr>
            <a:spLocks noGrp="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dirty="0"/>
          </a:p>
        </p:txBody>
      </p:sp>
    </p:spTree>
    <p:extLst>
      <p:ext uri="{BB962C8B-B14F-4D97-AF65-F5344CB8AC3E}">
        <p14:creationId xmlns:p14="http://schemas.microsoft.com/office/powerpoint/2010/main" val="38608210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38915" name="Notes Placeholder 2"/>
          <p:cNvSpPr>
            <a:spLocks noGrp="1"/>
          </p:cNvSpPr>
          <p:nvPr>
            <p:ph type="body" idx="1"/>
          </p:nvPr>
        </p:nvSpPr>
        <p:spPr bwMode="auto">
          <a:xfrm>
            <a:off x="685800" y="4343400"/>
            <a:ext cx="5486400" cy="4114800"/>
          </a:xfrm>
          <a:prstGeom prst="rect">
            <a:avLst/>
          </a:prstGeom>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spcBef>
                <a:spcPct val="20000"/>
              </a:spcBef>
              <a:buClr>
                <a:srgbClr val="B7C33F"/>
              </a:buClr>
              <a:buFont typeface="Wingdings" pitchFamily="2" charset="2"/>
              <a:buNone/>
              <a:defRPr/>
            </a:pPr>
            <a:r>
              <a:rPr kumimoji="1" lang="en-US" altLang="en-US" sz="2800" kern="0" dirty="0">
                <a:solidFill>
                  <a:srgbClr val="000000"/>
                </a:solidFill>
                <a:latin typeface="Arial"/>
                <a:ea typeface="+mn-ea"/>
              </a:rPr>
              <a:t>Correct Answer: D</a:t>
            </a:r>
          </a:p>
        </p:txBody>
      </p:sp>
    </p:spTree>
    <p:extLst>
      <p:ext uri="{BB962C8B-B14F-4D97-AF65-F5344CB8AC3E}">
        <p14:creationId xmlns:p14="http://schemas.microsoft.com/office/powerpoint/2010/main" val="37190046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34819" name="Notes Placeholder 2"/>
          <p:cNvSpPr>
            <a:spLocks noGrp="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dirty="0"/>
          </a:p>
        </p:txBody>
      </p:sp>
    </p:spTree>
    <p:extLst>
      <p:ext uri="{BB962C8B-B14F-4D97-AF65-F5344CB8AC3E}">
        <p14:creationId xmlns:p14="http://schemas.microsoft.com/office/powerpoint/2010/main" val="24674820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35843" name="Notes Placeholder 2"/>
          <p:cNvSpPr>
            <a:spLocks noGrp="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dirty="0"/>
          </a:p>
        </p:txBody>
      </p:sp>
    </p:spTree>
    <p:extLst>
      <p:ext uri="{BB962C8B-B14F-4D97-AF65-F5344CB8AC3E}">
        <p14:creationId xmlns:p14="http://schemas.microsoft.com/office/powerpoint/2010/main" val="35672692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43011" name="Notes Placeholder 2"/>
          <p:cNvSpPr>
            <a:spLocks noGrp="1"/>
          </p:cNvSpPr>
          <p:nvPr>
            <p:ph type="body" idx="1"/>
          </p:nvPr>
        </p:nvSpPr>
        <p:spPr bwMode="auto">
          <a:xfrm>
            <a:off x="685800" y="4343400"/>
            <a:ext cx="5486400" cy="4114800"/>
          </a:xfrm>
          <a:prstGeom prst="rect">
            <a:avLst/>
          </a:prstGeom>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spcBef>
                <a:spcPct val="20000"/>
              </a:spcBef>
              <a:buClr>
                <a:srgbClr val="B7C33F"/>
              </a:buClr>
              <a:buFont typeface="Wingdings" pitchFamily="2" charset="2"/>
              <a:buNone/>
              <a:defRPr/>
            </a:pPr>
            <a:r>
              <a:rPr kumimoji="1" lang="en-US" altLang="en-US" sz="2800" kern="0" dirty="0">
                <a:solidFill>
                  <a:srgbClr val="000000"/>
                </a:solidFill>
                <a:latin typeface="Arial"/>
                <a:ea typeface="+mn-ea"/>
              </a:rPr>
              <a:t>Correct Answer: D</a:t>
            </a:r>
          </a:p>
        </p:txBody>
      </p:sp>
    </p:spTree>
    <p:extLst>
      <p:ext uri="{BB962C8B-B14F-4D97-AF65-F5344CB8AC3E}">
        <p14:creationId xmlns:p14="http://schemas.microsoft.com/office/powerpoint/2010/main" val="39548614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37891" name="Notes Placeholder 2"/>
          <p:cNvSpPr>
            <a:spLocks noGrp="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dirty="0"/>
          </a:p>
        </p:txBody>
      </p:sp>
    </p:spTree>
    <p:extLst>
      <p:ext uri="{BB962C8B-B14F-4D97-AF65-F5344CB8AC3E}">
        <p14:creationId xmlns:p14="http://schemas.microsoft.com/office/powerpoint/2010/main" val="32574101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38915" name="Notes Placeholder 2"/>
          <p:cNvSpPr>
            <a:spLocks noGrp="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dirty="0"/>
          </a:p>
        </p:txBody>
      </p:sp>
    </p:spTree>
    <p:extLst>
      <p:ext uri="{BB962C8B-B14F-4D97-AF65-F5344CB8AC3E}">
        <p14:creationId xmlns:p14="http://schemas.microsoft.com/office/powerpoint/2010/main" val="3888878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p:cNvSpPr>
          <p:nvPr>
            <p:ph type="sldImg"/>
          </p:nvPr>
        </p:nvSpPr>
        <p:spPr bwMode="auto">
          <a:xfrm>
            <a:off x="1143000" y="685800"/>
            <a:ext cx="4572000" cy="34290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39939" name="Notes Placeholder 2"/>
          <p:cNvSpPr>
            <a:spLocks noGrp="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dirty="0"/>
          </a:p>
        </p:txBody>
      </p:sp>
    </p:spTree>
    <p:extLst>
      <p:ext uri="{BB962C8B-B14F-4D97-AF65-F5344CB8AC3E}">
        <p14:creationId xmlns:p14="http://schemas.microsoft.com/office/powerpoint/2010/main" val="1517945197"/>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Slide">
    <p:spTree>
      <p:nvGrpSpPr>
        <p:cNvPr id="1" name=""/>
        <p:cNvGrpSpPr/>
        <p:nvPr/>
      </p:nvGrpSpPr>
      <p:grpSpPr>
        <a:xfrm>
          <a:off x="0" y="0"/>
          <a:ext cx="0" cy="0"/>
          <a:chOff x="0" y="0"/>
          <a:chExt cx="0" cy="0"/>
        </a:xfrm>
      </p:grpSpPr>
      <p:sp>
        <p:nvSpPr>
          <p:cNvPr id="13" name="Picture Placeholder 11"/>
          <p:cNvSpPr>
            <a:spLocks noGrp="1"/>
          </p:cNvSpPr>
          <p:nvPr>
            <p:ph type="pic" sz="quarter" idx="13" hasCustomPrompt="1"/>
          </p:nvPr>
        </p:nvSpPr>
        <p:spPr>
          <a:xfrm>
            <a:off x="2689302" y="228600"/>
            <a:ext cx="3733800" cy="4267200"/>
          </a:xfrm>
        </p:spPr>
        <p:txBody>
          <a:bodyPr rtlCol="0">
            <a:normAutofit/>
          </a:bodyPr>
          <a:lstStyle>
            <a:lvl1pPr>
              <a:defRPr/>
            </a:lvl1pPr>
          </a:lstStyle>
          <a:p>
            <a:pPr lvl="0"/>
            <a:r>
              <a:rPr lang="en-US" noProof="0" dirty="0"/>
              <a:t>Click icon to add cover image</a:t>
            </a:r>
          </a:p>
        </p:txBody>
      </p:sp>
      <p:sp>
        <p:nvSpPr>
          <p:cNvPr id="14" name="Rectangle 13"/>
          <p:cNvSpPr/>
          <p:nvPr userDrawn="1"/>
        </p:nvSpPr>
        <p:spPr>
          <a:xfrm>
            <a:off x="0" y="6356350"/>
            <a:ext cx="9144000" cy="5072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Date Placeholder 3"/>
          <p:cNvSpPr txBox="1">
            <a:spLocks/>
          </p:cNvSpPr>
          <p:nvPr userDrawn="1"/>
        </p:nvSpPr>
        <p:spPr>
          <a:xfrm>
            <a:off x="101599" y="6470650"/>
            <a:ext cx="2422525" cy="365125"/>
          </a:xfrm>
          <a:prstGeom prst="rect">
            <a:avLst/>
          </a:prstGeom>
        </p:spPr>
        <p:txBody>
          <a:bodyPr anchor="ctr"/>
          <a:lstStyle>
            <a:defPPr>
              <a:defRPr lang="en-US"/>
            </a:defPPr>
            <a:lvl1pPr marL="0" algn="l" defTabSz="914400" rtl="0" eaLnBrk="1" latinLnBrk="0" hangingPunct="1">
              <a:defRPr sz="10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b="1" dirty="0">
                <a:solidFill>
                  <a:srgbClr val="585858"/>
                </a:solidFill>
              </a:rPr>
              <a:t>Copyright ©2021 F.A. Davis Company</a:t>
            </a:r>
          </a:p>
        </p:txBody>
      </p:sp>
      <p:pic>
        <p:nvPicPr>
          <p:cNvPr id="10" name="Picture 13"/>
          <p:cNvPicPr>
            <a:picLocks noChangeAspect="1"/>
          </p:cNvPicPr>
          <p:nvPr userDrawn="1"/>
        </p:nvPicPr>
        <p:blipFill>
          <a:blip r:embed="rId2" cstate="print">
            <a:clrChange>
              <a:clrFrom>
                <a:srgbClr val="FFFFFE"/>
              </a:clrFrom>
              <a:clrTo>
                <a:srgbClr val="FFFFFE">
                  <a:alpha val="0"/>
                </a:srgbClr>
              </a:clrTo>
            </a:clrChange>
            <a:extLst>
              <a:ext uri="{BEBA8EAE-BF5A-486C-A8C5-ECC9F3942E4B}">
                <a14:imgProps xmlns:a14="http://schemas.microsoft.com/office/drawing/2010/main">
                  <a14:imgLayer r:embed="rId3">
                    <a14:imgEffect>
                      <a14:saturation sat="300000"/>
                    </a14:imgEffect>
                  </a14:imgLayer>
                </a14:imgProps>
              </a:ext>
              <a:ext uri="{28A0092B-C50C-407E-A947-70E740481C1C}">
                <a14:useLocalDpi xmlns:a14="http://schemas.microsoft.com/office/drawing/2010/main" val="0"/>
              </a:ext>
            </a:extLst>
          </a:blip>
          <a:srcRect/>
          <a:stretch>
            <a:fillRect/>
          </a:stretch>
        </p:blipFill>
        <p:spPr bwMode="auto">
          <a:xfrm>
            <a:off x="7977294" y="6492183"/>
            <a:ext cx="1005840" cy="354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p:nvPr/>
        </p:nvSpPr>
        <p:spPr>
          <a:xfrm>
            <a:off x="0" y="4728898"/>
            <a:ext cx="9144000" cy="1708150"/>
          </a:xfrm>
          <a:prstGeom prst="rect">
            <a:avLst/>
          </a:prstGeom>
          <a:solidFill>
            <a:srgbClr val="28805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cxnSp>
        <p:nvCxnSpPr>
          <p:cNvPr id="5" name="Straight Connector 4"/>
          <p:cNvCxnSpPr/>
          <p:nvPr/>
        </p:nvCxnSpPr>
        <p:spPr>
          <a:xfrm>
            <a:off x="0" y="4728898"/>
            <a:ext cx="9144000" cy="0"/>
          </a:xfrm>
          <a:prstGeom prst="line">
            <a:avLst/>
          </a:prstGeom>
          <a:ln w="50800">
            <a:solidFill>
              <a:srgbClr val="D99C21"/>
            </a:solidFill>
          </a:ln>
        </p:spPr>
        <p:style>
          <a:lnRef idx="1">
            <a:schemeClr val="accent1"/>
          </a:lnRef>
          <a:fillRef idx="0">
            <a:schemeClr val="accent1"/>
          </a:fillRef>
          <a:effectRef idx="0">
            <a:schemeClr val="accent1"/>
          </a:effectRef>
          <a:fontRef idx="minor">
            <a:schemeClr val="tx1"/>
          </a:fontRef>
        </p:style>
      </p:cxnSp>
      <p:pic>
        <p:nvPicPr>
          <p:cNvPr id="15" name="Picture 14"/>
          <p:cNvPicPr>
            <a:picLocks noChangeAspect="1"/>
          </p:cNvPicPr>
          <p:nvPr userDrawn="1"/>
        </p:nvPicPr>
        <p:blipFill>
          <a:blip r:embed="rId4" cstate="print"/>
          <a:stretch>
            <a:fillRect/>
          </a:stretch>
        </p:blipFill>
        <p:spPr>
          <a:xfrm>
            <a:off x="0" y="6426743"/>
            <a:ext cx="9169400" cy="48773"/>
          </a:xfrm>
          <a:prstGeom prst="rect">
            <a:avLst/>
          </a:prstGeom>
        </p:spPr>
      </p:pic>
    </p:spTree>
    <p:extLst>
      <p:ext uri="{BB962C8B-B14F-4D97-AF65-F5344CB8AC3E}">
        <p14:creationId xmlns:p14="http://schemas.microsoft.com/office/powerpoint/2010/main" val="26595514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Title, Lead-in Head, and Bulleted List">
    <p:spTree>
      <p:nvGrpSpPr>
        <p:cNvPr id="1" name=""/>
        <p:cNvGrpSpPr/>
        <p:nvPr/>
      </p:nvGrpSpPr>
      <p:grpSpPr>
        <a:xfrm>
          <a:off x="0" y="0"/>
          <a:ext cx="0" cy="0"/>
          <a:chOff x="0" y="0"/>
          <a:chExt cx="0" cy="0"/>
        </a:xfrm>
      </p:grpSpPr>
      <p:sp>
        <p:nvSpPr>
          <p:cNvPr id="8" name="Title 1"/>
          <p:cNvSpPr>
            <a:spLocks noGrp="1"/>
          </p:cNvSpPr>
          <p:nvPr>
            <p:ph type="title"/>
          </p:nvPr>
        </p:nvSpPr>
        <p:spPr>
          <a:xfrm>
            <a:off x="756356" y="234539"/>
            <a:ext cx="8235244" cy="59093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spAutoFit/>
          </a:bodyPr>
          <a:lstStyle>
            <a:lvl1pPr>
              <a:defRPr lang="en-US" dirty="0"/>
            </a:lvl1pPr>
          </a:lstStyle>
          <a:p>
            <a:pPr lvl="0"/>
            <a:r>
              <a:rPr lang="en-US"/>
              <a:t>Click to edit Master title style</a:t>
            </a:r>
            <a:endParaRPr lang="en-US" dirty="0"/>
          </a:p>
        </p:txBody>
      </p:sp>
      <p:sp>
        <p:nvSpPr>
          <p:cNvPr id="6" name="Text Placeholder 5"/>
          <p:cNvSpPr>
            <a:spLocks noGrp="1"/>
          </p:cNvSpPr>
          <p:nvPr>
            <p:ph type="body" sz="quarter" idx="11"/>
          </p:nvPr>
        </p:nvSpPr>
        <p:spPr>
          <a:xfrm>
            <a:off x="457200" y="1295400"/>
            <a:ext cx="8229600" cy="381000"/>
          </a:xfrm>
        </p:spPr>
        <p:txBody>
          <a:bodyPr anchor="ctr">
            <a:noAutofit/>
          </a:bodyPr>
          <a:lstStyle>
            <a:lvl1pPr marL="346075" indent="0">
              <a:buNone/>
              <a:defRPr sz="3200"/>
            </a:lvl1pPr>
          </a:lstStyle>
          <a:p>
            <a:pPr lvl="0"/>
            <a:r>
              <a:rPr lang="en-US"/>
              <a:t>Click to edit Master text styles</a:t>
            </a:r>
          </a:p>
        </p:txBody>
      </p:sp>
      <p:sp>
        <p:nvSpPr>
          <p:cNvPr id="3" name="Content Placeholder 2"/>
          <p:cNvSpPr>
            <a:spLocks noGrp="1"/>
          </p:cNvSpPr>
          <p:nvPr>
            <p:ph idx="1"/>
          </p:nvPr>
        </p:nvSpPr>
        <p:spPr>
          <a:xfrm>
            <a:off x="457200" y="1741449"/>
            <a:ext cx="8229600" cy="1916151"/>
          </a:xfrm>
        </p:spPr>
        <p:txBody>
          <a:bodyPr/>
          <a:lstStyle>
            <a:lvl2pPr marL="914400" indent="-290513">
              <a:defRPr>
                <a:solidFill>
                  <a:schemeClr val="tx1">
                    <a:lumMod val="75000"/>
                  </a:schemeClr>
                </a:solidFill>
              </a:defRPr>
            </a:lvl2pPr>
            <a:lvl3pPr marL="1260475" indent="-290513">
              <a:defRPr sz="2400">
                <a:solidFill>
                  <a:schemeClr val="tx1">
                    <a:lumMod val="75000"/>
                  </a:schemeClr>
                </a:solidFill>
              </a:defRPr>
            </a:lvl3pPr>
            <a:lvl4pPr marL="1600200" indent="-228600">
              <a:buFont typeface="Wingdings" panose="05000000000000000000" pitchFamily="2" charset="2"/>
              <a:buChar char="§"/>
              <a:defRPr sz="2000">
                <a:solidFill>
                  <a:schemeClr val="tx1">
                    <a:lumMod val="75000"/>
                  </a:schemeClr>
                </a:solidFill>
              </a:defRPr>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Content Placeholder 2"/>
          <p:cNvSpPr>
            <a:spLocks noGrp="1"/>
          </p:cNvSpPr>
          <p:nvPr>
            <p:ph idx="12"/>
          </p:nvPr>
        </p:nvSpPr>
        <p:spPr>
          <a:xfrm>
            <a:off x="457200" y="3886200"/>
            <a:ext cx="8229600" cy="2005051"/>
          </a:xfrm>
        </p:spPr>
        <p:txBody>
          <a:bodyPr/>
          <a:lstStyle>
            <a:lvl2pPr marL="914400" indent="-290513">
              <a:defRPr>
                <a:solidFill>
                  <a:schemeClr val="tx1">
                    <a:lumMod val="75000"/>
                  </a:schemeClr>
                </a:solidFill>
              </a:defRPr>
            </a:lvl2pPr>
            <a:lvl3pPr marL="1260475" indent="-290513">
              <a:defRPr sz="2400">
                <a:solidFill>
                  <a:schemeClr val="tx1">
                    <a:lumMod val="75000"/>
                  </a:schemeClr>
                </a:solidFill>
              </a:defRPr>
            </a:lvl3pPr>
            <a:lvl4pPr marL="1600200" indent="-228600">
              <a:buFont typeface="Wingdings" panose="05000000000000000000" pitchFamily="2" charset="2"/>
              <a:buChar char="§"/>
              <a:defRPr sz="2000">
                <a:solidFill>
                  <a:schemeClr val="tx1">
                    <a:lumMod val="75000"/>
                  </a:schemeClr>
                </a:solidFill>
              </a:defRPr>
            </a:lvl4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178941078"/>
      </p:ext>
    </p:extLst>
  </p:cSld>
  <p:clrMapOvr>
    <a:masterClrMapping/>
  </p:clrMapOvr>
  <p:extLst>
    <p:ext uri="{DCECCB84-F9BA-43D5-87BE-67443E8EF086}">
      <p15:sldGuideLst xmlns:p15="http://schemas.microsoft.com/office/powerpoint/2012/main">
        <p15:guide id="1" orient="horz" pos="1008">
          <p15:clr>
            <a:srgbClr val="FBAE40"/>
          </p15:clr>
        </p15:guide>
        <p15:guide id="2" pos="288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Bulleted Lists">
    <p:spTree>
      <p:nvGrpSpPr>
        <p:cNvPr id="1" name=""/>
        <p:cNvGrpSpPr/>
        <p:nvPr/>
      </p:nvGrpSpPr>
      <p:grpSpPr>
        <a:xfrm>
          <a:off x="0" y="0"/>
          <a:ext cx="0" cy="0"/>
          <a:chOff x="0" y="0"/>
          <a:chExt cx="0" cy="0"/>
        </a:xfrm>
      </p:grpSpPr>
      <p:sp>
        <p:nvSpPr>
          <p:cNvPr id="6" name="Title 1"/>
          <p:cNvSpPr>
            <a:spLocks noGrp="1"/>
          </p:cNvSpPr>
          <p:nvPr>
            <p:ph type="title"/>
          </p:nvPr>
        </p:nvSpPr>
        <p:spPr>
          <a:xfrm>
            <a:off x="756356" y="234539"/>
            <a:ext cx="8235244" cy="59093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spAutoFit/>
          </a:bodyPr>
          <a:lstStyle>
            <a:lvl1pPr>
              <a:defRPr lang="en-US" dirty="0"/>
            </a:lvl1pPr>
          </a:lstStyle>
          <a:p>
            <a:pPr lvl="0"/>
            <a:r>
              <a:rPr lang="en-US"/>
              <a:t>Click to edit Master title style</a:t>
            </a:r>
            <a:endParaRPr lang="en-US" dirty="0"/>
          </a:p>
        </p:txBody>
      </p:sp>
      <p:sp>
        <p:nvSpPr>
          <p:cNvPr id="3" name="Content Placeholder 2"/>
          <p:cNvSpPr>
            <a:spLocks noGrp="1"/>
          </p:cNvSpPr>
          <p:nvPr>
            <p:ph sz="half" idx="1"/>
          </p:nvPr>
        </p:nvSpPr>
        <p:spPr>
          <a:xfrm>
            <a:off x="756356" y="1143000"/>
            <a:ext cx="4038600" cy="4525963"/>
          </a:xfrm>
        </p:spPr>
        <p:txBody>
          <a:bodyPr>
            <a:normAutofit/>
          </a:bodyPr>
          <a:lstStyle>
            <a:lvl1pPr marL="290513" indent="-290513">
              <a:defRPr sz="2800">
                <a:solidFill>
                  <a:schemeClr val="tx1">
                    <a:lumMod val="75000"/>
                  </a:schemeClr>
                </a:solidFill>
              </a:defRPr>
            </a:lvl1pPr>
            <a:lvl2pPr marL="512763" indent="-222250">
              <a:defRPr sz="2400">
                <a:solidFill>
                  <a:schemeClr val="tx1">
                    <a:lumMod val="75000"/>
                  </a:schemeClr>
                </a:solidFill>
              </a:defRPr>
            </a:lvl2pPr>
            <a:lvl3pPr marL="803275" indent="-290513">
              <a:tabLst>
                <a:tab pos="803275" algn="l"/>
                <a:tab pos="858838" algn="l"/>
              </a:tabLst>
              <a:defRPr sz="2000">
                <a:solidFill>
                  <a:schemeClr val="tx1">
                    <a:lumMod val="75000"/>
                  </a:schemeClr>
                </a:solidFill>
              </a:defRPr>
            </a:lvl3pPr>
            <a:lvl4pPr marL="1081088" indent="-277813">
              <a:buFont typeface="Wingdings" panose="05000000000000000000" pitchFamily="2" charset="2"/>
              <a:buChar char="§"/>
              <a:defRPr sz="1800">
                <a:solidFill>
                  <a:schemeClr val="tx1">
                    <a:lumMod val="75000"/>
                  </a:schemeClr>
                </a:solidFill>
              </a:defRPr>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Content Placeholder 3"/>
          <p:cNvSpPr>
            <a:spLocks noGrp="1"/>
          </p:cNvSpPr>
          <p:nvPr>
            <p:ph sz="half" idx="2"/>
          </p:nvPr>
        </p:nvSpPr>
        <p:spPr>
          <a:xfrm>
            <a:off x="5023556" y="1143000"/>
            <a:ext cx="4038600" cy="4525963"/>
          </a:xfrm>
        </p:spPr>
        <p:txBody>
          <a:bodyPr>
            <a:normAutofit/>
          </a:bodyPr>
          <a:lstStyle>
            <a:lvl1pPr marL="282575" indent="-282575">
              <a:defRPr lang="en-US" sz="2800" kern="2000" dirty="0" smtClean="0">
                <a:solidFill>
                  <a:schemeClr val="tx1">
                    <a:lumMod val="75000"/>
                  </a:schemeClr>
                </a:solidFill>
                <a:latin typeface="+mn-lt"/>
                <a:ea typeface="+mn-ea"/>
                <a:cs typeface="+mn-cs"/>
              </a:defRPr>
            </a:lvl1pPr>
            <a:lvl2pPr marL="511175" indent="-220663">
              <a:defRPr lang="en-US" sz="2400" kern="1200" dirty="0" smtClean="0">
                <a:solidFill>
                  <a:schemeClr val="tx1">
                    <a:lumMod val="75000"/>
                  </a:schemeClr>
                </a:solidFill>
                <a:latin typeface="+mn-lt"/>
                <a:ea typeface="+mn-ea"/>
                <a:cs typeface="+mn-cs"/>
              </a:defRPr>
            </a:lvl2pPr>
            <a:lvl3pPr marL="804863" indent="-293688">
              <a:defRPr lang="en-US" sz="2000" kern="1200" baseline="0" dirty="0" smtClean="0">
                <a:solidFill>
                  <a:schemeClr val="tx1">
                    <a:lumMod val="75000"/>
                  </a:schemeClr>
                </a:solidFill>
                <a:latin typeface="+mn-lt"/>
                <a:ea typeface="+mn-ea"/>
                <a:cs typeface="+mn-cs"/>
              </a:defRPr>
            </a:lvl3pPr>
            <a:lvl4pPr marL="1089025" indent="-285750">
              <a:buFont typeface="Wingdings" panose="05000000000000000000" pitchFamily="2" charset="2"/>
              <a:buChar char="§"/>
              <a:defRPr lang="en-US" sz="1800" kern="1200" dirty="0" smtClean="0">
                <a:solidFill>
                  <a:schemeClr val="tx1">
                    <a:lumMod val="75000"/>
                  </a:schemeClr>
                </a:solidFill>
                <a:latin typeface="+mn-lt"/>
                <a:ea typeface="+mn-ea"/>
                <a:cs typeface="+mn-cs"/>
              </a:defRPr>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2059034639"/>
      </p:ext>
    </p:extLst>
  </p:cSld>
  <p:clrMapOvr>
    <a:masterClrMapping/>
  </p:clrMapOvr>
  <p:extLst>
    <p:ext uri="{DCECCB84-F9BA-43D5-87BE-67443E8EF086}">
      <p15:sldGuideLst xmlns:p15="http://schemas.microsoft.com/office/powerpoint/2012/main">
        <p15:guide id="1" orient="horz" pos="1008" userDrawn="1">
          <p15:clr>
            <a:srgbClr val="FBAE40"/>
          </p15:clr>
        </p15:guide>
        <p15:guide id="2" pos="288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Two Bulleted Lists">
    <p:spTree>
      <p:nvGrpSpPr>
        <p:cNvPr id="1" name=""/>
        <p:cNvGrpSpPr/>
        <p:nvPr/>
      </p:nvGrpSpPr>
      <p:grpSpPr>
        <a:xfrm>
          <a:off x="0" y="0"/>
          <a:ext cx="0" cy="0"/>
          <a:chOff x="0" y="0"/>
          <a:chExt cx="0" cy="0"/>
        </a:xfrm>
      </p:grpSpPr>
      <p:sp>
        <p:nvSpPr>
          <p:cNvPr id="6" name="Title 1"/>
          <p:cNvSpPr>
            <a:spLocks noGrp="1"/>
          </p:cNvSpPr>
          <p:nvPr>
            <p:ph type="title"/>
          </p:nvPr>
        </p:nvSpPr>
        <p:spPr>
          <a:xfrm>
            <a:off x="756356" y="234539"/>
            <a:ext cx="8235244" cy="59093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spAutoFit/>
          </a:bodyPr>
          <a:lstStyle>
            <a:lvl1pPr>
              <a:defRPr lang="en-US" dirty="0"/>
            </a:lvl1pPr>
          </a:lstStyle>
          <a:p>
            <a:pPr lvl="0"/>
            <a:r>
              <a:rPr lang="en-US"/>
              <a:t>Click to edit Master title style</a:t>
            </a:r>
            <a:endParaRPr lang="en-US" dirty="0"/>
          </a:p>
        </p:txBody>
      </p:sp>
      <p:sp>
        <p:nvSpPr>
          <p:cNvPr id="3" name="Content Placeholder 2"/>
          <p:cNvSpPr>
            <a:spLocks noGrp="1"/>
          </p:cNvSpPr>
          <p:nvPr>
            <p:ph sz="half" idx="1"/>
          </p:nvPr>
        </p:nvSpPr>
        <p:spPr>
          <a:xfrm>
            <a:off x="756356" y="1143001"/>
            <a:ext cx="4038600" cy="914400"/>
          </a:xfrm>
        </p:spPr>
        <p:txBody>
          <a:bodyPr>
            <a:normAutofit/>
          </a:bodyPr>
          <a:lstStyle>
            <a:lvl1pPr marL="290513" indent="-290513">
              <a:defRPr sz="2800">
                <a:solidFill>
                  <a:schemeClr val="tx1">
                    <a:lumMod val="75000"/>
                  </a:schemeClr>
                </a:solidFill>
              </a:defRPr>
            </a:lvl1pPr>
            <a:lvl2pPr marL="512763" indent="-222250">
              <a:defRPr sz="2400">
                <a:solidFill>
                  <a:schemeClr val="tx1">
                    <a:lumMod val="75000"/>
                  </a:schemeClr>
                </a:solidFill>
              </a:defRPr>
            </a:lvl2pPr>
            <a:lvl3pPr marL="803275" indent="-290513">
              <a:tabLst>
                <a:tab pos="803275" algn="l"/>
                <a:tab pos="858838" algn="l"/>
              </a:tabLst>
              <a:defRPr sz="2000">
                <a:solidFill>
                  <a:schemeClr val="tx1">
                    <a:lumMod val="75000"/>
                  </a:schemeClr>
                </a:solidFill>
              </a:defRPr>
            </a:lvl3pPr>
            <a:lvl4pPr marL="1081088" indent="-277813">
              <a:buFont typeface="Wingdings" panose="05000000000000000000" pitchFamily="2" charset="2"/>
              <a:buChar char="§"/>
              <a:defRPr sz="1800">
                <a:solidFill>
                  <a:schemeClr val="tx1">
                    <a:lumMod val="75000"/>
                  </a:schemeClr>
                </a:solidFill>
              </a:defRPr>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Content Placeholder 2"/>
          <p:cNvSpPr>
            <a:spLocks noGrp="1"/>
          </p:cNvSpPr>
          <p:nvPr>
            <p:ph sz="half" idx="10"/>
          </p:nvPr>
        </p:nvSpPr>
        <p:spPr>
          <a:xfrm>
            <a:off x="756356" y="2285999"/>
            <a:ext cx="4038600" cy="3382963"/>
          </a:xfrm>
        </p:spPr>
        <p:txBody>
          <a:bodyPr>
            <a:normAutofit/>
          </a:bodyPr>
          <a:lstStyle>
            <a:lvl1pPr marL="290513" indent="-290513">
              <a:defRPr sz="2800">
                <a:solidFill>
                  <a:schemeClr val="tx1">
                    <a:lumMod val="75000"/>
                  </a:schemeClr>
                </a:solidFill>
              </a:defRPr>
            </a:lvl1pPr>
            <a:lvl2pPr marL="512763" indent="-222250">
              <a:defRPr sz="2400">
                <a:solidFill>
                  <a:schemeClr val="tx1">
                    <a:lumMod val="75000"/>
                  </a:schemeClr>
                </a:solidFill>
              </a:defRPr>
            </a:lvl2pPr>
            <a:lvl3pPr marL="803275" indent="-290513">
              <a:tabLst>
                <a:tab pos="803275" algn="l"/>
                <a:tab pos="858838" algn="l"/>
              </a:tabLst>
              <a:defRPr sz="2000">
                <a:solidFill>
                  <a:schemeClr val="tx1">
                    <a:lumMod val="75000"/>
                  </a:schemeClr>
                </a:solidFill>
              </a:defRPr>
            </a:lvl3pPr>
            <a:lvl4pPr marL="1081088" indent="-277813">
              <a:buFont typeface="Wingdings" panose="05000000000000000000" pitchFamily="2" charset="2"/>
              <a:buChar char="§"/>
              <a:defRPr sz="1800">
                <a:solidFill>
                  <a:schemeClr val="tx1">
                    <a:lumMod val="75000"/>
                  </a:schemeClr>
                </a:solidFill>
              </a:defRPr>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Content Placeholder 3"/>
          <p:cNvSpPr>
            <a:spLocks noGrp="1"/>
          </p:cNvSpPr>
          <p:nvPr>
            <p:ph sz="half" idx="2"/>
          </p:nvPr>
        </p:nvSpPr>
        <p:spPr>
          <a:xfrm>
            <a:off x="5023556" y="1143000"/>
            <a:ext cx="4038600" cy="914401"/>
          </a:xfrm>
        </p:spPr>
        <p:txBody>
          <a:bodyPr>
            <a:normAutofit/>
          </a:bodyPr>
          <a:lstStyle>
            <a:lvl1pPr marL="282575" indent="-282575">
              <a:defRPr lang="en-US" sz="2800" kern="2000" dirty="0" smtClean="0">
                <a:solidFill>
                  <a:schemeClr val="tx1">
                    <a:lumMod val="75000"/>
                  </a:schemeClr>
                </a:solidFill>
                <a:latin typeface="+mn-lt"/>
                <a:ea typeface="+mn-ea"/>
                <a:cs typeface="+mn-cs"/>
              </a:defRPr>
            </a:lvl1pPr>
            <a:lvl2pPr marL="511175" indent="-220663">
              <a:defRPr lang="en-US" sz="2400" kern="1200" dirty="0" smtClean="0">
                <a:solidFill>
                  <a:schemeClr val="tx1">
                    <a:lumMod val="75000"/>
                  </a:schemeClr>
                </a:solidFill>
                <a:latin typeface="+mn-lt"/>
                <a:ea typeface="+mn-ea"/>
                <a:cs typeface="+mn-cs"/>
              </a:defRPr>
            </a:lvl2pPr>
            <a:lvl3pPr marL="804863" indent="-293688">
              <a:defRPr lang="en-US" sz="2000" kern="1200" baseline="0" dirty="0" smtClean="0">
                <a:solidFill>
                  <a:schemeClr val="tx1">
                    <a:lumMod val="75000"/>
                  </a:schemeClr>
                </a:solidFill>
                <a:latin typeface="+mn-lt"/>
                <a:ea typeface="+mn-ea"/>
                <a:cs typeface="+mn-cs"/>
              </a:defRPr>
            </a:lvl3pPr>
            <a:lvl4pPr marL="1089025" indent="-285750">
              <a:buFont typeface="Wingdings" panose="05000000000000000000" pitchFamily="2" charset="2"/>
              <a:buChar char="§"/>
              <a:defRPr lang="en-US" sz="1800" kern="1200" dirty="0" smtClean="0">
                <a:solidFill>
                  <a:schemeClr val="tx1">
                    <a:lumMod val="75000"/>
                  </a:schemeClr>
                </a:solidFill>
                <a:latin typeface="+mn-lt"/>
                <a:ea typeface="+mn-ea"/>
                <a:cs typeface="+mn-cs"/>
              </a:defRPr>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Content Placeholder 3"/>
          <p:cNvSpPr>
            <a:spLocks noGrp="1"/>
          </p:cNvSpPr>
          <p:nvPr>
            <p:ph sz="half" idx="11"/>
          </p:nvPr>
        </p:nvSpPr>
        <p:spPr>
          <a:xfrm>
            <a:off x="5023556" y="2321559"/>
            <a:ext cx="4038600" cy="3347403"/>
          </a:xfrm>
        </p:spPr>
        <p:txBody>
          <a:bodyPr>
            <a:normAutofit/>
          </a:bodyPr>
          <a:lstStyle>
            <a:lvl1pPr marL="282575" indent="-282575">
              <a:defRPr lang="en-US" sz="2800" kern="2000" dirty="0" smtClean="0">
                <a:solidFill>
                  <a:schemeClr val="tx1">
                    <a:lumMod val="75000"/>
                  </a:schemeClr>
                </a:solidFill>
                <a:latin typeface="+mn-lt"/>
                <a:ea typeface="+mn-ea"/>
                <a:cs typeface="+mn-cs"/>
              </a:defRPr>
            </a:lvl1pPr>
            <a:lvl2pPr marL="511175" indent="-220663">
              <a:defRPr lang="en-US" sz="2400" kern="1200" dirty="0" smtClean="0">
                <a:solidFill>
                  <a:schemeClr val="tx1">
                    <a:lumMod val="75000"/>
                  </a:schemeClr>
                </a:solidFill>
                <a:latin typeface="+mn-lt"/>
                <a:ea typeface="+mn-ea"/>
                <a:cs typeface="+mn-cs"/>
              </a:defRPr>
            </a:lvl2pPr>
            <a:lvl3pPr marL="804863" indent="-293688">
              <a:defRPr lang="en-US" sz="2000" kern="1200" baseline="0" dirty="0" smtClean="0">
                <a:solidFill>
                  <a:schemeClr val="tx1">
                    <a:lumMod val="75000"/>
                  </a:schemeClr>
                </a:solidFill>
                <a:latin typeface="+mn-lt"/>
                <a:ea typeface="+mn-ea"/>
                <a:cs typeface="+mn-cs"/>
              </a:defRPr>
            </a:lvl3pPr>
            <a:lvl4pPr marL="1089025" indent="-285750">
              <a:buFont typeface="Wingdings" panose="05000000000000000000" pitchFamily="2" charset="2"/>
              <a:buChar char="§"/>
              <a:defRPr lang="en-US" sz="1800" kern="1200" dirty="0" smtClean="0">
                <a:solidFill>
                  <a:schemeClr val="tx1">
                    <a:lumMod val="75000"/>
                  </a:schemeClr>
                </a:solidFill>
                <a:latin typeface="+mn-lt"/>
                <a:ea typeface="+mn-ea"/>
                <a:cs typeface="+mn-cs"/>
              </a:defRPr>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534032376"/>
      </p:ext>
    </p:extLst>
  </p:cSld>
  <p:clrMapOvr>
    <a:masterClrMapping/>
  </p:clrMapOvr>
  <p:extLst>
    <p:ext uri="{DCECCB84-F9BA-43D5-87BE-67443E8EF086}">
      <p15:sldGuideLst xmlns:p15="http://schemas.microsoft.com/office/powerpoint/2012/main">
        <p15:guide id="1" orient="horz" pos="1008">
          <p15:clr>
            <a:srgbClr val="FBAE40"/>
          </p15:clr>
        </p15:guide>
        <p15:guide id="2" pos="288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wo Bulleted Lists">
    <p:spTree>
      <p:nvGrpSpPr>
        <p:cNvPr id="1" name=""/>
        <p:cNvGrpSpPr/>
        <p:nvPr/>
      </p:nvGrpSpPr>
      <p:grpSpPr>
        <a:xfrm>
          <a:off x="0" y="0"/>
          <a:ext cx="0" cy="0"/>
          <a:chOff x="0" y="0"/>
          <a:chExt cx="0" cy="0"/>
        </a:xfrm>
      </p:grpSpPr>
      <p:sp>
        <p:nvSpPr>
          <p:cNvPr id="6" name="Title 1"/>
          <p:cNvSpPr>
            <a:spLocks noGrp="1"/>
          </p:cNvSpPr>
          <p:nvPr>
            <p:ph type="title"/>
          </p:nvPr>
        </p:nvSpPr>
        <p:spPr>
          <a:xfrm>
            <a:off x="756356" y="234539"/>
            <a:ext cx="8235244" cy="59093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spAutoFit/>
          </a:bodyPr>
          <a:lstStyle>
            <a:lvl1pPr>
              <a:defRPr lang="en-US" dirty="0"/>
            </a:lvl1pPr>
          </a:lstStyle>
          <a:p>
            <a:pPr lvl="0"/>
            <a:r>
              <a:rPr lang="en-US"/>
              <a:t>Click to edit Master title style</a:t>
            </a:r>
            <a:endParaRPr lang="en-US" dirty="0"/>
          </a:p>
        </p:txBody>
      </p:sp>
      <p:sp>
        <p:nvSpPr>
          <p:cNvPr id="3" name="Content Placeholder 2"/>
          <p:cNvSpPr>
            <a:spLocks noGrp="1"/>
          </p:cNvSpPr>
          <p:nvPr>
            <p:ph sz="half" idx="1"/>
          </p:nvPr>
        </p:nvSpPr>
        <p:spPr>
          <a:xfrm>
            <a:off x="685800" y="990600"/>
            <a:ext cx="4038600" cy="1219201"/>
          </a:xfrm>
        </p:spPr>
        <p:txBody>
          <a:bodyPr>
            <a:normAutofit/>
          </a:bodyPr>
          <a:lstStyle>
            <a:lvl1pPr marL="290513" indent="-290513">
              <a:defRPr sz="2800">
                <a:solidFill>
                  <a:schemeClr val="tx1">
                    <a:lumMod val="75000"/>
                  </a:schemeClr>
                </a:solidFill>
              </a:defRPr>
            </a:lvl1pPr>
            <a:lvl2pPr marL="512763" indent="-222250">
              <a:defRPr sz="2400">
                <a:solidFill>
                  <a:schemeClr val="tx1">
                    <a:lumMod val="75000"/>
                  </a:schemeClr>
                </a:solidFill>
              </a:defRPr>
            </a:lvl2pPr>
            <a:lvl3pPr marL="803275" indent="-290513">
              <a:tabLst>
                <a:tab pos="803275" algn="l"/>
                <a:tab pos="858838" algn="l"/>
              </a:tabLst>
              <a:defRPr sz="2000">
                <a:solidFill>
                  <a:schemeClr val="tx1">
                    <a:lumMod val="75000"/>
                  </a:schemeClr>
                </a:solidFill>
              </a:defRPr>
            </a:lvl3pPr>
            <a:lvl4pPr marL="1081088" indent="-277813">
              <a:buFont typeface="Wingdings" panose="05000000000000000000" pitchFamily="2" charset="2"/>
              <a:buChar char="§"/>
              <a:defRPr sz="1800">
                <a:solidFill>
                  <a:schemeClr val="tx1">
                    <a:lumMod val="75000"/>
                  </a:schemeClr>
                </a:solidFill>
              </a:defRPr>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Content Placeholder 3"/>
          <p:cNvSpPr>
            <a:spLocks noGrp="1"/>
          </p:cNvSpPr>
          <p:nvPr>
            <p:ph sz="half" idx="2"/>
          </p:nvPr>
        </p:nvSpPr>
        <p:spPr>
          <a:xfrm>
            <a:off x="5023556" y="2666999"/>
            <a:ext cx="4038600" cy="1752601"/>
          </a:xfrm>
        </p:spPr>
        <p:txBody>
          <a:bodyPr>
            <a:normAutofit/>
          </a:bodyPr>
          <a:lstStyle>
            <a:lvl1pPr marL="282575" indent="-282575">
              <a:defRPr lang="en-US" sz="2800" kern="2000" dirty="0" smtClean="0">
                <a:solidFill>
                  <a:schemeClr val="tx1">
                    <a:lumMod val="75000"/>
                  </a:schemeClr>
                </a:solidFill>
                <a:latin typeface="+mn-lt"/>
                <a:ea typeface="+mn-ea"/>
                <a:cs typeface="+mn-cs"/>
              </a:defRPr>
            </a:lvl1pPr>
            <a:lvl2pPr marL="511175" indent="-220663">
              <a:defRPr lang="en-US" sz="2400" kern="1200" dirty="0" smtClean="0">
                <a:solidFill>
                  <a:schemeClr val="tx1">
                    <a:lumMod val="75000"/>
                  </a:schemeClr>
                </a:solidFill>
                <a:latin typeface="+mn-lt"/>
                <a:ea typeface="+mn-ea"/>
                <a:cs typeface="+mn-cs"/>
              </a:defRPr>
            </a:lvl2pPr>
            <a:lvl3pPr marL="804863" indent="-293688">
              <a:defRPr lang="en-US" sz="2000" kern="1200" baseline="0" dirty="0" smtClean="0">
                <a:solidFill>
                  <a:schemeClr val="tx1">
                    <a:lumMod val="75000"/>
                  </a:schemeClr>
                </a:solidFill>
                <a:latin typeface="+mn-lt"/>
                <a:ea typeface="+mn-ea"/>
                <a:cs typeface="+mn-cs"/>
              </a:defRPr>
            </a:lvl3pPr>
            <a:lvl4pPr marL="1089025" indent="-285750">
              <a:buFont typeface="Wingdings" panose="05000000000000000000" pitchFamily="2" charset="2"/>
              <a:buChar char="§"/>
              <a:defRPr lang="en-US" sz="1800" kern="1200" dirty="0" smtClean="0">
                <a:solidFill>
                  <a:schemeClr val="tx1">
                    <a:lumMod val="75000"/>
                  </a:schemeClr>
                </a:solidFill>
                <a:latin typeface="+mn-lt"/>
                <a:ea typeface="+mn-ea"/>
                <a:cs typeface="+mn-cs"/>
              </a:defRPr>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5" name="Content Placeholder 2"/>
          <p:cNvSpPr>
            <a:spLocks noGrp="1"/>
          </p:cNvSpPr>
          <p:nvPr>
            <p:ph sz="half" idx="10"/>
          </p:nvPr>
        </p:nvSpPr>
        <p:spPr>
          <a:xfrm>
            <a:off x="908756" y="4572000"/>
            <a:ext cx="7397044" cy="1249363"/>
          </a:xfrm>
        </p:spPr>
        <p:txBody>
          <a:bodyPr>
            <a:normAutofit/>
          </a:bodyPr>
          <a:lstStyle>
            <a:lvl1pPr marL="290513" indent="-290513">
              <a:defRPr sz="2800">
                <a:solidFill>
                  <a:schemeClr val="tx1">
                    <a:lumMod val="75000"/>
                  </a:schemeClr>
                </a:solidFill>
              </a:defRPr>
            </a:lvl1pPr>
            <a:lvl2pPr marL="512763" indent="-222250">
              <a:defRPr sz="2400">
                <a:solidFill>
                  <a:schemeClr val="tx1">
                    <a:lumMod val="75000"/>
                  </a:schemeClr>
                </a:solidFill>
              </a:defRPr>
            </a:lvl2pPr>
            <a:lvl3pPr marL="803275" indent="-290513">
              <a:tabLst>
                <a:tab pos="803275" algn="l"/>
                <a:tab pos="858838" algn="l"/>
              </a:tabLst>
              <a:defRPr sz="2000">
                <a:solidFill>
                  <a:schemeClr val="tx1">
                    <a:lumMod val="75000"/>
                  </a:schemeClr>
                </a:solidFill>
              </a:defRPr>
            </a:lvl3pPr>
            <a:lvl4pPr marL="1081088" indent="-277813">
              <a:buFont typeface="Wingdings" panose="05000000000000000000" pitchFamily="2" charset="2"/>
              <a:buChar char="§"/>
              <a:defRPr sz="1800">
                <a:solidFill>
                  <a:schemeClr val="tx1">
                    <a:lumMod val="75000"/>
                  </a:schemeClr>
                </a:solidFill>
              </a:defRPr>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Content Placeholder 2"/>
          <p:cNvSpPr>
            <a:spLocks noGrp="1"/>
          </p:cNvSpPr>
          <p:nvPr>
            <p:ph sz="half" idx="11"/>
          </p:nvPr>
        </p:nvSpPr>
        <p:spPr>
          <a:xfrm>
            <a:off x="838200" y="2590800"/>
            <a:ext cx="4038600" cy="3276600"/>
          </a:xfrm>
        </p:spPr>
        <p:txBody>
          <a:bodyPr>
            <a:normAutofit/>
          </a:bodyPr>
          <a:lstStyle>
            <a:lvl1pPr marL="290513" indent="-290513">
              <a:defRPr sz="2800">
                <a:solidFill>
                  <a:schemeClr val="tx1">
                    <a:lumMod val="75000"/>
                  </a:schemeClr>
                </a:solidFill>
              </a:defRPr>
            </a:lvl1pPr>
            <a:lvl2pPr marL="512763" indent="-222250">
              <a:defRPr sz="2400">
                <a:solidFill>
                  <a:schemeClr val="tx1">
                    <a:lumMod val="75000"/>
                  </a:schemeClr>
                </a:solidFill>
              </a:defRPr>
            </a:lvl2pPr>
            <a:lvl3pPr marL="803275" indent="-290513">
              <a:tabLst>
                <a:tab pos="803275" algn="l"/>
                <a:tab pos="858838" algn="l"/>
              </a:tabLst>
              <a:defRPr sz="2000">
                <a:solidFill>
                  <a:schemeClr val="tx1">
                    <a:lumMod val="75000"/>
                  </a:schemeClr>
                </a:solidFill>
              </a:defRPr>
            </a:lvl3pPr>
            <a:lvl4pPr marL="1081088" indent="-277813">
              <a:buFont typeface="Wingdings" panose="05000000000000000000" pitchFamily="2" charset="2"/>
              <a:buChar char="§"/>
              <a:defRPr sz="1800">
                <a:solidFill>
                  <a:schemeClr val="tx1">
                    <a:lumMod val="75000"/>
                  </a:schemeClr>
                </a:solidFill>
              </a:defRPr>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4208522837"/>
      </p:ext>
    </p:extLst>
  </p:cSld>
  <p:clrMapOvr>
    <a:masterClrMapping/>
  </p:clrMapOvr>
  <p:extLst>
    <p:ext uri="{DCECCB84-F9BA-43D5-87BE-67443E8EF086}">
      <p15:sldGuideLst xmlns:p15="http://schemas.microsoft.com/office/powerpoint/2012/main">
        <p15:guide id="1" orient="horz" pos="1008" userDrawn="1">
          <p15:clr>
            <a:srgbClr val="FBAE40"/>
          </p15:clr>
        </p15:guide>
        <p15:guide id="2" pos="2880"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 Bulleted Lists with Heads">
    <p:spTree>
      <p:nvGrpSpPr>
        <p:cNvPr id="1" name=""/>
        <p:cNvGrpSpPr/>
        <p:nvPr/>
      </p:nvGrpSpPr>
      <p:grpSpPr>
        <a:xfrm>
          <a:off x="0" y="0"/>
          <a:ext cx="0" cy="0"/>
          <a:chOff x="0" y="0"/>
          <a:chExt cx="0" cy="0"/>
        </a:xfrm>
      </p:grpSpPr>
      <p:sp>
        <p:nvSpPr>
          <p:cNvPr id="8" name="Title 1"/>
          <p:cNvSpPr>
            <a:spLocks noGrp="1"/>
          </p:cNvSpPr>
          <p:nvPr>
            <p:ph type="title"/>
          </p:nvPr>
        </p:nvSpPr>
        <p:spPr>
          <a:xfrm>
            <a:off x="756356" y="234539"/>
            <a:ext cx="8235244" cy="59093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spAutoFit/>
          </a:bodyPr>
          <a:lstStyle>
            <a:lvl1pPr>
              <a:defRPr lang="en-US" dirty="0"/>
            </a:lvl1pPr>
          </a:lstStyle>
          <a:p>
            <a:pPr lvl="0"/>
            <a:r>
              <a:rPr lang="en-US"/>
              <a:t>Click to edit Master title style</a:t>
            </a:r>
            <a:endParaRPr lang="en-US" dirty="0"/>
          </a:p>
        </p:txBody>
      </p:sp>
      <p:sp>
        <p:nvSpPr>
          <p:cNvPr id="4" name="Text Placeholder 3"/>
          <p:cNvSpPr>
            <a:spLocks noGrp="1"/>
          </p:cNvSpPr>
          <p:nvPr>
            <p:ph type="body" sz="quarter" idx="15" hasCustomPrompt="1"/>
          </p:nvPr>
        </p:nvSpPr>
        <p:spPr>
          <a:xfrm>
            <a:off x="755650" y="1173163"/>
            <a:ext cx="4044950" cy="639762"/>
          </a:xfrm>
        </p:spPr>
        <p:txBody>
          <a:bodyPr/>
          <a:lstStyle>
            <a:lvl1pPr marL="0" indent="0">
              <a:buNone/>
              <a:defRPr sz="2800" b="1"/>
            </a:lvl1pPr>
          </a:lstStyle>
          <a:p>
            <a:pPr lvl="0"/>
            <a:r>
              <a:rPr lang="en-US" dirty="0"/>
              <a:t>Click to add text</a:t>
            </a:r>
          </a:p>
        </p:txBody>
      </p:sp>
      <p:sp>
        <p:nvSpPr>
          <p:cNvPr id="7" name="Content Placeholder 6"/>
          <p:cNvSpPr>
            <a:spLocks noGrp="1"/>
          </p:cNvSpPr>
          <p:nvPr>
            <p:ph sz="quarter" idx="16"/>
          </p:nvPr>
        </p:nvSpPr>
        <p:spPr>
          <a:xfrm>
            <a:off x="755650" y="1901825"/>
            <a:ext cx="4044950" cy="3962400"/>
          </a:xfrm>
        </p:spPr>
        <p:txBody>
          <a:bodyPr/>
          <a:lstStyle>
            <a:lvl1pPr marL="237744">
              <a:defRPr sz="2800"/>
            </a:lvl1pPr>
            <a:lvl2pPr marL="457200" indent="-219456">
              <a:defRPr sz="2400"/>
            </a:lvl2pPr>
            <a:lvl3pPr marL="685800" indent="-237744">
              <a:defRPr sz="2000"/>
            </a:lvl3pPr>
          </a:lstStyle>
          <a:p>
            <a:pPr lvl="0"/>
            <a:r>
              <a:rPr lang="en-US"/>
              <a:t>Click to edit Master text styles</a:t>
            </a:r>
          </a:p>
          <a:p>
            <a:pPr lvl="1"/>
            <a:r>
              <a:rPr lang="en-US"/>
              <a:t>Second level</a:t>
            </a:r>
          </a:p>
          <a:p>
            <a:pPr lvl="2"/>
            <a:r>
              <a:rPr lang="en-US"/>
              <a:t>Third level</a:t>
            </a:r>
          </a:p>
        </p:txBody>
      </p:sp>
      <p:sp>
        <p:nvSpPr>
          <p:cNvPr id="10" name="Text Placeholder 9"/>
          <p:cNvSpPr>
            <a:spLocks noGrp="1"/>
          </p:cNvSpPr>
          <p:nvPr>
            <p:ph type="body" sz="quarter" idx="17" hasCustomPrompt="1"/>
          </p:nvPr>
        </p:nvSpPr>
        <p:spPr>
          <a:xfrm>
            <a:off x="4953000" y="1181100"/>
            <a:ext cx="4038600" cy="660400"/>
          </a:xfrm>
        </p:spPr>
        <p:txBody>
          <a:bodyPr/>
          <a:lstStyle>
            <a:lvl1pPr marL="0" indent="0">
              <a:buNone/>
              <a:defRPr sz="2800" b="1"/>
            </a:lvl1pPr>
          </a:lstStyle>
          <a:p>
            <a:pPr lvl="0"/>
            <a:r>
              <a:rPr lang="en-US" dirty="0"/>
              <a:t>Click to add text</a:t>
            </a:r>
          </a:p>
        </p:txBody>
      </p:sp>
      <p:sp>
        <p:nvSpPr>
          <p:cNvPr id="13" name="Content Placeholder 12"/>
          <p:cNvSpPr>
            <a:spLocks noGrp="1"/>
          </p:cNvSpPr>
          <p:nvPr>
            <p:ph sz="quarter" idx="18"/>
          </p:nvPr>
        </p:nvSpPr>
        <p:spPr>
          <a:xfrm>
            <a:off x="4953000" y="1901825"/>
            <a:ext cx="4038600" cy="3962400"/>
          </a:xfrm>
        </p:spPr>
        <p:txBody>
          <a:bodyPr/>
          <a:lstStyle>
            <a:lvl1pPr marL="237744" indent="-274320">
              <a:defRPr sz="2800"/>
            </a:lvl1pPr>
            <a:lvl2pPr marL="457200" indent="-219456">
              <a:defRPr sz="2400"/>
            </a:lvl2pPr>
            <a:lvl3pPr marL="685800" indent="-237744">
              <a:defRPr sz="20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738424730"/>
      </p:ext>
    </p:extLst>
  </p:cSld>
  <p:clrMapOvr>
    <a:masterClrMapping/>
  </p:clrMapOvr>
  <p:extLst>
    <p:ext uri="{DCECCB84-F9BA-43D5-87BE-67443E8EF086}">
      <p15:sldGuideLst xmlns:p15="http://schemas.microsoft.com/office/powerpoint/2012/main">
        <p15:guide id="1" orient="horz" pos="1008" userDrawn="1">
          <p15:clr>
            <a:srgbClr val="FBAE40"/>
          </p15:clr>
        </p15:guide>
        <p15:guide id="2" pos="2880"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2 Bulleted Lists with Heads">
    <p:spTree>
      <p:nvGrpSpPr>
        <p:cNvPr id="1" name=""/>
        <p:cNvGrpSpPr/>
        <p:nvPr/>
      </p:nvGrpSpPr>
      <p:grpSpPr>
        <a:xfrm>
          <a:off x="0" y="0"/>
          <a:ext cx="0" cy="0"/>
          <a:chOff x="0" y="0"/>
          <a:chExt cx="0" cy="0"/>
        </a:xfrm>
      </p:grpSpPr>
      <p:sp>
        <p:nvSpPr>
          <p:cNvPr id="8" name="Title 1"/>
          <p:cNvSpPr>
            <a:spLocks noGrp="1"/>
          </p:cNvSpPr>
          <p:nvPr>
            <p:ph type="title"/>
          </p:nvPr>
        </p:nvSpPr>
        <p:spPr>
          <a:xfrm>
            <a:off x="756356" y="234539"/>
            <a:ext cx="8235244" cy="59093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spAutoFit/>
          </a:bodyPr>
          <a:lstStyle>
            <a:lvl1pPr>
              <a:defRPr lang="en-US" dirty="0"/>
            </a:lvl1pPr>
          </a:lstStyle>
          <a:p>
            <a:pPr lvl="0"/>
            <a:r>
              <a:rPr lang="en-US"/>
              <a:t>Click to edit Master title style</a:t>
            </a:r>
            <a:endParaRPr lang="en-US" dirty="0"/>
          </a:p>
        </p:txBody>
      </p:sp>
      <p:sp>
        <p:nvSpPr>
          <p:cNvPr id="4" name="Text Placeholder 3"/>
          <p:cNvSpPr>
            <a:spLocks noGrp="1"/>
          </p:cNvSpPr>
          <p:nvPr>
            <p:ph type="body" sz="quarter" idx="15" hasCustomPrompt="1"/>
          </p:nvPr>
        </p:nvSpPr>
        <p:spPr>
          <a:xfrm>
            <a:off x="755650" y="1173163"/>
            <a:ext cx="4044950" cy="639762"/>
          </a:xfrm>
        </p:spPr>
        <p:txBody>
          <a:bodyPr/>
          <a:lstStyle>
            <a:lvl1pPr marL="0" indent="0">
              <a:buNone/>
              <a:defRPr sz="2800" b="0"/>
            </a:lvl1pPr>
          </a:lstStyle>
          <a:p>
            <a:pPr lvl="0"/>
            <a:r>
              <a:rPr lang="en-US" dirty="0"/>
              <a:t>Click to add text</a:t>
            </a:r>
          </a:p>
        </p:txBody>
      </p:sp>
      <p:sp>
        <p:nvSpPr>
          <p:cNvPr id="7" name="Content Placeholder 6"/>
          <p:cNvSpPr>
            <a:spLocks noGrp="1"/>
          </p:cNvSpPr>
          <p:nvPr>
            <p:ph sz="quarter" idx="16"/>
          </p:nvPr>
        </p:nvSpPr>
        <p:spPr>
          <a:xfrm>
            <a:off x="755650" y="1901825"/>
            <a:ext cx="4044950" cy="3962400"/>
          </a:xfrm>
        </p:spPr>
        <p:txBody>
          <a:bodyPr/>
          <a:lstStyle>
            <a:lvl1pPr marL="237744">
              <a:defRPr sz="2800"/>
            </a:lvl1pPr>
            <a:lvl2pPr marL="457200" indent="-219456">
              <a:defRPr sz="2400"/>
            </a:lvl2pPr>
            <a:lvl3pPr marL="685800" indent="-237744">
              <a:defRPr sz="2000"/>
            </a:lvl3pPr>
          </a:lstStyle>
          <a:p>
            <a:pPr lvl="0"/>
            <a:r>
              <a:rPr lang="en-US" dirty="0"/>
              <a:t>Click to edit Master text styles</a:t>
            </a:r>
          </a:p>
          <a:p>
            <a:pPr lvl="1"/>
            <a:r>
              <a:rPr lang="en-US" dirty="0"/>
              <a:t>Second level</a:t>
            </a:r>
          </a:p>
          <a:p>
            <a:pPr lvl="2"/>
            <a:r>
              <a:rPr lang="en-US" dirty="0"/>
              <a:t>Third level</a:t>
            </a:r>
          </a:p>
        </p:txBody>
      </p:sp>
      <p:sp>
        <p:nvSpPr>
          <p:cNvPr id="10" name="Text Placeholder 9"/>
          <p:cNvSpPr>
            <a:spLocks noGrp="1"/>
          </p:cNvSpPr>
          <p:nvPr>
            <p:ph type="body" sz="quarter" idx="17" hasCustomPrompt="1"/>
          </p:nvPr>
        </p:nvSpPr>
        <p:spPr>
          <a:xfrm>
            <a:off x="4953000" y="1181100"/>
            <a:ext cx="4038600" cy="660400"/>
          </a:xfrm>
        </p:spPr>
        <p:txBody>
          <a:bodyPr/>
          <a:lstStyle>
            <a:lvl1pPr marL="0" indent="0">
              <a:buNone/>
              <a:defRPr sz="2800" b="0"/>
            </a:lvl1pPr>
          </a:lstStyle>
          <a:p>
            <a:pPr lvl="0"/>
            <a:r>
              <a:rPr lang="en-US" dirty="0"/>
              <a:t>Click to add text</a:t>
            </a:r>
          </a:p>
        </p:txBody>
      </p:sp>
      <p:sp>
        <p:nvSpPr>
          <p:cNvPr id="13" name="Content Placeholder 12"/>
          <p:cNvSpPr>
            <a:spLocks noGrp="1"/>
          </p:cNvSpPr>
          <p:nvPr>
            <p:ph sz="quarter" idx="18"/>
          </p:nvPr>
        </p:nvSpPr>
        <p:spPr>
          <a:xfrm>
            <a:off x="4953000" y="1901825"/>
            <a:ext cx="4038600" cy="3962400"/>
          </a:xfrm>
        </p:spPr>
        <p:txBody>
          <a:bodyPr/>
          <a:lstStyle>
            <a:lvl1pPr marL="237744" indent="-274320">
              <a:defRPr sz="2800"/>
            </a:lvl1pPr>
            <a:lvl2pPr marL="457200" indent="-219456">
              <a:defRPr sz="2400"/>
            </a:lvl2pPr>
            <a:lvl3pPr marL="685800" indent="-237744">
              <a:defRPr sz="20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3164408963"/>
      </p:ext>
    </p:extLst>
  </p:cSld>
  <p:clrMapOvr>
    <a:masterClrMapping/>
  </p:clrMapOvr>
  <p:extLst>
    <p:ext uri="{DCECCB84-F9BA-43D5-87BE-67443E8EF086}">
      <p15:sldGuideLst xmlns:p15="http://schemas.microsoft.com/office/powerpoint/2012/main">
        <p15:guide id="1" orient="horz" pos="1008">
          <p15:clr>
            <a:srgbClr val="FBAE40"/>
          </p15:clr>
        </p15:guide>
        <p15:guide id="2" pos="288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ulleted List and Figure">
    <p:spTree>
      <p:nvGrpSpPr>
        <p:cNvPr id="1" name=""/>
        <p:cNvGrpSpPr/>
        <p:nvPr/>
      </p:nvGrpSpPr>
      <p:grpSpPr>
        <a:xfrm>
          <a:off x="0" y="0"/>
          <a:ext cx="0" cy="0"/>
          <a:chOff x="0" y="0"/>
          <a:chExt cx="0" cy="0"/>
        </a:xfrm>
      </p:grpSpPr>
      <p:sp>
        <p:nvSpPr>
          <p:cNvPr id="6" name="Title 1"/>
          <p:cNvSpPr>
            <a:spLocks noGrp="1"/>
          </p:cNvSpPr>
          <p:nvPr>
            <p:ph type="title"/>
          </p:nvPr>
        </p:nvSpPr>
        <p:spPr>
          <a:xfrm>
            <a:off x="756356" y="234539"/>
            <a:ext cx="8235244" cy="59093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spAutoFit/>
          </a:bodyPr>
          <a:lstStyle>
            <a:lvl1pPr>
              <a:defRPr lang="en-US" dirty="0"/>
            </a:lvl1pPr>
          </a:lstStyle>
          <a:p>
            <a:pPr lvl="0"/>
            <a:r>
              <a:rPr lang="en-US"/>
              <a:t>Click to edit Master title style</a:t>
            </a:r>
            <a:endParaRPr lang="en-US" dirty="0"/>
          </a:p>
        </p:txBody>
      </p:sp>
      <p:sp>
        <p:nvSpPr>
          <p:cNvPr id="3" name="Content Placeholder 2"/>
          <p:cNvSpPr>
            <a:spLocks noGrp="1"/>
          </p:cNvSpPr>
          <p:nvPr>
            <p:ph sz="half" idx="1"/>
          </p:nvPr>
        </p:nvSpPr>
        <p:spPr>
          <a:xfrm>
            <a:off x="762000" y="1219200"/>
            <a:ext cx="4038600" cy="4525963"/>
          </a:xfrm>
        </p:spPr>
        <p:txBody>
          <a:bodyPr>
            <a:normAutofit/>
          </a:bodyPr>
          <a:lstStyle>
            <a:lvl1pPr marL="290513" indent="-290513">
              <a:defRPr sz="2800">
                <a:solidFill>
                  <a:schemeClr val="tx1">
                    <a:lumMod val="75000"/>
                  </a:schemeClr>
                </a:solidFill>
              </a:defRPr>
            </a:lvl1pPr>
            <a:lvl2pPr marL="512763" indent="-222250">
              <a:defRPr sz="2400">
                <a:solidFill>
                  <a:schemeClr val="tx1">
                    <a:lumMod val="75000"/>
                  </a:schemeClr>
                </a:solidFill>
              </a:defRPr>
            </a:lvl2pPr>
            <a:lvl3pPr marL="803275" indent="-290513">
              <a:tabLst>
                <a:tab pos="803275" algn="l"/>
                <a:tab pos="858838" algn="l"/>
              </a:tabLst>
              <a:defRPr sz="2000">
                <a:solidFill>
                  <a:schemeClr val="tx1">
                    <a:lumMod val="75000"/>
                  </a:schemeClr>
                </a:solidFill>
              </a:defRPr>
            </a:lvl3pPr>
            <a:lvl4pPr marL="1081088" indent="-277813">
              <a:buFont typeface="Wingdings" panose="05000000000000000000" pitchFamily="2" charset="2"/>
              <a:buChar char="§"/>
              <a:defRPr sz="1800">
                <a:solidFill>
                  <a:schemeClr val="tx1">
                    <a:lumMod val="75000"/>
                  </a:schemeClr>
                </a:solidFill>
              </a:defRPr>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Picture Placeholder 6"/>
          <p:cNvSpPr>
            <a:spLocks noGrp="1"/>
          </p:cNvSpPr>
          <p:nvPr>
            <p:ph type="pic" sz="quarter" idx="12"/>
          </p:nvPr>
        </p:nvSpPr>
        <p:spPr>
          <a:xfrm>
            <a:off x="4953000" y="1219200"/>
            <a:ext cx="3733800" cy="4526280"/>
          </a:xfrm>
        </p:spPr>
        <p:txBody>
          <a:bodyPr rtlCol="0">
            <a:normAutofit/>
          </a:bodyPr>
          <a:lstStyle/>
          <a:p>
            <a:pPr lvl="0"/>
            <a:r>
              <a:rPr lang="en-US" noProof="0"/>
              <a:t>Click icon to add picture</a:t>
            </a:r>
            <a:endParaRPr lang="en-US" noProof="0" dirty="0"/>
          </a:p>
        </p:txBody>
      </p:sp>
    </p:spTree>
    <p:extLst>
      <p:ext uri="{BB962C8B-B14F-4D97-AF65-F5344CB8AC3E}">
        <p14:creationId xmlns:p14="http://schemas.microsoft.com/office/powerpoint/2010/main" val="275367672"/>
      </p:ext>
    </p:extLst>
  </p:cSld>
  <p:clrMapOvr>
    <a:masterClrMapping/>
  </p:clrMapOvr>
  <p:extLst>
    <p:ext uri="{DCECCB84-F9BA-43D5-87BE-67443E8EF086}">
      <p15:sldGuideLst xmlns:p15="http://schemas.microsoft.com/office/powerpoint/2012/main">
        <p15:guide id="1" orient="horz" pos="1008" userDrawn="1">
          <p15:clr>
            <a:srgbClr val="FBAE40"/>
          </p15:clr>
        </p15:guide>
        <p15:guide id="2" pos="2880"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Figur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7" name="Picture Placeholder 6"/>
          <p:cNvSpPr>
            <a:spLocks noGrp="1"/>
          </p:cNvSpPr>
          <p:nvPr>
            <p:ph type="pic" sz="quarter" idx="13"/>
          </p:nvPr>
        </p:nvSpPr>
        <p:spPr>
          <a:xfrm>
            <a:off x="762000" y="1326995"/>
            <a:ext cx="3505200" cy="4540405"/>
          </a:xfrm>
        </p:spPr>
        <p:txBody>
          <a:bodyPr rtlCol="0">
            <a:normAutofit/>
          </a:bodyPr>
          <a:lstStyle/>
          <a:p>
            <a:pPr lvl="0"/>
            <a:r>
              <a:rPr lang="en-US" noProof="0"/>
              <a:t>Click icon to add picture</a:t>
            </a:r>
            <a:endParaRPr lang="en-US" noProof="0" dirty="0"/>
          </a:p>
        </p:txBody>
      </p:sp>
      <p:sp>
        <p:nvSpPr>
          <p:cNvPr id="6" name="Text Placeholder 5"/>
          <p:cNvSpPr>
            <a:spLocks noGrp="1"/>
          </p:cNvSpPr>
          <p:nvPr>
            <p:ph type="body" sz="quarter" idx="16" hasCustomPrompt="1"/>
          </p:nvPr>
        </p:nvSpPr>
        <p:spPr>
          <a:xfrm>
            <a:off x="4495800" y="3200400"/>
            <a:ext cx="4495800" cy="838200"/>
          </a:xfrm>
        </p:spPr>
        <p:txBody>
          <a:bodyPr/>
          <a:lstStyle>
            <a:lvl1pPr marL="346075" indent="0">
              <a:buNone/>
              <a:defRPr/>
            </a:lvl1pPr>
          </a:lstStyle>
          <a:p>
            <a:pPr lvl="0"/>
            <a:r>
              <a:rPr lang="en-US" dirty="0"/>
              <a:t>Click to add Caption</a:t>
            </a:r>
          </a:p>
        </p:txBody>
      </p:sp>
    </p:spTree>
    <p:extLst>
      <p:ext uri="{BB962C8B-B14F-4D97-AF65-F5344CB8AC3E}">
        <p14:creationId xmlns:p14="http://schemas.microsoft.com/office/powerpoint/2010/main" val="135171073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8" name="Table Placeholder 7"/>
          <p:cNvSpPr>
            <a:spLocks noGrp="1"/>
          </p:cNvSpPr>
          <p:nvPr>
            <p:ph type="tbl" sz="quarter" idx="14"/>
          </p:nvPr>
        </p:nvSpPr>
        <p:spPr>
          <a:xfrm>
            <a:off x="762000" y="1338147"/>
            <a:ext cx="7620000" cy="4572000"/>
          </a:xfrm>
        </p:spPr>
        <p:txBody>
          <a:bodyPr rtlCol="0">
            <a:normAutofit/>
          </a:bodyPr>
          <a:lstStyle/>
          <a:p>
            <a:pPr lvl="0"/>
            <a:r>
              <a:rPr lang="en-US" noProof="0"/>
              <a:t>Click icon to add table</a:t>
            </a:r>
            <a:endParaRPr lang="en-US" noProof="0" dirty="0"/>
          </a:p>
        </p:txBody>
      </p:sp>
    </p:spTree>
    <p:extLst>
      <p:ext uri="{BB962C8B-B14F-4D97-AF65-F5344CB8AC3E}">
        <p14:creationId xmlns:p14="http://schemas.microsoft.com/office/powerpoint/2010/main" val="248584152"/>
      </p:ext>
    </p:extLst>
  </p:cSld>
  <p:clrMapOvr>
    <a:masterClrMapping/>
  </p:clrMapOvr>
  <p:extLst>
    <p:ext uri="{DCECCB84-F9BA-43D5-87BE-67443E8EF086}">
      <p15:sldGuideLst xmlns:p15="http://schemas.microsoft.com/office/powerpoint/2012/main">
        <p15:guide id="1" orient="horz" pos="1008" userDrawn="1">
          <p15:clr>
            <a:srgbClr val="FBAE40"/>
          </p15:clr>
        </p15:guide>
        <p15:guide id="2" pos="2880"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Question">
    <p:spTree>
      <p:nvGrpSpPr>
        <p:cNvPr id="1" name=""/>
        <p:cNvGrpSpPr/>
        <p:nvPr/>
      </p:nvGrpSpPr>
      <p:grpSpPr>
        <a:xfrm>
          <a:off x="0" y="0"/>
          <a:ext cx="0" cy="0"/>
          <a:chOff x="0" y="0"/>
          <a:chExt cx="0" cy="0"/>
        </a:xfrm>
      </p:grpSpPr>
      <p:sp>
        <p:nvSpPr>
          <p:cNvPr id="7" name="Title 1"/>
          <p:cNvSpPr>
            <a:spLocks noGrp="1"/>
          </p:cNvSpPr>
          <p:nvPr>
            <p:ph type="title"/>
          </p:nvPr>
        </p:nvSpPr>
        <p:spPr>
          <a:xfrm>
            <a:off x="756356" y="234539"/>
            <a:ext cx="8235244" cy="59093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spAutoFit/>
          </a:bodyPr>
          <a:lstStyle>
            <a:lvl1pPr>
              <a:defRPr lang="en-US" dirty="0"/>
            </a:lvl1pPr>
          </a:lstStyle>
          <a:p>
            <a:pPr lvl="0"/>
            <a:r>
              <a:rPr lang="en-US"/>
              <a:t>Click to edit Master title style</a:t>
            </a:r>
            <a:endParaRPr lang="en-US" dirty="0"/>
          </a:p>
        </p:txBody>
      </p:sp>
      <p:sp>
        <p:nvSpPr>
          <p:cNvPr id="4" name="Text Placeholder 3"/>
          <p:cNvSpPr>
            <a:spLocks noGrp="1"/>
          </p:cNvSpPr>
          <p:nvPr>
            <p:ph type="body" sz="quarter" idx="10" hasCustomPrompt="1"/>
          </p:nvPr>
        </p:nvSpPr>
        <p:spPr>
          <a:xfrm>
            <a:off x="457200" y="1181100"/>
            <a:ext cx="8534400" cy="457200"/>
          </a:xfrm>
        </p:spPr>
        <p:txBody>
          <a:bodyPr/>
          <a:lstStyle>
            <a:lvl1pPr marL="346075" indent="0">
              <a:buNone/>
              <a:defRPr b="1"/>
            </a:lvl1pPr>
          </a:lstStyle>
          <a:p>
            <a:pPr lvl="0"/>
            <a:r>
              <a:rPr lang="en-US" dirty="0"/>
              <a:t>Click to add Question</a:t>
            </a:r>
          </a:p>
        </p:txBody>
      </p:sp>
      <p:sp>
        <p:nvSpPr>
          <p:cNvPr id="9" name="Content Placeholder 8"/>
          <p:cNvSpPr>
            <a:spLocks noGrp="1"/>
          </p:cNvSpPr>
          <p:nvPr>
            <p:ph sz="quarter" idx="11"/>
          </p:nvPr>
        </p:nvSpPr>
        <p:spPr>
          <a:xfrm>
            <a:off x="457200" y="2057400"/>
            <a:ext cx="8534400" cy="4038600"/>
          </a:xfrm>
        </p:spPr>
        <p:txBody>
          <a:bodyPr/>
          <a:lstStyle>
            <a:lvl1pPr marL="860425" indent="-514350">
              <a:buFont typeface="+mj-lt"/>
              <a:buAutoNum type="alphaUcPeriod"/>
              <a:defRPr/>
            </a:lvl1pPr>
          </a:lstStyle>
          <a:p>
            <a:pPr lvl="0"/>
            <a:r>
              <a:rPr lang="en-US"/>
              <a:t>Click to edit Master text styles</a:t>
            </a:r>
          </a:p>
        </p:txBody>
      </p:sp>
    </p:spTree>
    <p:extLst>
      <p:ext uri="{BB962C8B-B14F-4D97-AF65-F5344CB8AC3E}">
        <p14:creationId xmlns:p14="http://schemas.microsoft.com/office/powerpoint/2010/main" val="2175702165"/>
      </p:ext>
    </p:extLst>
  </p:cSld>
  <p:clrMapOvr>
    <a:masterClrMapping/>
  </p:clrMapOvr>
  <p:extLst>
    <p:ext uri="{DCECCB84-F9BA-43D5-87BE-67443E8EF086}">
      <p15:sldGuideLst xmlns:p15="http://schemas.microsoft.com/office/powerpoint/2012/main">
        <p15:guide id="1" orient="horz" pos="1008" userDrawn="1">
          <p15:clr>
            <a:srgbClr val="FBAE40"/>
          </p15:clr>
        </p15:guide>
        <p15:guide id="2" pos="288"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hapter and Title">
    <p:spTree>
      <p:nvGrpSpPr>
        <p:cNvPr id="1" name=""/>
        <p:cNvGrpSpPr/>
        <p:nvPr/>
      </p:nvGrpSpPr>
      <p:grpSpPr>
        <a:xfrm>
          <a:off x="0" y="0"/>
          <a:ext cx="0" cy="0"/>
          <a:chOff x="0" y="0"/>
          <a:chExt cx="0" cy="0"/>
        </a:xfrm>
      </p:grpSpPr>
      <p:sp>
        <p:nvSpPr>
          <p:cNvPr id="13" name="Text Placeholder 12"/>
          <p:cNvSpPr>
            <a:spLocks noGrp="1"/>
          </p:cNvSpPr>
          <p:nvPr>
            <p:ph type="body" sz="quarter" idx="13" hasCustomPrompt="1"/>
          </p:nvPr>
        </p:nvSpPr>
        <p:spPr>
          <a:xfrm>
            <a:off x="1790700" y="1828800"/>
            <a:ext cx="5562600" cy="457200"/>
          </a:xfrm>
        </p:spPr>
        <p:txBody>
          <a:bodyPr anchor="ctr">
            <a:noAutofit/>
          </a:bodyPr>
          <a:lstStyle>
            <a:lvl1pPr marL="0" indent="0" algn="ctr">
              <a:buFontTx/>
              <a:buNone/>
              <a:defRPr sz="3200"/>
            </a:lvl1pPr>
            <a:lvl2pPr marL="623887" indent="0">
              <a:buFontTx/>
              <a:buNone/>
              <a:defRPr/>
            </a:lvl2pPr>
            <a:lvl3pPr marL="969962" indent="0">
              <a:buFontTx/>
              <a:buNone/>
              <a:defRPr/>
            </a:lvl3pPr>
            <a:lvl4pPr marL="1371600" indent="0">
              <a:buFontTx/>
              <a:buNone/>
              <a:defRPr/>
            </a:lvl4pPr>
            <a:lvl5pPr marL="1828800" indent="0">
              <a:buFontTx/>
              <a:buNone/>
              <a:defRPr/>
            </a:lvl5pPr>
          </a:lstStyle>
          <a:p>
            <a:pPr lvl="0"/>
            <a:r>
              <a:rPr lang="en-US" dirty="0"/>
              <a:t>Chapter #</a:t>
            </a:r>
          </a:p>
        </p:txBody>
      </p:sp>
      <p:sp>
        <p:nvSpPr>
          <p:cNvPr id="2" name="Title 1"/>
          <p:cNvSpPr>
            <a:spLocks noGrp="1"/>
          </p:cNvSpPr>
          <p:nvPr>
            <p:ph type="ctrTitle" hasCustomPrompt="1"/>
          </p:nvPr>
        </p:nvSpPr>
        <p:spPr>
          <a:xfrm>
            <a:off x="685800" y="2831169"/>
            <a:ext cx="7772400" cy="646331"/>
          </a:xfrm>
        </p:spPr>
        <p:txBody>
          <a:bodyPr/>
          <a:lstStyle>
            <a:lvl1pPr marL="0" algn="ctr" defTabSz="914400" rtl="0" eaLnBrk="1" latinLnBrk="0" hangingPunct="1">
              <a:defRPr lang="en-US" sz="4000" kern="1200" dirty="0">
                <a:solidFill>
                  <a:srgbClr val="737373"/>
                </a:solidFill>
                <a:latin typeface="+mn-lt"/>
                <a:ea typeface="+mn-ea"/>
                <a:cs typeface="+mn-cs"/>
              </a:defRPr>
            </a:lvl1pPr>
          </a:lstStyle>
          <a:p>
            <a:r>
              <a:rPr lang="en-US" dirty="0"/>
              <a:t>Click to add Chapter Title</a:t>
            </a:r>
          </a:p>
        </p:txBody>
      </p:sp>
      <p:sp>
        <p:nvSpPr>
          <p:cNvPr id="16" name="Rectangle 15"/>
          <p:cNvSpPr/>
          <p:nvPr userDrawn="1"/>
        </p:nvSpPr>
        <p:spPr>
          <a:xfrm>
            <a:off x="0" y="6356350"/>
            <a:ext cx="9144000" cy="5072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Date Placeholder 3"/>
          <p:cNvSpPr txBox="1">
            <a:spLocks/>
          </p:cNvSpPr>
          <p:nvPr userDrawn="1"/>
        </p:nvSpPr>
        <p:spPr>
          <a:xfrm>
            <a:off x="101599" y="6470650"/>
            <a:ext cx="2422525" cy="365125"/>
          </a:xfrm>
          <a:prstGeom prst="rect">
            <a:avLst/>
          </a:prstGeom>
        </p:spPr>
        <p:txBody>
          <a:bodyPr anchor="ctr"/>
          <a:lstStyle>
            <a:defPPr>
              <a:defRPr lang="en-US"/>
            </a:defPPr>
            <a:lvl1pPr marL="0" algn="l" defTabSz="914400" rtl="0" eaLnBrk="1" latinLnBrk="0" hangingPunct="1">
              <a:defRPr sz="10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b="1" dirty="0">
                <a:solidFill>
                  <a:srgbClr val="585858"/>
                </a:solidFill>
              </a:rPr>
              <a:t>Copyright ©2021 F.A. Davis Company</a:t>
            </a:r>
          </a:p>
        </p:txBody>
      </p:sp>
      <p:pic>
        <p:nvPicPr>
          <p:cNvPr id="18" name="Picture 13"/>
          <p:cNvPicPr>
            <a:picLocks noChangeAspect="1"/>
          </p:cNvPicPr>
          <p:nvPr userDrawn="1"/>
        </p:nvPicPr>
        <p:blipFill>
          <a:blip r:embed="rId2" cstate="print">
            <a:clrChange>
              <a:clrFrom>
                <a:srgbClr val="FFFFFE"/>
              </a:clrFrom>
              <a:clrTo>
                <a:srgbClr val="FFFFFE">
                  <a:alpha val="0"/>
                </a:srgbClr>
              </a:clrTo>
            </a:clrChange>
            <a:extLst>
              <a:ext uri="{BEBA8EAE-BF5A-486C-A8C5-ECC9F3942E4B}">
                <a14:imgProps xmlns:a14="http://schemas.microsoft.com/office/drawing/2010/main">
                  <a14:imgLayer r:embed="rId3">
                    <a14:imgEffect>
                      <a14:saturation sat="300000"/>
                    </a14:imgEffect>
                  </a14:imgLayer>
                </a14:imgProps>
              </a:ext>
              <a:ext uri="{28A0092B-C50C-407E-A947-70E740481C1C}">
                <a14:useLocalDpi xmlns:a14="http://schemas.microsoft.com/office/drawing/2010/main" val="0"/>
              </a:ext>
            </a:extLst>
          </a:blip>
          <a:srcRect/>
          <a:stretch>
            <a:fillRect/>
          </a:stretch>
        </p:blipFill>
        <p:spPr bwMode="auto">
          <a:xfrm>
            <a:off x="7977294" y="6492183"/>
            <a:ext cx="1005840" cy="354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9"/>
          <p:cNvSpPr/>
          <p:nvPr userDrawn="1"/>
        </p:nvSpPr>
        <p:spPr>
          <a:xfrm>
            <a:off x="0" y="4728898"/>
            <a:ext cx="9144000" cy="1708150"/>
          </a:xfrm>
          <a:prstGeom prst="rect">
            <a:avLst/>
          </a:prstGeom>
          <a:solidFill>
            <a:srgbClr val="28805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cxnSp>
        <p:nvCxnSpPr>
          <p:cNvPr id="11" name="Straight Connector 10"/>
          <p:cNvCxnSpPr/>
          <p:nvPr userDrawn="1"/>
        </p:nvCxnSpPr>
        <p:spPr>
          <a:xfrm>
            <a:off x="0" y="4728898"/>
            <a:ext cx="9144000" cy="0"/>
          </a:xfrm>
          <a:prstGeom prst="line">
            <a:avLst/>
          </a:prstGeom>
          <a:ln w="50800">
            <a:solidFill>
              <a:srgbClr val="D99C21"/>
            </a:solidFill>
          </a:ln>
        </p:spPr>
        <p:style>
          <a:lnRef idx="1">
            <a:schemeClr val="accent1"/>
          </a:lnRef>
          <a:fillRef idx="0">
            <a:schemeClr val="accent1"/>
          </a:fillRef>
          <a:effectRef idx="0">
            <a:schemeClr val="accent1"/>
          </a:effectRef>
          <a:fontRef idx="minor">
            <a:schemeClr val="tx1"/>
          </a:fontRef>
        </p:style>
      </p:cxnSp>
      <p:pic>
        <p:nvPicPr>
          <p:cNvPr id="12" name="Picture 11"/>
          <p:cNvPicPr>
            <a:picLocks noChangeAspect="1"/>
          </p:cNvPicPr>
          <p:nvPr userDrawn="1"/>
        </p:nvPicPr>
        <p:blipFill>
          <a:blip r:embed="rId4" cstate="print"/>
          <a:stretch>
            <a:fillRect/>
          </a:stretch>
        </p:blipFill>
        <p:spPr>
          <a:xfrm>
            <a:off x="0" y="6426743"/>
            <a:ext cx="9169400" cy="48773"/>
          </a:xfrm>
          <a:prstGeom prst="rect">
            <a:avLst/>
          </a:prstGeom>
        </p:spPr>
      </p:pic>
    </p:spTree>
    <p:extLst>
      <p:ext uri="{BB962C8B-B14F-4D97-AF65-F5344CB8AC3E}">
        <p14:creationId xmlns:p14="http://schemas.microsoft.com/office/powerpoint/2010/main" val="320890419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Answer">
    <p:spTree>
      <p:nvGrpSpPr>
        <p:cNvPr id="1" name=""/>
        <p:cNvGrpSpPr/>
        <p:nvPr/>
      </p:nvGrpSpPr>
      <p:grpSpPr>
        <a:xfrm>
          <a:off x="0" y="0"/>
          <a:ext cx="0" cy="0"/>
          <a:chOff x="0" y="0"/>
          <a:chExt cx="0" cy="0"/>
        </a:xfrm>
      </p:grpSpPr>
      <p:sp>
        <p:nvSpPr>
          <p:cNvPr id="5" name="Title 1"/>
          <p:cNvSpPr>
            <a:spLocks noGrp="1"/>
          </p:cNvSpPr>
          <p:nvPr>
            <p:ph type="title"/>
          </p:nvPr>
        </p:nvSpPr>
        <p:spPr>
          <a:xfrm>
            <a:off x="756356" y="234539"/>
            <a:ext cx="8235244" cy="59093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spAutoFit/>
          </a:bodyPr>
          <a:lstStyle>
            <a:lvl1pPr>
              <a:defRPr lang="en-US" dirty="0"/>
            </a:lvl1pPr>
          </a:lstStyle>
          <a:p>
            <a:pPr lvl="0"/>
            <a:r>
              <a:rPr lang="en-US"/>
              <a:t>Click to edit Master title style</a:t>
            </a:r>
            <a:endParaRPr lang="en-US" dirty="0"/>
          </a:p>
        </p:txBody>
      </p:sp>
      <p:sp>
        <p:nvSpPr>
          <p:cNvPr id="9" name="Text Placeholder 8"/>
          <p:cNvSpPr>
            <a:spLocks noGrp="1"/>
          </p:cNvSpPr>
          <p:nvPr>
            <p:ph type="body" sz="quarter" idx="10" hasCustomPrompt="1"/>
          </p:nvPr>
        </p:nvSpPr>
        <p:spPr>
          <a:xfrm>
            <a:off x="457200" y="1219200"/>
            <a:ext cx="8534400" cy="533400"/>
          </a:xfrm>
        </p:spPr>
        <p:txBody>
          <a:bodyPr/>
          <a:lstStyle>
            <a:lvl1pPr marL="346075" indent="0">
              <a:buNone/>
              <a:defRPr/>
            </a:lvl1pPr>
          </a:lstStyle>
          <a:p>
            <a:pPr lvl="0"/>
            <a:r>
              <a:rPr lang="en-US" dirty="0"/>
              <a:t>Click to answer</a:t>
            </a:r>
          </a:p>
        </p:txBody>
      </p:sp>
      <p:sp>
        <p:nvSpPr>
          <p:cNvPr id="13" name="Content Placeholder 12"/>
          <p:cNvSpPr>
            <a:spLocks noGrp="1"/>
          </p:cNvSpPr>
          <p:nvPr>
            <p:ph sz="quarter" idx="11"/>
          </p:nvPr>
        </p:nvSpPr>
        <p:spPr>
          <a:xfrm>
            <a:off x="457200" y="2057400"/>
            <a:ext cx="8534400" cy="4038600"/>
          </a:xfrm>
        </p:spPr>
        <p:txBody>
          <a:bodyPr/>
          <a:lstStyle>
            <a:lvl1pPr marL="346075" indent="0">
              <a:buNone/>
              <a:defRPr/>
            </a:lvl1pPr>
          </a:lstStyle>
          <a:p>
            <a:pPr lvl="0"/>
            <a:r>
              <a:rPr lang="en-US"/>
              <a:t>Click to edit Master text styles</a:t>
            </a:r>
          </a:p>
        </p:txBody>
      </p:sp>
    </p:spTree>
    <p:extLst>
      <p:ext uri="{BB962C8B-B14F-4D97-AF65-F5344CB8AC3E}">
        <p14:creationId xmlns:p14="http://schemas.microsoft.com/office/powerpoint/2010/main" val="1295770433"/>
      </p:ext>
    </p:extLst>
  </p:cSld>
  <p:clrMapOvr>
    <a:masterClrMapping/>
  </p:clrMapOvr>
  <p:extLst>
    <p:ext uri="{DCECCB84-F9BA-43D5-87BE-67443E8EF086}">
      <p15:sldGuideLst xmlns:p15="http://schemas.microsoft.com/office/powerpoint/2012/main">
        <p15:guide id="1" orient="horz" pos="1008" userDrawn="1">
          <p15:clr>
            <a:srgbClr val="FBAE40"/>
          </p15:clr>
        </p15:guide>
        <p15:guide id="2" pos="288"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lickerCheck">
    <p:spTree>
      <p:nvGrpSpPr>
        <p:cNvPr id="1" name=""/>
        <p:cNvGrpSpPr/>
        <p:nvPr/>
      </p:nvGrpSpPr>
      <p:grpSpPr>
        <a:xfrm>
          <a:off x="0" y="0"/>
          <a:ext cx="0" cy="0"/>
          <a:chOff x="0" y="0"/>
          <a:chExt cx="0" cy="0"/>
        </a:xfrm>
      </p:grpSpPr>
      <p:sp>
        <p:nvSpPr>
          <p:cNvPr id="7" name="Title 1"/>
          <p:cNvSpPr>
            <a:spLocks noGrp="1"/>
          </p:cNvSpPr>
          <p:nvPr>
            <p:ph type="title"/>
          </p:nvPr>
        </p:nvSpPr>
        <p:spPr>
          <a:xfrm>
            <a:off x="756356" y="234539"/>
            <a:ext cx="8235244" cy="59093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spAutoFit/>
          </a:bodyPr>
          <a:lstStyle>
            <a:lvl1pPr>
              <a:defRPr lang="en-US" dirty="0"/>
            </a:lvl1pPr>
          </a:lstStyle>
          <a:p>
            <a:pPr lvl="0"/>
            <a:r>
              <a:rPr lang="en-US"/>
              <a:t>Click to edit Master title style</a:t>
            </a:r>
            <a:endParaRPr lang="en-US" dirty="0"/>
          </a:p>
        </p:txBody>
      </p:sp>
      <p:sp>
        <p:nvSpPr>
          <p:cNvPr id="6" name="Text Placeholder 5"/>
          <p:cNvSpPr>
            <a:spLocks noGrp="1"/>
          </p:cNvSpPr>
          <p:nvPr>
            <p:ph type="body" sz="quarter" idx="11"/>
          </p:nvPr>
        </p:nvSpPr>
        <p:spPr>
          <a:xfrm>
            <a:off x="457200" y="1295400"/>
            <a:ext cx="8229600" cy="381000"/>
          </a:xfrm>
        </p:spPr>
        <p:txBody>
          <a:bodyPr anchor="ctr">
            <a:noAutofit/>
          </a:bodyPr>
          <a:lstStyle>
            <a:lvl1pPr marL="346075" indent="0">
              <a:buFontTx/>
              <a:buNone/>
              <a:defRPr sz="3200" b="0"/>
            </a:lvl1pPr>
          </a:lstStyle>
          <a:p>
            <a:pPr lvl="0"/>
            <a:r>
              <a:rPr lang="en-US"/>
              <a:t>Click to edit Master text styles</a:t>
            </a:r>
          </a:p>
        </p:txBody>
      </p:sp>
      <p:sp>
        <p:nvSpPr>
          <p:cNvPr id="3" name="Content Placeholder 2"/>
          <p:cNvSpPr>
            <a:spLocks noGrp="1"/>
          </p:cNvSpPr>
          <p:nvPr>
            <p:ph idx="1"/>
          </p:nvPr>
        </p:nvSpPr>
        <p:spPr>
          <a:xfrm>
            <a:off x="457200" y="1763751"/>
            <a:ext cx="8229600" cy="4068763"/>
          </a:xfrm>
        </p:spPr>
        <p:txBody>
          <a:bodyPr/>
          <a:lstStyle>
            <a:lvl1pPr marL="860425" indent="-514350">
              <a:buFont typeface="+mj-lt"/>
              <a:buAutoNum type="alphaUcPeriod"/>
              <a:defRPr/>
            </a:lvl1pPr>
            <a:lvl2pPr marL="914400" indent="-290513">
              <a:defRPr/>
            </a:lvl2pPr>
            <a:lvl3pPr marL="1260475" indent="-290513">
              <a:defRPr sz="2000"/>
            </a:lvl3pPr>
            <a:lvl4pPr marL="1600200" indent="-228600">
              <a:buFont typeface="Wingdings" panose="05000000000000000000" pitchFamily="2" charset="2"/>
              <a:buChar char="§"/>
              <a:defRPr sz="1800">
                <a:solidFill>
                  <a:srgbClr val="737373"/>
                </a:solidFill>
              </a:defRPr>
            </a:lvl4pPr>
          </a:lstStyle>
          <a:p>
            <a:pPr lvl="0"/>
            <a:r>
              <a:rPr lang="en-US"/>
              <a:t>Click to edit Master text styles</a:t>
            </a:r>
          </a:p>
        </p:txBody>
      </p:sp>
    </p:spTree>
    <p:extLst>
      <p:ext uri="{BB962C8B-B14F-4D97-AF65-F5344CB8AC3E}">
        <p14:creationId xmlns:p14="http://schemas.microsoft.com/office/powerpoint/2010/main" val="3217463967"/>
      </p:ext>
    </p:extLst>
  </p:cSld>
  <p:clrMapOvr>
    <a:masterClrMapping/>
  </p:clrMapOvr>
  <p:extLst>
    <p:ext uri="{DCECCB84-F9BA-43D5-87BE-67443E8EF086}">
      <p15:sldGuideLst xmlns:p15="http://schemas.microsoft.com/office/powerpoint/2012/main">
        <p15:guide id="1" orient="horz" pos="1008" userDrawn="1">
          <p15:clr>
            <a:srgbClr val="FBAE40"/>
          </p15:clr>
        </p15:guide>
        <p15:guide id="2" pos="2880" userDrawn="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ClickerCheck">
    <p:spTree>
      <p:nvGrpSpPr>
        <p:cNvPr id="1" name=""/>
        <p:cNvGrpSpPr/>
        <p:nvPr/>
      </p:nvGrpSpPr>
      <p:grpSpPr>
        <a:xfrm>
          <a:off x="0" y="0"/>
          <a:ext cx="0" cy="0"/>
          <a:chOff x="0" y="0"/>
          <a:chExt cx="0" cy="0"/>
        </a:xfrm>
      </p:grpSpPr>
      <p:sp>
        <p:nvSpPr>
          <p:cNvPr id="6" name="Text Placeholder 5"/>
          <p:cNvSpPr>
            <a:spLocks noGrp="1"/>
          </p:cNvSpPr>
          <p:nvPr>
            <p:ph type="body" sz="quarter" idx="11"/>
          </p:nvPr>
        </p:nvSpPr>
        <p:spPr>
          <a:xfrm>
            <a:off x="457200" y="1295400"/>
            <a:ext cx="8229600" cy="381000"/>
          </a:xfrm>
        </p:spPr>
        <p:txBody>
          <a:bodyPr anchor="ctr">
            <a:noAutofit/>
          </a:bodyPr>
          <a:lstStyle>
            <a:lvl1pPr marL="346075" indent="0">
              <a:buFontTx/>
              <a:buNone/>
              <a:defRPr sz="3200" b="0"/>
            </a:lvl1pPr>
          </a:lstStyle>
          <a:p>
            <a:pPr lvl="0"/>
            <a:r>
              <a:rPr lang="en-US"/>
              <a:t>Click to edit Master text styles</a:t>
            </a:r>
          </a:p>
        </p:txBody>
      </p:sp>
      <p:sp>
        <p:nvSpPr>
          <p:cNvPr id="3" name="Content Placeholder 2"/>
          <p:cNvSpPr>
            <a:spLocks noGrp="1"/>
          </p:cNvSpPr>
          <p:nvPr>
            <p:ph idx="1"/>
          </p:nvPr>
        </p:nvSpPr>
        <p:spPr>
          <a:xfrm>
            <a:off x="457200" y="1763751"/>
            <a:ext cx="8229600" cy="4068763"/>
          </a:xfrm>
        </p:spPr>
        <p:txBody>
          <a:bodyPr/>
          <a:lstStyle>
            <a:lvl1pPr marL="346075" indent="0">
              <a:buFontTx/>
              <a:buNone/>
              <a:defRPr/>
            </a:lvl1pPr>
            <a:lvl2pPr marL="914400" indent="-290513">
              <a:defRPr/>
            </a:lvl2pPr>
            <a:lvl3pPr marL="1260475" indent="-290513">
              <a:defRPr sz="2000"/>
            </a:lvl3pPr>
            <a:lvl4pPr marL="1600200" indent="-228600">
              <a:buFont typeface="Wingdings" panose="05000000000000000000" pitchFamily="2" charset="2"/>
              <a:buChar char="§"/>
              <a:defRPr sz="1800">
                <a:solidFill>
                  <a:srgbClr val="737373"/>
                </a:solidFill>
              </a:defRPr>
            </a:lvl4pPr>
          </a:lstStyle>
          <a:p>
            <a:pPr lvl="0"/>
            <a:r>
              <a:rPr lang="en-US"/>
              <a:t>Click to edit Master text styles</a:t>
            </a:r>
          </a:p>
        </p:txBody>
      </p:sp>
    </p:spTree>
    <p:extLst>
      <p:ext uri="{BB962C8B-B14F-4D97-AF65-F5344CB8AC3E}">
        <p14:creationId xmlns:p14="http://schemas.microsoft.com/office/powerpoint/2010/main" val="2757109553"/>
      </p:ext>
    </p:extLst>
  </p:cSld>
  <p:clrMapOvr>
    <a:masterClrMapping/>
  </p:clrMapOvr>
  <p:extLst>
    <p:ext uri="{DCECCB84-F9BA-43D5-87BE-67443E8EF086}">
      <p15:sldGuideLst xmlns:p15="http://schemas.microsoft.com/office/powerpoint/2012/main">
        <p15:guide id="1" orient="horz" pos="1008" userDrawn="1">
          <p15:clr>
            <a:srgbClr val="FBAE40"/>
          </p15:clr>
        </p15:guide>
        <p15:guide id="2" pos="2880" userDrawn="1">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rgbClr val="263B58"/>
                </a:solidFill>
              </a:defRPr>
            </a:lvl1pPr>
          </a:lstStyle>
          <a:p>
            <a:r>
              <a:rPr lang="en-US" dirty="0"/>
              <a:t>Click to edit Master title style</a:t>
            </a:r>
          </a:p>
        </p:txBody>
      </p:sp>
      <p:sp>
        <p:nvSpPr>
          <p:cNvPr id="3" name="Content Placeholder 2"/>
          <p:cNvSpPr>
            <a:spLocks noGrp="1"/>
          </p:cNvSpPr>
          <p:nvPr>
            <p:ph idx="1"/>
          </p:nvPr>
        </p:nvSpPr>
        <p:spPr/>
        <p:txBody>
          <a:bodyPr/>
          <a:lstStyle>
            <a:lvl1pPr>
              <a:buSzPct val="65000"/>
              <a:defRPr/>
            </a:lvl1pPr>
            <a:lvl2pPr>
              <a:buSzPct val="65000"/>
              <a:defRPr/>
            </a:lvl2pPr>
            <a:lvl3pPr>
              <a:buSzPct val="65000"/>
              <a:defRPr/>
            </a:lvl3pPr>
            <a:lvl4pPr>
              <a:buSzPct val="65000"/>
              <a:defRPr/>
            </a:lvl4pPr>
            <a:lvl5pPr>
              <a:buSzPct val="6500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2883547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1000" y="1371600"/>
            <a:ext cx="8382000" cy="762000"/>
          </a:xfrm>
        </p:spPr>
        <p:txBody>
          <a:bodyPr/>
          <a:lstStyle/>
          <a:p>
            <a:r>
              <a:rPr lang="en-US"/>
              <a:t>Click to edit Master title style</a:t>
            </a:r>
          </a:p>
        </p:txBody>
      </p:sp>
      <p:sp>
        <p:nvSpPr>
          <p:cNvPr id="3" name="Text Placeholder 2"/>
          <p:cNvSpPr>
            <a:spLocks noGrp="1"/>
          </p:cNvSpPr>
          <p:nvPr>
            <p:ph type="body" sz="half" idx="1"/>
          </p:nvPr>
        </p:nvSpPr>
        <p:spPr>
          <a:xfrm>
            <a:off x="381000" y="2133600"/>
            <a:ext cx="4114800" cy="4495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2133600"/>
            <a:ext cx="4114800" cy="4495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2350248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baseline="0">
                <a:solidFill>
                  <a:srgbClr val="C13311"/>
                </a:solidFill>
              </a:defRPr>
            </a:lvl1pPr>
          </a:lstStyle>
          <a:p>
            <a:r>
              <a:rPr lang="en-US"/>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92429069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 Title, Table, and Content">
    <p:spTree>
      <p:nvGrpSpPr>
        <p:cNvPr id="1" name=""/>
        <p:cNvGrpSpPr/>
        <p:nvPr/>
      </p:nvGrpSpPr>
      <p:grpSpPr>
        <a:xfrm>
          <a:off x="0" y="0"/>
          <a:ext cx="0" cy="0"/>
          <a:chOff x="0" y="0"/>
          <a:chExt cx="0" cy="0"/>
        </a:xfrm>
      </p:grpSpPr>
      <p:sp>
        <p:nvSpPr>
          <p:cNvPr id="8" name="Table Placeholder 7"/>
          <p:cNvSpPr>
            <a:spLocks noGrp="1"/>
          </p:cNvSpPr>
          <p:nvPr>
            <p:ph type="tbl" sz="quarter" idx="14"/>
          </p:nvPr>
        </p:nvSpPr>
        <p:spPr>
          <a:xfrm>
            <a:off x="762000" y="1338147"/>
            <a:ext cx="7620000" cy="4572000"/>
          </a:xfrm>
        </p:spPr>
        <p:txBody>
          <a:bodyPr rtlCol="0">
            <a:normAutofit/>
          </a:bodyPr>
          <a:lstStyle/>
          <a:p>
            <a:pPr lvl="0"/>
            <a:r>
              <a:rPr lang="en-US" noProof="0" dirty="0"/>
              <a:t>Click icon to add table</a:t>
            </a:r>
          </a:p>
        </p:txBody>
      </p:sp>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4" name="Footer Placeholder 3"/>
          <p:cNvSpPr>
            <a:spLocks noGrp="1"/>
          </p:cNvSpPr>
          <p:nvPr>
            <p:ph type="ftr" sz="quarter" idx="15"/>
          </p:nvPr>
        </p:nvSpPr>
        <p:spPr>
          <a:xfrm>
            <a:off x="3124200" y="6356350"/>
            <a:ext cx="2895600" cy="365125"/>
          </a:xfrm>
          <a:prstGeom prst="rect">
            <a:avLst/>
          </a:prstGeom>
        </p:spPr>
        <p:txBody>
          <a:bodyPr/>
          <a:lstStyle>
            <a:lvl1pPr>
              <a:defRPr/>
            </a:lvl1pPr>
          </a:lstStyle>
          <a:p>
            <a:pPr>
              <a:defRPr/>
            </a:pPr>
            <a:endParaRPr lang="en-US" dirty="0"/>
          </a:p>
        </p:txBody>
      </p:sp>
      <p:sp>
        <p:nvSpPr>
          <p:cNvPr id="5" name="Slide Number Placeholder 4"/>
          <p:cNvSpPr>
            <a:spLocks noGrp="1"/>
          </p:cNvSpPr>
          <p:nvPr>
            <p:ph type="sldNum" sz="quarter" idx="16"/>
          </p:nvPr>
        </p:nvSpPr>
        <p:spPr>
          <a:xfrm>
            <a:off x="6172200" y="6481763"/>
            <a:ext cx="27432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fld id="{133CB923-EBA5-4057-B84A-59701834B0BD}" type="slidenum">
              <a:rPr lang="en-US" altLang="en-US"/>
              <a:pPr/>
              <a:t>‹#›</a:t>
            </a:fld>
            <a:endParaRPr lang="en-US" altLang="en-US" dirty="0"/>
          </a:p>
        </p:txBody>
      </p:sp>
      <p:sp>
        <p:nvSpPr>
          <p:cNvPr id="6" name="Content Placeholder 5"/>
          <p:cNvSpPr>
            <a:spLocks noGrp="1"/>
          </p:cNvSpPr>
          <p:nvPr>
            <p:ph sz="quarter" idx="17"/>
          </p:nvPr>
        </p:nvSpPr>
        <p:spPr>
          <a:xfrm>
            <a:off x="609600" y="1905000"/>
            <a:ext cx="914400" cy="9144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76421938"/>
      </p:ext>
    </p:extLst>
  </p:cSld>
  <p:clrMapOvr>
    <a:masterClrMapping/>
  </p:clrMapOvr>
  <p:extLst>
    <p:ext uri="{DCECCB84-F9BA-43D5-87BE-67443E8EF086}">
      <p15:sldGuideLst xmlns:p15="http://schemas.microsoft.com/office/powerpoint/2012/main">
        <p15:guide id="1" orient="horz" pos="1008">
          <p15:clr>
            <a:srgbClr val="FBAE40"/>
          </p15:clr>
        </p15:guide>
        <p15:guide id="2" pos="288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wo Bulleted Lists" type="twoObj">
  <p:cSld name="2_Two Bulleted Lists">
    <p:spTree>
      <p:nvGrpSpPr>
        <p:cNvPr id="1" name="Shape 52"/>
        <p:cNvGrpSpPr/>
        <p:nvPr/>
      </p:nvGrpSpPr>
      <p:grpSpPr>
        <a:xfrm>
          <a:off x="0" y="0"/>
          <a:ext cx="0" cy="0"/>
          <a:chOff x="0" y="0"/>
          <a:chExt cx="0" cy="0"/>
        </a:xfrm>
      </p:grpSpPr>
      <p:sp>
        <p:nvSpPr>
          <p:cNvPr id="53" name="Google Shape;53;p26"/>
          <p:cNvSpPr txBox="1">
            <a:spLocks noGrp="1"/>
          </p:cNvSpPr>
          <p:nvPr>
            <p:ph type="title"/>
          </p:nvPr>
        </p:nvSpPr>
        <p:spPr>
          <a:xfrm>
            <a:off x="762000" y="276225"/>
            <a:ext cx="8229600" cy="590550"/>
          </a:xfrm>
          <a:prstGeom prst="rect">
            <a:avLst/>
          </a:prstGeom>
          <a:noFill/>
          <a:ln>
            <a:noFill/>
          </a:ln>
        </p:spPr>
        <p:txBody>
          <a:bodyPr spcFirstLastPara="1" wrap="square" lIns="91425" tIns="45700" rIns="91425" bIns="45700" anchor="ctr" anchorCtr="0">
            <a:spAutoFit/>
          </a:bodyPr>
          <a:lstStyle>
            <a:lvl1pPr lvl="0" algn="l">
              <a:lnSpc>
                <a:spcPct val="90000"/>
              </a:lnSpc>
              <a:spcBef>
                <a:spcPts val="0"/>
              </a:spcBef>
              <a:spcAft>
                <a:spcPts val="0"/>
              </a:spcAft>
              <a:buSzPts val="1400"/>
              <a:buNone/>
              <a:defRPr/>
            </a:lvl1pPr>
            <a:lvl2pPr lvl="1" algn="ctr">
              <a:lnSpc>
                <a:spcPct val="90000"/>
              </a:lnSpc>
              <a:spcBef>
                <a:spcPts val="0"/>
              </a:spcBef>
              <a:spcAft>
                <a:spcPts val="0"/>
              </a:spcAft>
              <a:buSzPts val="1400"/>
              <a:buNone/>
              <a:defRPr/>
            </a:lvl2pPr>
            <a:lvl3pPr lvl="2" algn="ctr">
              <a:lnSpc>
                <a:spcPct val="90000"/>
              </a:lnSpc>
              <a:spcBef>
                <a:spcPts val="0"/>
              </a:spcBef>
              <a:spcAft>
                <a:spcPts val="0"/>
              </a:spcAft>
              <a:buSzPts val="1400"/>
              <a:buNone/>
              <a:defRPr/>
            </a:lvl3pPr>
            <a:lvl4pPr lvl="3" algn="ctr">
              <a:lnSpc>
                <a:spcPct val="90000"/>
              </a:lnSpc>
              <a:spcBef>
                <a:spcPts val="0"/>
              </a:spcBef>
              <a:spcAft>
                <a:spcPts val="0"/>
              </a:spcAft>
              <a:buSzPts val="1400"/>
              <a:buNone/>
              <a:defRPr/>
            </a:lvl4pPr>
            <a:lvl5pPr lvl="4" algn="ctr">
              <a:lnSpc>
                <a:spcPct val="90000"/>
              </a:lnSpc>
              <a:spcBef>
                <a:spcPts val="0"/>
              </a:spcBef>
              <a:spcAft>
                <a:spcPts val="0"/>
              </a:spcAft>
              <a:buSzPts val="1400"/>
              <a:buNone/>
              <a:defRPr/>
            </a:lvl5pPr>
            <a:lvl6pPr lvl="5" algn="ctr">
              <a:lnSpc>
                <a:spcPct val="90000"/>
              </a:lnSpc>
              <a:spcBef>
                <a:spcPts val="0"/>
              </a:spcBef>
              <a:spcAft>
                <a:spcPts val="0"/>
              </a:spcAft>
              <a:buSzPts val="1400"/>
              <a:buNone/>
              <a:defRPr/>
            </a:lvl6pPr>
            <a:lvl7pPr lvl="6" algn="ctr">
              <a:lnSpc>
                <a:spcPct val="90000"/>
              </a:lnSpc>
              <a:spcBef>
                <a:spcPts val="0"/>
              </a:spcBef>
              <a:spcAft>
                <a:spcPts val="0"/>
              </a:spcAft>
              <a:buSzPts val="1400"/>
              <a:buNone/>
              <a:defRPr/>
            </a:lvl7pPr>
            <a:lvl8pPr lvl="7" algn="ctr">
              <a:lnSpc>
                <a:spcPct val="90000"/>
              </a:lnSpc>
              <a:spcBef>
                <a:spcPts val="0"/>
              </a:spcBef>
              <a:spcAft>
                <a:spcPts val="0"/>
              </a:spcAft>
              <a:buSzPts val="1400"/>
              <a:buNone/>
              <a:defRPr/>
            </a:lvl8pPr>
            <a:lvl9pPr lvl="8" algn="ctr">
              <a:lnSpc>
                <a:spcPct val="90000"/>
              </a:lnSpc>
              <a:spcBef>
                <a:spcPts val="0"/>
              </a:spcBef>
              <a:spcAft>
                <a:spcPts val="0"/>
              </a:spcAft>
              <a:buSzPts val="1400"/>
              <a:buNone/>
              <a:defRPr/>
            </a:lvl9pPr>
          </a:lstStyle>
          <a:p>
            <a:endParaRPr/>
          </a:p>
        </p:txBody>
      </p:sp>
      <p:sp>
        <p:nvSpPr>
          <p:cNvPr id="54" name="Google Shape;54;p26"/>
          <p:cNvSpPr txBox="1">
            <a:spLocks noGrp="1"/>
          </p:cNvSpPr>
          <p:nvPr>
            <p:ph type="body" idx="1"/>
          </p:nvPr>
        </p:nvSpPr>
        <p:spPr>
          <a:xfrm>
            <a:off x="762000" y="1219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lnSpc>
                <a:spcPct val="100000"/>
              </a:lnSpc>
              <a:spcBef>
                <a:spcPts val="560"/>
              </a:spcBef>
              <a:spcAft>
                <a:spcPts val="0"/>
              </a:spcAft>
              <a:buSzPts val="2800"/>
              <a:buChar char="▪"/>
              <a:defRPr sz="2800">
                <a:solidFill>
                  <a:srgbClr val="565656"/>
                </a:solidFill>
              </a:defRPr>
            </a:lvl1pPr>
            <a:lvl2pPr marL="914400" lvl="1" indent="-381000" algn="l">
              <a:lnSpc>
                <a:spcPct val="100000"/>
              </a:lnSpc>
              <a:spcBef>
                <a:spcPts val="480"/>
              </a:spcBef>
              <a:spcAft>
                <a:spcPts val="0"/>
              </a:spcAft>
              <a:buSzPts val="2400"/>
              <a:buChar char="•"/>
              <a:defRPr sz="2400">
                <a:solidFill>
                  <a:srgbClr val="565656"/>
                </a:solidFill>
              </a:defRPr>
            </a:lvl2pPr>
            <a:lvl3pPr marL="1371600" lvl="2" indent="-355600" algn="l">
              <a:lnSpc>
                <a:spcPct val="100000"/>
              </a:lnSpc>
              <a:spcBef>
                <a:spcPts val="400"/>
              </a:spcBef>
              <a:spcAft>
                <a:spcPts val="0"/>
              </a:spcAft>
              <a:buSzPts val="2000"/>
              <a:buChar char="‒"/>
              <a:defRPr sz="2000">
                <a:solidFill>
                  <a:srgbClr val="565656"/>
                </a:solidFill>
              </a:defRPr>
            </a:lvl3pPr>
            <a:lvl4pPr marL="1828800" lvl="3" indent="-342900" algn="l">
              <a:lnSpc>
                <a:spcPct val="100000"/>
              </a:lnSpc>
              <a:spcBef>
                <a:spcPts val="360"/>
              </a:spcBef>
              <a:spcAft>
                <a:spcPts val="0"/>
              </a:spcAft>
              <a:buClr>
                <a:srgbClr val="565656"/>
              </a:buClr>
              <a:buSzPts val="1800"/>
              <a:buFont typeface="Noto Sans Symbols"/>
              <a:buChar char="▪"/>
              <a:defRPr sz="1800">
                <a:solidFill>
                  <a:srgbClr val="565656"/>
                </a:solidFill>
              </a:defRPr>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55" name="Google Shape;55;p26"/>
          <p:cNvSpPr txBox="1">
            <a:spLocks noGrp="1"/>
          </p:cNvSpPr>
          <p:nvPr>
            <p:ph type="body" idx="2"/>
          </p:nvPr>
        </p:nvSpPr>
        <p:spPr>
          <a:xfrm>
            <a:off x="5029200" y="1219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lnSpc>
                <a:spcPct val="100000"/>
              </a:lnSpc>
              <a:spcBef>
                <a:spcPts val="560"/>
              </a:spcBef>
              <a:spcAft>
                <a:spcPts val="0"/>
              </a:spcAft>
              <a:buSzPts val="2800"/>
              <a:buChar char="▪"/>
              <a:defRPr sz="2800">
                <a:solidFill>
                  <a:srgbClr val="565656"/>
                </a:solidFill>
                <a:latin typeface="Calibri"/>
                <a:ea typeface="Calibri"/>
                <a:cs typeface="Calibri"/>
                <a:sym typeface="Calibri"/>
              </a:defRPr>
            </a:lvl1pPr>
            <a:lvl2pPr marL="914400" lvl="1" indent="-381000" algn="l">
              <a:lnSpc>
                <a:spcPct val="100000"/>
              </a:lnSpc>
              <a:spcBef>
                <a:spcPts val="480"/>
              </a:spcBef>
              <a:spcAft>
                <a:spcPts val="0"/>
              </a:spcAft>
              <a:buSzPts val="2400"/>
              <a:buChar char="•"/>
              <a:defRPr sz="2400">
                <a:solidFill>
                  <a:srgbClr val="565656"/>
                </a:solidFill>
                <a:latin typeface="Calibri"/>
                <a:ea typeface="Calibri"/>
                <a:cs typeface="Calibri"/>
                <a:sym typeface="Calibri"/>
              </a:defRPr>
            </a:lvl2pPr>
            <a:lvl3pPr marL="1371600" lvl="2" indent="-355600" algn="l">
              <a:lnSpc>
                <a:spcPct val="100000"/>
              </a:lnSpc>
              <a:spcBef>
                <a:spcPts val="400"/>
              </a:spcBef>
              <a:spcAft>
                <a:spcPts val="0"/>
              </a:spcAft>
              <a:buSzPts val="2000"/>
              <a:buChar char="‒"/>
              <a:defRPr sz="2000">
                <a:solidFill>
                  <a:srgbClr val="565656"/>
                </a:solidFill>
                <a:latin typeface="Calibri"/>
                <a:ea typeface="Calibri"/>
                <a:cs typeface="Calibri"/>
                <a:sym typeface="Calibri"/>
              </a:defRPr>
            </a:lvl3pPr>
            <a:lvl4pPr marL="1828800" lvl="3" indent="-342900" algn="l">
              <a:lnSpc>
                <a:spcPct val="100000"/>
              </a:lnSpc>
              <a:spcBef>
                <a:spcPts val="360"/>
              </a:spcBef>
              <a:spcAft>
                <a:spcPts val="0"/>
              </a:spcAft>
              <a:buClr>
                <a:srgbClr val="565656"/>
              </a:buClr>
              <a:buSzPts val="1800"/>
              <a:buFont typeface="Noto Sans Symbols"/>
              <a:buChar char="▪"/>
              <a:defRPr sz="1800">
                <a:solidFill>
                  <a:srgbClr val="565656"/>
                </a:solidFill>
                <a:latin typeface="Calibri"/>
                <a:ea typeface="Calibri"/>
                <a:cs typeface="Calibri"/>
                <a:sym typeface="Calibri"/>
              </a:defRPr>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56" name="Google Shape;56;p2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Tree>
    <p:extLst>
      <p:ext uri="{BB962C8B-B14F-4D97-AF65-F5344CB8AC3E}">
        <p14:creationId xmlns:p14="http://schemas.microsoft.com/office/powerpoint/2010/main" val="612450409"/>
      </p:ext>
    </p:extLst>
  </p:cSld>
  <p:clrMapOvr>
    <a:masterClrMapping/>
  </p:clrMapOvr>
  <p:extLst>
    <p:ext uri="{DCECCB84-F9BA-43D5-87BE-67443E8EF086}">
      <p15:sldGuideLst xmlns:p15="http://schemas.microsoft.com/office/powerpoint/2012/main">
        <p15:guide id="1" orient="horz" pos="1008">
          <p15:clr>
            <a:srgbClr val="FBAE40"/>
          </p15:clr>
        </p15:guide>
        <p15:guide id="2" pos="288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2 Bulleted Lists with Heads">
  <p:cSld name="1_2 Bulleted Lists with Heads">
    <p:spTree>
      <p:nvGrpSpPr>
        <p:cNvPr id="1" name="Shape 57"/>
        <p:cNvGrpSpPr/>
        <p:nvPr/>
      </p:nvGrpSpPr>
      <p:grpSpPr>
        <a:xfrm>
          <a:off x="0" y="0"/>
          <a:ext cx="0" cy="0"/>
          <a:chOff x="0" y="0"/>
          <a:chExt cx="0" cy="0"/>
        </a:xfrm>
      </p:grpSpPr>
      <p:sp>
        <p:nvSpPr>
          <p:cNvPr id="58" name="Google Shape;58;p27"/>
          <p:cNvSpPr txBox="1">
            <a:spLocks noGrp="1"/>
          </p:cNvSpPr>
          <p:nvPr>
            <p:ph type="body" idx="1"/>
          </p:nvPr>
        </p:nvSpPr>
        <p:spPr>
          <a:xfrm>
            <a:off x="4953000" y="1838094"/>
            <a:ext cx="4038600" cy="3962400"/>
          </a:xfrm>
          <a:prstGeom prst="rect">
            <a:avLst/>
          </a:prstGeom>
          <a:noFill/>
          <a:ln>
            <a:noFill/>
          </a:ln>
        </p:spPr>
        <p:txBody>
          <a:bodyPr spcFirstLastPara="1" wrap="square" lIns="91425" tIns="45700" rIns="91425" bIns="45700" anchor="t" anchorCtr="0">
            <a:normAutofit/>
          </a:bodyPr>
          <a:lstStyle>
            <a:lvl1pPr marL="457200" lvl="0" indent="-406400" algn="l">
              <a:lnSpc>
                <a:spcPct val="100000"/>
              </a:lnSpc>
              <a:spcBef>
                <a:spcPts val="560"/>
              </a:spcBef>
              <a:spcAft>
                <a:spcPts val="0"/>
              </a:spcAft>
              <a:buSzPts val="2800"/>
              <a:buChar char="▪"/>
              <a:defRPr sz="2800">
                <a:solidFill>
                  <a:srgbClr val="565656"/>
                </a:solidFill>
              </a:defRPr>
            </a:lvl1pPr>
            <a:lvl2pPr marL="914400" lvl="1" indent="-381000" algn="l">
              <a:lnSpc>
                <a:spcPct val="100000"/>
              </a:lnSpc>
              <a:spcBef>
                <a:spcPts val="480"/>
              </a:spcBef>
              <a:spcAft>
                <a:spcPts val="0"/>
              </a:spcAft>
              <a:buSzPts val="2400"/>
              <a:buChar char="•"/>
              <a:defRPr sz="2400">
                <a:solidFill>
                  <a:srgbClr val="565656"/>
                </a:solidFill>
              </a:defRPr>
            </a:lvl2pPr>
            <a:lvl3pPr marL="1371600" lvl="2" indent="-355600" algn="l">
              <a:lnSpc>
                <a:spcPct val="100000"/>
              </a:lnSpc>
              <a:spcBef>
                <a:spcPts val="400"/>
              </a:spcBef>
              <a:spcAft>
                <a:spcPts val="0"/>
              </a:spcAft>
              <a:buSzPts val="2000"/>
              <a:buChar char="‒"/>
              <a:defRPr sz="2000">
                <a:solidFill>
                  <a:srgbClr val="565656"/>
                </a:solidFill>
              </a:defRPr>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59" name="Google Shape;59;p27"/>
          <p:cNvSpPr txBox="1">
            <a:spLocks noGrp="1"/>
          </p:cNvSpPr>
          <p:nvPr>
            <p:ph type="body" idx="2"/>
          </p:nvPr>
        </p:nvSpPr>
        <p:spPr>
          <a:xfrm>
            <a:off x="762000" y="1828800"/>
            <a:ext cx="4038600" cy="4038600"/>
          </a:xfrm>
          <a:prstGeom prst="rect">
            <a:avLst/>
          </a:prstGeom>
          <a:noFill/>
          <a:ln>
            <a:noFill/>
          </a:ln>
        </p:spPr>
        <p:txBody>
          <a:bodyPr spcFirstLastPara="1" wrap="square" lIns="91425" tIns="45700" rIns="91425" bIns="45700" anchor="t" anchorCtr="0">
            <a:normAutofit/>
          </a:bodyPr>
          <a:lstStyle>
            <a:lvl1pPr marL="457200" lvl="0" indent="-406400" algn="l">
              <a:lnSpc>
                <a:spcPct val="100000"/>
              </a:lnSpc>
              <a:spcBef>
                <a:spcPts val="560"/>
              </a:spcBef>
              <a:spcAft>
                <a:spcPts val="0"/>
              </a:spcAft>
              <a:buSzPts val="2800"/>
              <a:buChar char="▪"/>
              <a:defRPr sz="2800">
                <a:solidFill>
                  <a:srgbClr val="565656"/>
                </a:solidFill>
              </a:defRPr>
            </a:lvl1pPr>
            <a:lvl2pPr marL="914400" lvl="1" indent="-381000" algn="l">
              <a:lnSpc>
                <a:spcPct val="100000"/>
              </a:lnSpc>
              <a:spcBef>
                <a:spcPts val="480"/>
              </a:spcBef>
              <a:spcAft>
                <a:spcPts val="0"/>
              </a:spcAft>
              <a:buSzPts val="2400"/>
              <a:buChar char="•"/>
              <a:defRPr sz="2400">
                <a:solidFill>
                  <a:srgbClr val="565656"/>
                </a:solidFill>
              </a:defRPr>
            </a:lvl2pPr>
            <a:lvl3pPr marL="1371600" lvl="2" indent="-355600" algn="l">
              <a:lnSpc>
                <a:spcPct val="100000"/>
              </a:lnSpc>
              <a:spcBef>
                <a:spcPts val="400"/>
              </a:spcBef>
              <a:spcAft>
                <a:spcPts val="0"/>
              </a:spcAft>
              <a:buSzPts val="2000"/>
              <a:buChar char="‒"/>
              <a:defRPr sz="2000">
                <a:solidFill>
                  <a:srgbClr val="565656"/>
                </a:solidFill>
              </a:defRPr>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60" name="Google Shape;60;p27"/>
          <p:cNvSpPr txBox="1">
            <a:spLocks noGrp="1"/>
          </p:cNvSpPr>
          <p:nvPr>
            <p:ph type="title"/>
          </p:nvPr>
        </p:nvSpPr>
        <p:spPr>
          <a:xfrm>
            <a:off x="762000" y="276225"/>
            <a:ext cx="8229600" cy="590550"/>
          </a:xfrm>
          <a:prstGeom prst="rect">
            <a:avLst/>
          </a:prstGeom>
          <a:noFill/>
          <a:ln>
            <a:noFill/>
          </a:ln>
        </p:spPr>
        <p:txBody>
          <a:bodyPr spcFirstLastPara="1" wrap="square" lIns="91425" tIns="45700" rIns="91425" bIns="45700" anchor="ctr" anchorCtr="0">
            <a:spAutoFit/>
          </a:bodyPr>
          <a:lstStyle>
            <a:lvl1pPr lvl="0" algn="l">
              <a:lnSpc>
                <a:spcPct val="90000"/>
              </a:lnSpc>
              <a:spcBef>
                <a:spcPts val="0"/>
              </a:spcBef>
              <a:spcAft>
                <a:spcPts val="0"/>
              </a:spcAft>
              <a:buSzPts val="1400"/>
              <a:buNone/>
              <a:defRPr/>
            </a:lvl1pPr>
            <a:lvl2pPr lvl="1" algn="ctr">
              <a:lnSpc>
                <a:spcPct val="90000"/>
              </a:lnSpc>
              <a:spcBef>
                <a:spcPts val="0"/>
              </a:spcBef>
              <a:spcAft>
                <a:spcPts val="0"/>
              </a:spcAft>
              <a:buSzPts val="1400"/>
              <a:buNone/>
              <a:defRPr/>
            </a:lvl2pPr>
            <a:lvl3pPr lvl="2" algn="ctr">
              <a:lnSpc>
                <a:spcPct val="90000"/>
              </a:lnSpc>
              <a:spcBef>
                <a:spcPts val="0"/>
              </a:spcBef>
              <a:spcAft>
                <a:spcPts val="0"/>
              </a:spcAft>
              <a:buSzPts val="1400"/>
              <a:buNone/>
              <a:defRPr/>
            </a:lvl3pPr>
            <a:lvl4pPr lvl="3" algn="ctr">
              <a:lnSpc>
                <a:spcPct val="90000"/>
              </a:lnSpc>
              <a:spcBef>
                <a:spcPts val="0"/>
              </a:spcBef>
              <a:spcAft>
                <a:spcPts val="0"/>
              </a:spcAft>
              <a:buSzPts val="1400"/>
              <a:buNone/>
              <a:defRPr/>
            </a:lvl4pPr>
            <a:lvl5pPr lvl="4" algn="ctr">
              <a:lnSpc>
                <a:spcPct val="90000"/>
              </a:lnSpc>
              <a:spcBef>
                <a:spcPts val="0"/>
              </a:spcBef>
              <a:spcAft>
                <a:spcPts val="0"/>
              </a:spcAft>
              <a:buSzPts val="1400"/>
              <a:buNone/>
              <a:defRPr/>
            </a:lvl5pPr>
            <a:lvl6pPr lvl="5" algn="ctr">
              <a:lnSpc>
                <a:spcPct val="90000"/>
              </a:lnSpc>
              <a:spcBef>
                <a:spcPts val="0"/>
              </a:spcBef>
              <a:spcAft>
                <a:spcPts val="0"/>
              </a:spcAft>
              <a:buSzPts val="1400"/>
              <a:buNone/>
              <a:defRPr/>
            </a:lvl6pPr>
            <a:lvl7pPr lvl="6" algn="ctr">
              <a:lnSpc>
                <a:spcPct val="90000"/>
              </a:lnSpc>
              <a:spcBef>
                <a:spcPts val="0"/>
              </a:spcBef>
              <a:spcAft>
                <a:spcPts val="0"/>
              </a:spcAft>
              <a:buSzPts val="1400"/>
              <a:buNone/>
              <a:defRPr/>
            </a:lvl7pPr>
            <a:lvl8pPr lvl="7" algn="ctr">
              <a:lnSpc>
                <a:spcPct val="90000"/>
              </a:lnSpc>
              <a:spcBef>
                <a:spcPts val="0"/>
              </a:spcBef>
              <a:spcAft>
                <a:spcPts val="0"/>
              </a:spcAft>
              <a:buSzPts val="1400"/>
              <a:buNone/>
              <a:defRPr/>
            </a:lvl8pPr>
            <a:lvl9pPr lvl="8" algn="ctr">
              <a:lnSpc>
                <a:spcPct val="90000"/>
              </a:lnSpc>
              <a:spcBef>
                <a:spcPts val="0"/>
              </a:spcBef>
              <a:spcAft>
                <a:spcPts val="0"/>
              </a:spcAft>
              <a:buSzPts val="1400"/>
              <a:buNone/>
              <a:defRPr/>
            </a:lvl9pPr>
          </a:lstStyle>
          <a:p>
            <a:endParaRPr/>
          </a:p>
        </p:txBody>
      </p:sp>
      <p:sp>
        <p:nvSpPr>
          <p:cNvPr id="61" name="Google Shape;61;p27"/>
          <p:cNvSpPr txBox="1">
            <a:spLocks noGrp="1"/>
          </p:cNvSpPr>
          <p:nvPr>
            <p:ph type="body" idx="3"/>
          </p:nvPr>
        </p:nvSpPr>
        <p:spPr>
          <a:xfrm>
            <a:off x="762000" y="1172739"/>
            <a:ext cx="4040188" cy="639762"/>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560"/>
              </a:spcBef>
              <a:spcAft>
                <a:spcPts val="0"/>
              </a:spcAft>
              <a:buSzPts val="2800"/>
              <a:buNone/>
              <a:defRPr sz="2800" b="1"/>
            </a:lvl1pPr>
            <a:lvl2pPr marL="914400" lvl="1" indent="-228600" algn="l">
              <a:lnSpc>
                <a:spcPct val="100000"/>
              </a:lnSpc>
              <a:spcBef>
                <a:spcPts val="400"/>
              </a:spcBef>
              <a:spcAft>
                <a:spcPts val="0"/>
              </a:spcAft>
              <a:buSzPts val="2000"/>
              <a:buNone/>
              <a:defRPr sz="2000" b="1"/>
            </a:lvl2pPr>
            <a:lvl3pPr marL="1371600" lvl="2" indent="-228600" algn="l">
              <a:lnSpc>
                <a:spcPct val="100000"/>
              </a:lnSpc>
              <a:spcBef>
                <a:spcPts val="360"/>
              </a:spcBef>
              <a:spcAft>
                <a:spcPts val="0"/>
              </a:spcAft>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62" name="Google Shape;62;p27"/>
          <p:cNvSpPr txBox="1">
            <a:spLocks noGrp="1"/>
          </p:cNvSpPr>
          <p:nvPr>
            <p:ph type="body" idx="4"/>
          </p:nvPr>
        </p:nvSpPr>
        <p:spPr>
          <a:xfrm>
            <a:off x="4949825" y="1172739"/>
            <a:ext cx="4041775" cy="639762"/>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560"/>
              </a:spcBef>
              <a:spcAft>
                <a:spcPts val="0"/>
              </a:spcAft>
              <a:buSzPts val="2800"/>
              <a:buNone/>
              <a:defRPr sz="2800" b="1"/>
            </a:lvl1pPr>
            <a:lvl2pPr marL="914400" lvl="1" indent="-228600" algn="l">
              <a:lnSpc>
                <a:spcPct val="100000"/>
              </a:lnSpc>
              <a:spcBef>
                <a:spcPts val="400"/>
              </a:spcBef>
              <a:spcAft>
                <a:spcPts val="0"/>
              </a:spcAft>
              <a:buSzPts val="2000"/>
              <a:buNone/>
              <a:defRPr sz="2000" b="1"/>
            </a:lvl2pPr>
            <a:lvl3pPr marL="1371600" lvl="2" indent="-228600" algn="l">
              <a:lnSpc>
                <a:spcPct val="100000"/>
              </a:lnSpc>
              <a:spcBef>
                <a:spcPts val="360"/>
              </a:spcBef>
              <a:spcAft>
                <a:spcPts val="0"/>
              </a:spcAft>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63" name="Google Shape;63;p2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Tree>
    <p:extLst>
      <p:ext uri="{BB962C8B-B14F-4D97-AF65-F5344CB8AC3E}">
        <p14:creationId xmlns:p14="http://schemas.microsoft.com/office/powerpoint/2010/main" val="920276897"/>
      </p:ext>
    </p:extLst>
  </p:cSld>
  <p:clrMapOvr>
    <a:masterClrMapping/>
  </p:clrMapOvr>
  <p:extLst>
    <p:ext uri="{DCECCB84-F9BA-43D5-87BE-67443E8EF086}">
      <p15:sldGuideLst xmlns:p15="http://schemas.microsoft.com/office/powerpoint/2012/main">
        <p15:guide id="1" orient="horz" pos="1008">
          <p15:clr>
            <a:srgbClr val="FBAE40"/>
          </p15:clr>
        </p15:guide>
        <p15:guide id="2" pos="288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Bulleted List and Figure">
  <p:cSld name="1_Bulleted List and Figure">
    <p:spTree>
      <p:nvGrpSpPr>
        <p:cNvPr id="1" name="Shape 64"/>
        <p:cNvGrpSpPr/>
        <p:nvPr/>
      </p:nvGrpSpPr>
      <p:grpSpPr>
        <a:xfrm>
          <a:off x="0" y="0"/>
          <a:ext cx="0" cy="0"/>
          <a:chOff x="0" y="0"/>
          <a:chExt cx="0" cy="0"/>
        </a:xfrm>
      </p:grpSpPr>
      <p:sp>
        <p:nvSpPr>
          <p:cNvPr id="65" name="Google Shape;65;p28"/>
          <p:cNvSpPr txBox="1">
            <a:spLocks noGrp="1"/>
          </p:cNvSpPr>
          <p:nvPr>
            <p:ph type="title"/>
          </p:nvPr>
        </p:nvSpPr>
        <p:spPr>
          <a:xfrm>
            <a:off x="762000" y="276225"/>
            <a:ext cx="8229600" cy="590550"/>
          </a:xfrm>
          <a:prstGeom prst="rect">
            <a:avLst/>
          </a:prstGeom>
          <a:noFill/>
          <a:ln>
            <a:noFill/>
          </a:ln>
        </p:spPr>
        <p:txBody>
          <a:bodyPr spcFirstLastPara="1" wrap="square" lIns="91425" tIns="45700" rIns="91425" bIns="45700" anchor="ctr" anchorCtr="0">
            <a:spAutoFit/>
          </a:bodyPr>
          <a:lstStyle>
            <a:lvl1pPr lvl="0" algn="l">
              <a:lnSpc>
                <a:spcPct val="90000"/>
              </a:lnSpc>
              <a:spcBef>
                <a:spcPts val="0"/>
              </a:spcBef>
              <a:spcAft>
                <a:spcPts val="0"/>
              </a:spcAft>
              <a:buSzPts val="1400"/>
              <a:buNone/>
              <a:defRPr/>
            </a:lvl1pPr>
            <a:lvl2pPr lvl="1" algn="ctr">
              <a:lnSpc>
                <a:spcPct val="90000"/>
              </a:lnSpc>
              <a:spcBef>
                <a:spcPts val="0"/>
              </a:spcBef>
              <a:spcAft>
                <a:spcPts val="0"/>
              </a:spcAft>
              <a:buSzPts val="1400"/>
              <a:buNone/>
              <a:defRPr/>
            </a:lvl2pPr>
            <a:lvl3pPr lvl="2" algn="ctr">
              <a:lnSpc>
                <a:spcPct val="90000"/>
              </a:lnSpc>
              <a:spcBef>
                <a:spcPts val="0"/>
              </a:spcBef>
              <a:spcAft>
                <a:spcPts val="0"/>
              </a:spcAft>
              <a:buSzPts val="1400"/>
              <a:buNone/>
              <a:defRPr/>
            </a:lvl3pPr>
            <a:lvl4pPr lvl="3" algn="ctr">
              <a:lnSpc>
                <a:spcPct val="90000"/>
              </a:lnSpc>
              <a:spcBef>
                <a:spcPts val="0"/>
              </a:spcBef>
              <a:spcAft>
                <a:spcPts val="0"/>
              </a:spcAft>
              <a:buSzPts val="1400"/>
              <a:buNone/>
              <a:defRPr/>
            </a:lvl4pPr>
            <a:lvl5pPr lvl="4" algn="ctr">
              <a:lnSpc>
                <a:spcPct val="90000"/>
              </a:lnSpc>
              <a:spcBef>
                <a:spcPts val="0"/>
              </a:spcBef>
              <a:spcAft>
                <a:spcPts val="0"/>
              </a:spcAft>
              <a:buSzPts val="1400"/>
              <a:buNone/>
              <a:defRPr/>
            </a:lvl5pPr>
            <a:lvl6pPr lvl="5" algn="ctr">
              <a:lnSpc>
                <a:spcPct val="90000"/>
              </a:lnSpc>
              <a:spcBef>
                <a:spcPts val="0"/>
              </a:spcBef>
              <a:spcAft>
                <a:spcPts val="0"/>
              </a:spcAft>
              <a:buSzPts val="1400"/>
              <a:buNone/>
              <a:defRPr/>
            </a:lvl6pPr>
            <a:lvl7pPr lvl="6" algn="ctr">
              <a:lnSpc>
                <a:spcPct val="90000"/>
              </a:lnSpc>
              <a:spcBef>
                <a:spcPts val="0"/>
              </a:spcBef>
              <a:spcAft>
                <a:spcPts val="0"/>
              </a:spcAft>
              <a:buSzPts val="1400"/>
              <a:buNone/>
              <a:defRPr/>
            </a:lvl7pPr>
            <a:lvl8pPr lvl="7" algn="ctr">
              <a:lnSpc>
                <a:spcPct val="90000"/>
              </a:lnSpc>
              <a:spcBef>
                <a:spcPts val="0"/>
              </a:spcBef>
              <a:spcAft>
                <a:spcPts val="0"/>
              </a:spcAft>
              <a:buSzPts val="1400"/>
              <a:buNone/>
              <a:defRPr/>
            </a:lvl8pPr>
            <a:lvl9pPr lvl="8" algn="ctr">
              <a:lnSpc>
                <a:spcPct val="90000"/>
              </a:lnSpc>
              <a:spcBef>
                <a:spcPts val="0"/>
              </a:spcBef>
              <a:spcAft>
                <a:spcPts val="0"/>
              </a:spcAft>
              <a:buSzPts val="1400"/>
              <a:buNone/>
              <a:defRPr/>
            </a:lvl9pPr>
          </a:lstStyle>
          <a:p>
            <a:endParaRPr/>
          </a:p>
        </p:txBody>
      </p:sp>
      <p:sp>
        <p:nvSpPr>
          <p:cNvPr id="66" name="Google Shape;66;p28"/>
          <p:cNvSpPr txBox="1">
            <a:spLocks noGrp="1"/>
          </p:cNvSpPr>
          <p:nvPr>
            <p:ph type="body" idx="1"/>
          </p:nvPr>
        </p:nvSpPr>
        <p:spPr>
          <a:xfrm>
            <a:off x="762000" y="1219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lnSpc>
                <a:spcPct val="100000"/>
              </a:lnSpc>
              <a:spcBef>
                <a:spcPts val="560"/>
              </a:spcBef>
              <a:spcAft>
                <a:spcPts val="0"/>
              </a:spcAft>
              <a:buSzPts val="2800"/>
              <a:buChar char="▪"/>
              <a:defRPr sz="2800">
                <a:solidFill>
                  <a:srgbClr val="565656"/>
                </a:solidFill>
              </a:defRPr>
            </a:lvl1pPr>
            <a:lvl2pPr marL="914400" lvl="1" indent="-381000" algn="l">
              <a:lnSpc>
                <a:spcPct val="100000"/>
              </a:lnSpc>
              <a:spcBef>
                <a:spcPts val="480"/>
              </a:spcBef>
              <a:spcAft>
                <a:spcPts val="0"/>
              </a:spcAft>
              <a:buSzPts val="2400"/>
              <a:buChar char="•"/>
              <a:defRPr sz="2400">
                <a:solidFill>
                  <a:srgbClr val="565656"/>
                </a:solidFill>
              </a:defRPr>
            </a:lvl2pPr>
            <a:lvl3pPr marL="1371600" lvl="2" indent="-355600" algn="l">
              <a:lnSpc>
                <a:spcPct val="100000"/>
              </a:lnSpc>
              <a:spcBef>
                <a:spcPts val="400"/>
              </a:spcBef>
              <a:spcAft>
                <a:spcPts val="0"/>
              </a:spcAft>
              <a:buSzPts val="2000"/>
              <a:buChar char="‒"/>
              <a:defRPr sz="2000">
                <a:solidFill>
                  <a:srgbClr val="565656"/>
                </a:solidFill>
              </a:defRPr>
            </a:lvl3pPr>
            <a:lvl4pPr marL="1828800" lvl="3" indent="-342900" algn="l">
              <a:lnSpc>
                <a:spcPct val="100000"/>
              </a:lnSpc>
              <a:spcBef>
                <a:spcPts val="360"/>
              </a:spcBef>
              <a:spcAft>
                <a:spcPts val="0"/>
              </a:spcAft>
              <a:buClr>
                <a:srgbClr val="565656"/>
              </a:buClr>
              <a:buSzPts val="1800"/>
              <a:buFont typeface="Noto Sans Symbols"/>
              <a:buChar char="▪"/>
              <a:defRPr sz="1800">
                <a:solidFill>
                  <a:srgbClr val="565656"/>
                </a:solidFill>
              </a:defRPr>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67" name="Google Shape;67;p28"/>
          <p:cNvSpPr>
            <a:spLocks noGrp="1"/>
          </p:cNvSpPr>
          <p:nvPr>
            <p:ph type="pic" idx="2"/>
          </p:nvPr>
        </p:nvSpPr>
        <p:spPr>
          <a:xfrm>
            <a:off x="4953000" y="1219200"/>
            <a:ext cx="3733800" cy="452628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640"/>
              </a:spcBef>
              <a:spcAft>
                <a:spcPts val="0"/>
              </a:spcAft>
              <a:buClr>
                <a:srgbClr val="28805C"/>
              </a:buClr>
              <a:buSzPts val="3200"/>
              <a:buFont typeface="Noto Sans Symbols"/>
              <a:buChar char="▪"/>
              <a:defRPr sz="3200" b="0" i="0" u="none" strike="noStrike" cap="none">
                <a:solidFill>
                  <a:srgbClr val="565656"/>
                </a:solidFill>
                <a:latin typeface="Calibri"/>
                <a:ea typeface="Calibri"/>
                <a:cs typeface="Calibri"/>
                <a:sym typeface="Calibri"/>
              </a:defRPr>
            </a:lvl1pPr>
            <a:lvl2pPr marR="0" lvl="1" algn="l" rtl="0">
              <a:lnSpc>
                <a:spcPct val="100000"/>
              </a:lnSpc>
              <a:spcBef>
                <a:spcPts val="560"/>
              </a:spcBef>
              <a:spcAft>
                <a:spcPts val="0"/>
              </a:spcAft>
              <a:buClr>
                <a:srgbClr val="D99C21"/>
              </a:buClr>
              <a:buSzPts val="2800"/>
              <a:buFont typeface="Arial"/>
              <a:buChar char="•"/>
              <a:defRPr sz="2800" b="0" i="0" u="none" strike="noStrike" cap="none">
                <a:solidFill>
                  <a:srgbClr val="565656"/>
                </a:solidFill>
                <a:latin typeface="Calibri"/>
                <a:ea typeface="Calibri"/>
                <a:cs typeface="Calibri"/>
                <a:sym typeface="Calibri"/>
              </a:defRPr>
            </a:lvl2pPr>
            <a:lvl3pPr marR="0" lvl="2" algn="l" rtl="0">
              <a:lnSpc>
                <a:spcPct val="100000"/>
              </a:lnSpc>
              <a:spcBef>
                <a:spcPts val="560"/>
              </a:spcBef>
              <a:spcAft>
                <a:spcPts val="0"/>
              </a:spcAft>
              <a:buClr>
                <a:srgbClr val="737373"/>
              </a:buClr>
              <a:buSzPts val="2800"/>
              <a:buFont typeface="Calibri"/>
              <a:buChar char="‒"/>
              <a:defRPr sz="2800" b="0" i="0" u="none" strike="noStrike" cap="none">
                <a:solidFill>
                  <a:srgbClr val="565656"/>
                </a:solidFill>
                <a:latin typeface="Calibri"/>
                <a:ea typeface="Calibri"/>
                <a:cs typeface="Calibri"/>
                <a:sym typeface="Calibri"/>
              </a:defRPr>
            </a:lvl3pPr>
            <a:lvl4pPr marR="0" lvl="3"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R="0" lvl="4"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R="0" lvl="5"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R="0" lvl="6"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R="0" lvl="7"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R="0" lvl="8"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68" name="Google Shape;68;p2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Tree>
    <p:extLst>
      <p:ext uri="{BB962C8B-B14F-4D97-AF65-F5344CB8AC3E}">
        <p14:creationId xmlns:p14="http://schemas.microsoft.com/office/powerpoint/2010/main" val="2207610680"/>
      </p:ext>
    </p:extLst>
  </p:cSld>
  <p:clrMapOvr>
    <a:masterClrMapping/>
  </p:clrMapOvr>
  <p:extLst>
    <p:ext uri="{DCECCB84-F9BA-43D5-87BE-67443E8EF086}">
      <p15:sldGuideLst xmlns:p15="http://schemas.microsoft.com/office/powerpoint/2012/main">
        <p15:guide id="1" orient="horz" pos="1008">
          <p15:clr>
            <a:srgbClr val="FBAE40"/>
          </p15:clr>
        </p15:guide>
        <p15:guide id="2" pos="288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4_Chapter and Title">
    <p:spTree>
      <p:nvGrpSpPr>
        <p:cNvPr id="1" name=""/>
        <p:cNvGrpSpPr/>
        <p:nvPr/>
      </p:nvGrpSpPr>
      <p:grpSpPr>
        <a:xfrm>
          <a:off x="0" y="0"/>
          <a:ext cx="0" cy="0"/>
          <a:chOff x="0" y="0"/>
          <a:chExt cx="0" cy="0"/>
        </a:xfrm>
      </p:grpSpPr>
      <p:sp>
        <p:nvSpPr>
          <p:cNvPr id="4" name="Picture Placeholder 3"/>
          <p:cNvSpPr>
            <a:spLocks noGrp="1"/>
          </p:cNvSpPr>
          <p:nvPr>
            <p:ph type="pic" sz="quarter" idx="14"/>
          </p:nvPr>
        </p:nvSpPr>
        <p:spPr>
          <a:xfrm>
            <a:off x="381000" y="1143000"/>
            <a:ext cx="2590800" cy="3568700"/>
          </a:xfrm>
        </p:spPr>
        <p:txBody>
          <a:bodyPr/>
          <a:lstStyle/>
          <a:p>
            <a:r>
              <a:rPr lang="en-US"/>
              <a:t>Click icon to add picture</a:t>
            </a:r>
            <a:endParaRPr lang="en-US" dirty="0"/>
          </a:p>
        </p:txBody>
      </p:sp>
      <p:sp>
        <p:nvSpPr>
          <p:cNvPr id="15" name="Text Placeholder 5"/>
          <p:cNvSpPr>
            <a:spLocks noGrp="1"/>
          </p:cNvSpPr>
          <p:nvPr>
            <p:ph type="body" sz="quarter" idx="16"/>
          </p:nvPr>
        </p:nvSpPr>
        <p:spPr>
          <a:xfrm>
            <a:off x="3423557" y="3008009"/>
            <a:ext cx="5410200" cy="565150"/>
          </a:xfrm>
        </p:spPr>
        <p:txBody>
          <a:bodyPr/>
          <a:lstStyle>
            <a:lvl1pPr marL="0" indent="0" algn="r">
              <a:buNone/>
              <a:defRPr sz="3200"/>
            </a:lvl1pPr>
          </a:lstStyle>
          <a:p>
            <a:pPr lvl="0"/>
            <a:r>
              <a:rPr lang="en-US"/>
              <a:t>Click to edit Master text styles</a:t>
            </a:r>
          </a:p>
        </p:txBody>
      </p:sp>
      <p:sp>
        <p:nvSpPr>
          <p:cNvPr id="16" name="Rectangle 15"/>
          <p:cNvSpPr/>
          <p:nvPr userDrawn="1"/>
        </p:nvSpPr>
        <p:spPr>
          <a:xfrm>
            <a:off x="0" y="6356350"/>
            <a:ext cx="9144000" cy="5072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Date Placeholder 3"/>
          <p:cNvSpPr txBox="1">
            <a:spLocks/>
          </p:cNvSpPr>
          <p:nvPr userDrawn="1"/>
        </p:nvSpPr>
        <p:spPr>
          <a:xfrm>
            <a:off x="101599" y="6470650"/>
            <a:ext cx="2422525" cy="365125"/>
          </a:xfrm>
          <a:prstGeom prst="rect">
            <a:avLst/>
          </a:prstGeom>
        </p:spPr>
        <p:txBody>
          <a:bodyPr anchor="ctr"/>
          <a:lstStyle>
            <a:defPPr>
              <a:defRPr lang="en-US"/>
            </a:defPPr>
            <a:lvl1pPr marL="0" algn="l" defTabSz="914400" rtl="0" eaLnBrk="1" latinLnBrk="0" hangingPunct="1">
              <a:defRPr sz="10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b="1" dirty="0">
                <a:solidFill>
                  <a:srgbClr val="585858"/>
                </a:solidFill>
              </a:rPr>
              <a:t>Copyright ©2023 F.A. Davis Company</a:t>
            </a:r>
          </a:p>
        </p:txBody>
      </p:sp>
      <p:pic>
        <p:nvPicPr>
          <p:cNvPr id="18" name="Picture 13"/>
          <p:cNvPicPr>
            <a:picLocks noChangeAspect="1"/>
          </p:cNvPicPr>
          <p:nvPr userDrawn="1"/>
        </p:nvPicPr>
        <p:blipFill>
          <a:blip r:embed="rId2" cstate="print">
            <a:clrChange>
              <a:clrFrom>
                <a:srgbClr val="FFFFFE"/>
              </a:clrFrom>
              <a:clrTo>
                <a:srgbClr val="FFFFFE">
                  <a:alpha val="0"/>
                </a:srgbClr>
              </a:clrTo>
            </a:clrChange>
            <a:extLst>
              <a:ext uri="{BEBA8EAE-BF5A-486C-A8C5-ECC9F3942E4B}">
                <a14:imgProps xmlns:a14="http://schemas.microsoft.com/office/drawing/2010/main">
                  <a14:imgLayer r:embed="rId3">
                    <a14:imgEffect>
                      <a14:saturation sat="300000"/>
                    </a14:imgEffect>
                  </a14:imgLayer>
                </a14:imgProps>
              </a:ext>
              <a:ext uri="{28A0092B-C50C-407E-A947-70E740481C1C}">
                <a14:useLocalDpi xmlns:a14="http://schemas.microsoft.com/office/drawing/2010/main" val="0"/>
              </a:ext>
            </a:extLst>
          </a:blip>
          <a:srcRect/>
          <a:stretch>
            <a:fillRect/>
          </a:stretch>
        </p:blipFill>
        <p:spPr bwMode="auto">
          <a:xfrm>
            <a:off x="7977294" y="6492183"/>
            <a:ext cx="1005840" cy="354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9"/>
          <p:cNvSpPr/>
          <p:nvPr userDrawn="1"/>
        </p:nvSpPr>
        <p:spPr>
          <a:xfrm>
            <a:off x="0" y="4728898"/>
            <a:ext cx="9144000" cy="1708150"/>
          </a:xfrm>
          <a:prstGeom prst="rect">
            <a:avLst/>
          </a:prstGeom>
          <a:solidFill>
            <a:srgbClr val="28805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cxnSp>
        <p:nvCxnSpPr>
          <p:cNvPr id="11" name="Straight Connector 10"/>
          <p:cNvCxnSpPr/>
          <p:nvPr userDrawn="1"/>
        </p:nvCxnSpPr>
        <p:spPr>
          <a:xfrm>
            <a:off x="0" y="4728898"/>
            <a:ext cx="9144000" cy="0"/>
          </a:xfrm>
          <a:prstGeom prst="line">
            <a:avLst/>
          </a:prstGeom>
          <a:ln w="50800">
            <a:solidFill>
              <a:srgbClr val="D99C21"/>
            </a:solidFill>
          </a:ln>
        </p:spPr>
        <p:style>
          <a:lnRef idx="1">
            <a:schemeClr val="accent1"/>
          </a:lnRef>
          <a:fillRef idx="0">
            <a:schemeClr val="accent1"/>
          </a:fillRef>
          <a:effectRef idx="0">
            <a:schemeClr val="accent1"/>
          </a:effectRef>
          <a:fontRef idx="minor">
            <a:schemeClr val="tx1"/>
          </a:fontRef>
        </p:style>
      </p:cxnSp>
      <p:pic>
        <p:nvPicPr>
          <p:cNvPr id="12" name="Picture 11"/>
          <p:cNvPicPr>
            <a:picLocks noChangeAspect="1"/>
          </p:cNvPicPr>
          <p:nvPr userDrawn="1"/>
        </p:nvPicPr>
        <p:blipFill>
          <a:blip r:embed="rId4" cstate="print"/>
          <a:stretch>
            <a:fillRect/>
          </a:stretch>
        </p:blipFill>
        <p:spPr>
          <a:xfrm>
            <a:off x="0" y="6426743"/>
            <a:ext cx="9169400" cy="48773"/>
          </a:xfrm>
          <a:prstGeom prst="rect">
            <a:avLst/>
          </a:prstGeom>
        </p:spPr>
      </p:pic>
      <p:sp>
        <p:nvSpPr>
          <p:cNvPr id="14" name="Title 1"/>
          <p:cNvSpPr>
            <a:spLocks noGrp="1"/>
          </p:cNvSpPr>
          <p:nvPr>
            <p:ph type="title"/>
          </p:nvPr>
        </p:nvSpPr>
        <p:spPr>
          <a:xfrm>
            <a:off x="381000" y="163941"/>
            <a:ext cx="5706534" cy="59093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spAutoFit/>
          </a:bodyPr>
          <a:lstStyle>
            <a:lvl1pPr algn="r">
              <a:defRPr lang="en-US" sz="3600" dirty="0">
                <a:solidFill>
                  <a:schemeClr val="tx1">
                    <a:lumMod val="75000"/>
                  </a:schemeClr>
                </a:solidFill>
              </a:defRPr>
            </a:lvl1pPr>
          </a:lstStyle>
          <a:p>
            <a:pPr lvl="0"/>
            <a:r>
              <a:rPr lang="en-US"/>
              <a:t>Click to edit Master title style</a:t>
            </a:r>
            <a:endParaRPr lang="en-US" dirty="0"/>
          </a:p>
        </p:txBody>
      </p:sp>
    </p:spTree>
    <p:extLst>
      <p:ext uri="{BB962C8B-B14F-4D97-AF65-F5344CB8AC3E}">
        <p14:creationId xmlns:p14="http://schemas.microsoft.com/office/powerpoint/2010/main" val="393139167"/>
      </p:ext>
    </p:extLst>
  </p:cSld>
  <p:clrMapOvr>
    <a:masterClrMapping/>
  </p:clrMapOvr>
  <p:extLst>
    <p:ext uri="{DCECCB84-F9BA-43D5-87BE-67443E8EF086}">
      <p15:sldGuideLst xmlns:p15="http://schemas.microsoft.com/office/powerpoint/2012/main">
        <p15:guide id="1" orient="horz" pos="2160">
          <p15:clr>
            <a:srgbClr val="FBAE40"/>
          </p15:clr>
        </p15:guide>
        <p15:guide id="2" pos="288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Question">
  <p:cSld name="1_Question">
    <p:spTree>
      <p:nvGrpSpPr>
        <p:cNvPr id="1" name="Shape 79"/>
        <p:cNvGrpSpPr/>
        <p:nvPr/>
      </p:nvGrpSpPr>
      <p:grpSpPr>
        <a:xfrm>
          <a:off x="0" y="0"/>
          <a:ext cx="0" cy="0"/>
          <a:chOff x="0" y="0"/>
          <a:chExt cx="0" cy="0"/>
        </a:xfrm>
      </p:grpSpPr>
      <p:sp>
        <p:nvSpPr>
          <p:cNvPr id="80" name="Google Shape;80;p31"/>
          <p:cNvSpPr txBox="1">
            <a:spLocks noGrp="1"/>
          </p:cNvSpPr>
          <p:nvPr>
            <p:ph type="body" idx="1"/>
          </p:nvPr>
        </p:nvSpPr>
        <p:spPr>
          <a:xfrm>
            <a:off x="457200" y="1763751"/>
            <a:ext cx="8229600" cy="4068763"/>
          </a:xfrm>
          <a:prstGeom prst="rect">
            <a:avLst/>
          </a:prstGeom>
          <a:noFill/>
          <a:ln>
            <a:noFill/>
          </a:ln>
        </p:spPr>
        <p:txBody>
          <a:bodyPr spcFirstLastPara="1" wrap="square" lIns="91425" tIns="45700" rIns="91425" bIns="45700" anchor="t" anchorCtr="0">
            <a:noAutofit/>
          </a:bodyPr>
          <a:lstStyle>
            <a:lvl1pPr marL="457200" lvl="0" indent="-431800" algn="l">
              <a:lnSpc>
                <a:spcPct val="100000"/>
              </a:lnSpc>
              <a:spcBef>
                <a:spcPts val="640"/>
              </a:spcBef>
              <a:spcAft>
                <a:spcPts val="0"/>
              </a:spcAft>
              <a:buSzPts val="3200"/>
              <a:buFont typeface="Calibri"/>
              <a:buAutoNum type="alphaUcPeriod"/>
              <a:defRPr/>
            </a:lvl1pPr>
            <a:lvl2pPr marL="914400" lvl="1" indent="-406400" algn="l">
              <a:lnSpc>
                <a:spcPct val="100000"/>
              </a:lnSpc>
              <a:spcBef>
                <a:spcPts val="560"/>
              </a:spcBef>
              <a:spcAft>
                <a:spcPts val="0"/>
              </a:spcAft>
              <a:buSzPts val="2800"/>
              <a:buChar char="•"/>
              <a:defRPr/>
            </a:lvl2pPr>
            <a:lvl3pPr marL="1371600" lvl="2" indent="-355600" algn="l">
              <a:lnSpc>
                <a:spcPct val="100000"/>
              </a:lnSpc>
              <a:spcBef>
                <a:spcPts val="400"/>
              </a:spcBef>
              <a:spcAft>
                <a:spcPts val="0"/>
              </a:spcAft>
              <a:buSzPts val="2000"/>
              <a:buChar char="‒"/>
              <a:defRPr sz="2000"/>
            </a:lvl3pPr>
            <a:lvl4pPr marL="1828800" lvl="3" indent="-342900" algn="l">
              <a:lnSpc>
                <a:spcPct val="100000"/>
              </a:lnSpc>
              <a:spcBef>
                <a:spcPts val="360"/>
              </a:spcBef>
              <a:spcAft>
                <a:spcPts val="0"/>
              </a:spcAft>
              <a:buClr>
                <a:srgbClr val="737373"/>
              </a:buClr>
              <a:buSzPts val="1800"/>
              <a:buFont typeface="Noto Sans Symbols"/>
              <a:buChar char="▪"/>
              <a:defRPr sz="1800">
                <a:solidFill>
                  <a:srgbClr val="737373"/>
                </a:solidFill>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81" name="Google Shape;81;p31"/>
          <p:cNvSpPr txBox="1">
            <a:spLocks noGrp="1"/>
          </p:cNvSpPr>
          <p:nvPr>
            <p:ph type="body" idx="2"/>
          </p:nvPr>
        </p:nvSpPr>
        <p:spPr>
          <a:xfrm>
            <a:off x="457200" y="1295400"/>
            <a:ext cx="8229600" cy="381000"/>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640"/>
              </a:spcBef>
              <a:spcAft>
                <a:spcPts val="0"/>
              </a:spcAft>
              <a:buSzPts val="3200"/>
              <a:buNone/>
              <a:defRPr sz="3200" b="1"/>
            </a:lvl1pPr>
            <a:lvl2pPr marL="914400" lvl="1" indent="-342900" algn="l">
              <a:lnSpc>
                <a:spcPct val="100000"/>
              </a:lnSpc>
              <a:spcBef>
                <a:spcPts val="360"/>
              </a:spcBef>
              <a:spcAft>
                <a:spcPts val="0"/>
              </a:spcAft>
              <a:buSzPts val="1800"/>
              <a:buChar char="•"/>
              <a:defRPr/>
            </a:lvl2pPr>
            <a:lvl3pPr marL="1371600" lvl="2" indent="-342900" algn="l">
              <a:lnSpc>
                <a:spcPct val="100000"/>
              </a:lnSpc>
              <a:spcBef>
                <a:spcPts val="360"/>
              </a:spcBef>
              <a:spcAft>
                <a:spcPts val="0"/>
              </a:spcAft>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82" name="Google Shape;82;p31"/>
          <p:cNvSpPr txBox="1">
            <a:spLocks noGrp="1"/>
          </p:cNvSpPr>
          <p:nvPr>
            <p:ph type="title"/>
          </p:nvPr>
        </p:nvSpPr>
        <p:spPr>
          <a:xfrm>
            <a:off x="762000" y="276225"/>
            <a:ext cx="8229600" cy="590550"/>
          </a:xfrm>
          <a:prstGeom prst="rect">
            <a:avLst/>
          </a:prstGeom>
          <a:noFill/>
          <a:ln>
            <a:noFill/>
          </a:ln>
        </p:spPr>
        <p:txBody>
          <a:bodyPr spcFirstLastPara="1" wrap="square" lIns="91425" tIns="45700" rIns="91425" bIns="45700" anchor="ctr" anchorCtr="0">
            <a:spAutoFit/>
          </a:bodyPr>
          <a:lstStyle>
            <a:lvl1pPr lvl="0" algn="l">
              <a:lnSpc>
                <a:spcPct val="90000"/>
              </a:lnSpc>
              <a:spcBef>
                <a:spcPts val="0"/>
              </a:spcBef>
              <a:spcAft>
                <a:spcPts val="0"/>
              </a:spcAft>
              <a:buSzPts val="1400"/>
              <a:buNone/>
              <a:defRPr/>
            </a:lvl1pPr>
            <a:lvl2pPr lvl="1" algn="ctr">
              <a:lnSpc>
                <a:spcPct val="90000"/>
              </a:lnSpc>
              <a:spcBef>
                <a:spcPts val="0"/>
              </a:spcBef>
              <a:spcAft>
                <a:spcPts val="0"/>
              </a:spcAft>
              <a:buSzPts val="1400"/>
              <a:buNone/>
              <a:defRPr/>
            </a:lvl2pPr>
            <a:lvl3pPr lvl="2" algn="ctr">
              <a:lnSpc>
                <a:spcPct val="90000"/>
              </a:lnSpc>
              <a:spcBef>
                <a:spcPts val="0"/>
              </a:spcBef>
              <a:spcAft>
                <a:spcPts val="0"/>
              </a:spcAft>
              <a:buSzPts val="1400"/>
              <a:buNone/>
              <a:defRPr/>
            </a:lvl3pPr>
            <a:lvl4pPr lvl="3" algn="ctr">
              <a:lnSpc>
                <a:spcPct val="90000"/>
              </a:lnSpc>
              <a:spcBef>
                <a:spcPts val="0"/>
              </a:spcBef>
              <a:spcAft>
                <a:spcPts val="0"/>
              </a:spcAft>
              <a:buSzPts val="1400"/>
              <a:buNone/>
              <a:defRPr/>
            </a:lvl4pPr>
            <a:lvl5pPr lvl="4" algn="ctr">
              <a:lnSpc>
                <a:spcPct val="90000"/>
              </a:lnSpc>
              <a:spcBef>
                <a:spcPts val="0"/>
              </a:spcBef>
              <a:spcAft>
                <a:spcPts val="0"/>
              </a:spcAft>
              <a:buSzPts val="1400"/>
              <a:buNone/>
              <a:defRPr/>
            </a:lvl5pPr>
            <a:lvl6pPr lvl="5" algn="ctr">
              <a:lnSpc>
                <a:spcPct val="90000"/>
              </a:lnSpc>
              <a:spcBef>
                <a:spcPts val="0"/>
              </a:spcBef>
              <a:spcAft>
                <a:spcPts val="0"/>
              </a:spcAft>
              <a:buSzPts val="1400"/>
              <a:buNone/>
              <a:defRPr/>
            </a:lvl6pPr>
            <a:lvl7pPr lvl="6" algn="ctr">
              <a:lnSpc>
                <a:spcPct val="90000"/>
              </a:lnSpc>
              <a:spcBef>
                <a:spcPts val="0"/>
              </a:spcBef>
              <a:spcAft>
                <a:spcPts val="0"/>
              </a:spcAft>
              <a:buSzPts val="1400"/>
              <a:buNone/>
              <a:defRPr/>
            </a:lvl7pPr>
            <a:lvl8pPr lvl="7" algn="ctr">
              <a:lnSpc>
                <a:spcPct val="90000"/>
              </a:lnSpc>
              <a:spcBef>
                <a:spcPts val="0"/>
              </a:spcBef>
              <a:spcAft>
                <a:spcPts val="0"/>
              </a:spcAft>
              <a:buSzPts val="1400"/>
              <a:buNone/>
              <a:defRPr/>
            </a:lvl8pPr>
            <a:lvl9pPr lvl="8" algn="ctr">
              <a:lnSpc>
                <a:spcPct val="90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2586854340"/>
      </p:ext>
    </p:extLst>
  </p:cSld>
  <p:clrMapOvr>
    <a:masterClrMapping/>
  </p:clrMapOvr>
  <p:extLst>
    <p:ext uri="{DCECCB84-F9BA-43D5-87BE-67443E8EF086}">
      <p15:sldGuideLst xmlns:p15="http://schemas.microsoft.com/office/powerpoint/2012/main">
        <p15:guide id="1" orient="horz" pos="1008">
          <p15:clr>
            <a:srgbClr val="FBAE40"/>
          </p15:clr>
        </p15:guide>
        <p15:guide id="2" pos="2880">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Answer">
  <p:cSld name="1_Answer">
    <p:spTree>
      <p:nvGrpSpPr>
        <p:cNvPr id="1" name="Shape 83"/>
        <p:cNvGrpSpPr/>
        <p:nvPr/>
      </p:nvGrpSpPr>
      <p:grpSpPr>
        <a:xfrm>
          <a:off x="0" y="0"/>
          <a:ext cx="0" cy="0"/>
          <a:chOff x="0" y="0"/>
          <a:chExt cx="0" cy="0"/>
        </a:xfrm>
      </p:grpSpPr>
      <p:sp>
        <p:nvSpPr>
          <p:cNvPr id="84" name="Google Shape;84;p32"/>
          <p:cNvSpPr txBox="1">
            <a:spLocks noGrp="1"/>
          </p:cNvSpPr>
          <p:nvPr>
            <p:ph type="title"/>
          </p:nvPr>
        </p:nvSpPr>
        <p:spPr>
          <a:xfrm>
            <a:off x="762000" y="276034"/>
            <a:ext cx="8229600" cy="590931"/>
          </a:xfrm>
          <a:prstGeom prst="rect">
            <a:avLst/>
          </a:prstGeom>
          <a:noFill/>
          <a:ln>
            <a:noFill/>
          </a:ln>
        </p:spPr>
        <p:txBody>
          <a:bodyPr spcFirstLastPara="1" wrap="square" lIns="91425" tIns="45700" rIns="91425" bIns="45700" anchor="ctr" anchorCtr="0">
            <a:spAutoFit/>
          </a:bodyPr>
          <a:lstStyle>
            <a:lvl1pPr lvl="0" algn="l">
              <a:lnSpc>
                <a:spcPct val="90000"/>
              </a:lnSpc>
              <a:spcBef>
                <a:spcPts val="0"/>
              </a:spcBef>
              <a:spcAft>
                <a:spcPts val="0"/>
              </a:spcAft>
              <a:buSzPts val="1400"/>
              <a:buNone/>
              <a:defRPr sz="3600">
                <a:solidFill>
                  <a:srgbClr val="D99C21"/>
                </a:solidFill>
                <a:latin typeface="Calibri"/>
                <a:ea typeface="Calibri"/>
                <a:cs typeface="Calibri"/>
                <a:sym typeface="Calibri"/>
              </a:defRPr>
            </a:lvl1pPr>
            <a:lvl2pPr lvl="1" algn="ctr">
              <a:lnSpc>
                <a:spcPct val="90000"/>
              </a:lnSpc>
              <a:spcBef>
                <a:spcPts val="0"/>
              </a:spcBef>
              <a:spcAft>
                <a:spcPts val="0"/>
              </a:spcAft>
              <a:buSzPts val="1400"/>
              <a:buNone/>
              <a:defRPr/>
            </a:lvl2pPr>
            <a:lvl3pPr lvl="2" algn="ctr">
              <a:lnSpc>
                <a:spcPct val="90000"/>
              </a:lnSpc>
              <a:spcBef>
                <a:spcPts val="0"/>
              </a:spcBef>
              <a:spcAft>
                <a:spcPts val="0"/>
              </a:spcAft>
              <a:buSzPts val="1400"/>
              <a:buNone/>
              <a:defRPr/>
            </a:lvl3pPr>
            <a:lvl4pPr lvl="3" algn="ctr">
              <a:lnSpc>
                <a:spcPct val="90000"/>
              </a:lnSpc>
              <a:spcBef>
                <a:spcPts val="0"/>
              </a:spcBef>
              <a:spcAft>
                <a:spcPts val="0"/>
              </a:spcAft>
              <a:buSzPts val="1400"/>
              <a:buNone/>
              <a:defRPr/>
            </a:lvl4pPr>
            <a:lvl5pPr lvl="4" algn="ctr">
              <a:lnSpc>
                <a:spcPct val="90000"/>
              </a:lnSpc>
              <a:spcBef>
                <a:spcPts val="0"/>
              </a:spcBef>
              <a:spcAft>
                <a:spcPts val="0"/>
              </a:spcAft>
              <a:buSzPts val="1400"/>
              <a:buNone/>
              <a:defRPr/>
            </a:lvl5pPr>
            <a:lvl6pPr lvl="5" algn="ctr">
              <a:lnSpc>
                <a:spcPct val="90000"/>
              </a:lnSpc>
              <a:spcBef>
                <a:spcPts val="0"/>
              </a:spcBef>
              <a:spcAft>
                <a:spcPts val="0"/>
              </a:spcAft>
              <a:buSzPts val="1400"/>
              <a:buNone/>
              <a:defRPr/>
            </a:lvl6pPr>
            <a:lvl7pPr lvl="6" algn="ctr">
              <a:lnSpc>
                <a:spcPct val="90000"/>
              </a:lnSpc>
              <a:spcBef>
                <a:spcPts val="0"/>
              </a:spcBef>
              <a:spcAft>
                <a:spcPts val="0"/>
              </a:spcAft>
              <a:buSzPts val="1400"/>
              <a:buNone/>
              <a:defRPr/>
            </a:lvl7pPr>
            <a:lvl8pPr lvl="7" algn="ctr">
              <a:lnSpc>
                <a:spcPct val="90000"/>
              </a:lnSpc>
              <a:spcBef>
                <a:spcPts val="0"/>
              </a:spcBef>
              <a:spcAft>
                <a:spcPts val="0"/>
              </a:spcAft>
              <a:buSzPts val="1400"/>
              <a:buNone/>
              <a:defRPr/>
            </a:lvl8pPr>
            <a:lvl9pPr lvl="8" algn="ctr">
              <a:lnSpc>
                <a:spcPct val="90000"/>
              </a:lnSpc>
              <a:spcBef>
                <a:spcPts val="0"/>
              </a:spcBef>
              <a:spcAft>
                <a:spcPts val="0"/>
              </a:spcAft>
              <a:buSzPts val="1400"/>
              <a:buNone/>
              <a:defRPr/>
            </a:lvl9pPr>
          </a:lstStyle>
          <a:p>
            <a:endParaRPr/>
          </a:p>
        </p:txBody>
      </p:sp>
      <p:sp>
        <p:nvSpPr>
          <p:cNvPr id="85" name="Google Shape;85;p32"/>
          <p:cNvSpPr txBox="1">
            <a:spLocks noGrp="1"/>
          </p:cNvSpPr>
          <p:nvPr>
            <p:ph type="body" idx="1"/>
          </p:nvPr>
        </p:nvSpPr>
        <p:spPr>
          <a:xfrm>
            <a:off x="457200" y="1763751"/>
            <a:ext cx="8229600" cy="4068763"/>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640"/>
              </a:spcBef>
              <a:spcAft>
                <a:spcPts val="0"/>
              </a:spcAft>
              <a:buSzPts val="3200"/>
              <a:buFont typeface="Calibri"/>
              <a:buNone/>
              <a:defRPr/>
            </a:lvl1pPr>
            <a:lvl2pPr marL="914400" lvl="1" indent="-406400" algn="l">
              <a:lnSpc>
                <a:spcPct val="100000"/>
              </a:lnSpc>
              <a:spcBef>
                <a:spcPts val="560"/>
              </a:spcBef>
              <a:spcAft>
                <a:spcPts val="0"/>
              </a:spcAft>
              <a:buSzPts val="2800"/>
              <a:buChar char="•"/>
              <a:defRPr/>
            </a:lvl2pPr>
            <a:lvl3pPr marL="1371600" lvl="2" indent="-355600" algn="l">
              <a:lnSpc>
                <a:spcPct val="100000"/>
              </a:lnSpc>
              <a:spcBef>
                <a:spcPts val="400"/>
              </a:spcBef>
              <a:spcAft>
                <a:spcPts val="0"/>
              </a:spcAft>
              <a:buSzPts val="2000"/>
              <a:buChar char="‒"/>
              <a:defRPr sz="2000"/>
            </a:lvl3pPr>
            <a:lvl4pPr marL="1828800" lvl="3" indent="-342900" algn="l">
              <a:lnSpc>
                <a:spcPct val="100000"/>
              </a:lnSpc>
              <a:spcBef>
                <a:spcPts val="360"/>
              </a:spcBef>
              <a:spcAft>
                <a:spcPts val="0"/>
              </a:spcAft>
              <a:buClr>
                <a:srgbClr val="737373"/>
              </a:buClr>
              <a:buSzPts val="1800"/>
              <a:buFont typeface="Noto Sans Symbols"/>
              <a:buChar char="▪"/>
              <a:defRPr sz="1800">
                <a:solidFill>
                  <a:srgbClr val="737373"/>
                </a:solidFill>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86" name="Google Shape;86;p32"/>
          <p:cNvSpPr txBox="1">
            <a:spLocks noGrp="1"/>
          </p:cNvSpPr>
          <p:nvPr>
            <p:ph type="body" idx="2"/>
          </p:nvPr>
        </p:nvSpPr>
        <p:spPr>
          <a:xfrm>
            <a:off x="457200" y="1295400"/>
            <a:ext cx="8229600" cy="381000"/>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640"/>
              </a:spcBef>
              <a:spcAft>
                <a:spcPts val="0"/>
              </a:spcAft>
              <a:buSzPts val="3200"/>
              <a:buFont typeface="Calibri"/>
              <a:buNone/>
              <a:defRPr sz="3200" b="1"/>
            </a:lvl1pPr>
            <a:lvl2pPr marL="914400" lvl="1" indent="-342900" algn="l">
              <a:lnSpc>
                <a:spcPct val="100000"/>
              </a:lnSpc>
              <a:spcBef>
                <a:spcPts val="360"/>
              </a:spcBef>
              <a:spcAft>
                <a:spcPts val="0"/>
              </a:spcAft>
              <a:buSzPts val="1800"/>
              <a:buChar char="•"/>
              <a:defRPr/>
            </a:lvl2pPr>
            <a:lvl3pPr marL="1371600" lvl="2" indent="-342900" algn="l">
              <a:lnSpc>
                <a:spcPct val="100000"/>
              </a:lnSpc>
              <a:spcBef>
                <a:spcPts val="360"/>
              </a:spcBef>
              <a:spcAft>
                <a:spcPts val="0"/>
              </a:spcAft>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655671657"/>
      </p:ext>
    </p:extLst>
  </p:cSld>
  <p:clrMapOvr>
    <a:masterClrMapping/>
  </p:clrMapOvr>
  <p:extLst>
    <p:ext uri="{DCECCB84-F9BA-43D5-87BE-67443E8EF086}">
      <p15:sldGuideLst xmlns:p15="http://schemas.microsoft.com/office/powerpoint/2012/main">
        <p15:guide id="1" orient="horz" pos="1008">
          <p15:clr>
            <a:srgbClr val="FBAE40"/>
          </p15:clr>
        </p15:guide>
        <p15:guide id="2" pos="2880">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Lead-in Head, and Bulleted List">
  <p:cSld name="1_Title, Lead-in Head, and Bulleted List">
    <p:spTree>
      <p:nvGrpSpPr>
        <p:cNvPr id="1" name="Shape 48"/>
        <p:cNvGrpSpPr/>
        <p:nvPr/>
      </p:nvGrpSpPr>
      <p:grpSpPr>
        <a:xfrm>
          <a:off x="0" y="0"/>
          <a:ext cx="0" cy="0"/>
          <a:chOff x="0" y="0"/>
          <a:chExt cx="0" cy="0"/>
        </a:xfrm>
      </p:grpSpPr>
      <p:sp>
        <p:nvSpPr>
          <p:cNvPr id="49" name="Google Shape;49;p25"/>
          <p:cNvSpPr txBox="1">
            <a:spLocks noGrp="1"/>
          </p:cNvSpPr>
          <p:nvPr>
            <p:ph type="title"/>
          </p:nvPr>
        </p:nvSpPr>
        <p:spPr>
          <a:xfrm>
            <a:off x="762000" y="276034"/>
            <a:ext cx="8229600" cy="590931"/>
          </a:xfrm>
          <a:prstGeom prst="rect">
            <a:avLst/>
          </a:prstGeom>
          <a:noFill/>
          <a:ln>
            <a:noFill/>
          </a:ln>
        </p:spPr>
        <p:txBody>
          <a:bodyPr spcFirstLastPara="1" wrap="square" lIns="91425" tIns="45700" rIns="91425" bIns="45700" anchor="ctr" anchorCtr="0">
            <a:spAutoFit/>
          </a:bodyPr>
          <a:lstStyle>
            <a:lvl1pPr lvl="0" algn="l">
              <a:lnSpc>
                <a:spcPct val="90000"/>
              </a:lnSpc>
              <a:spcBef>
                <a:spcPts val="0"/>
              </a:spcBef>
              <a:spcAft>
                <a:spcPts val="0"/>
              </a:spcAft>
              <a:buSzPts val="1400"/>
              <a:buNone/>
              <a:defRPr sz="3600">
                <a:solidFill>
                  <a:srgbClr val="D99C21"/>
                </a:solidFill>
                <a:latin typeface="Calibri"/>
                <a:ea typeface="Calibri"/>
                <a:cs typeface="Calibri"/>
                <a:sym typeface="Calibri"/>
              </a:defRPr>
            </a:lvl1pPr>
            <a:lvl2pPr lvl="1" algn="ctr">
              <a:lnSpc>
                <a:spcPct val="90000"/>
              </a:lnSpc>
              <a:spcBef>
                <a:spcPts val="0"/>
              </a:spcBef>
              <a:spcAft>
                <a:spcPts val="0"/>
              </a:spcAft>
              <a:buSzPts val="1400"/>
              <a:buNone/>
              <a:defRPr/>
            </a:lvl2pPr>
            <a:lvl3pPr lvl="2" algn="ctr">
              <a:lnSpc>
                <a:spcPct val="90000"/>
              </a:lnSpc>
              <a:spcBef>
                <a:spcPts val="0"/>
              </a:spcBef>
              <a:spcAft>
                <a:spcPts val="0"/>
              </a:spcAft>
              <a:buSzPts val="1400"/>
              <a:buNone/>
              <a:defRPr/>
            </a:lvl3pPr>
            <a:lvl4pPr lvl="3" algn="ctr">
              <a:lnSpc>
                <a:spcPct val="90000"/>
              </a:lnSpc>
              <a:spcBef>
                <a:spcPts val="0"/>
              </a:spcBef>
              <a:spcAft>
                <a:spcPts val="0"/>
              </a:spcAft>
              <a:buSzPts val="1400"/>
              <a:buNone/>
              <a:defRPr/>
            </a:lvl4pPr>
            <a:lvl5pPr lvl="4" algn="ctr">
              <a:lnSpc>
                <a:spcPct val="90000"/>
              </a:lnSpc>
              <a:spcBef>
                <a:spcPts val="0"/>
              </a:spcBef>
              <a:spcAft>
                <a:spcPts val="0"/>
              </a:spcAft>
              <a:buSzPts val="1400"/>
              <a:buNone/>
              <a:defRPr/>
            </a:lvl5pPr>
            <a:lvl6pPr lvl="5" algn="ctr">
              <a:lnSpc>
                <a:spcPct val="90000"/>
              </a:lnSpc>
              <a:spcBef>
                <a:spcPts val="0"/>
              </a:spcBef>
              <a:spcAft>
                <a:spcPts val="0"/>
              </a:spcAft>
              <a:buSzPts val="1400"/>
              <a:buNone/>
              <a:defRPr/>
            </a:lvl6pPr>
            <a:lvl7pPr lvl="6" algn="ctr">
              <a:lnSpc>
                <a:spcPct val="90000"/>
              </a:lnSpc>
              <a:spcBef>
                <a:spcPts val="0"/>
              </a:spcBef>
              <a:spcAft>
                <a:spcPts val="0"/>
              </a:spcAft>
              <a:buSzPts val="1400"/>
              <a:buNone/>
              <a:defRPr/>
            </a:lvl7pPr>
            <a:lvl8pPr lvl="7" algn="ctr">
              <a:lnSpc>
                <a:spcPct val="90000"/>
              </a:lnSpc>
              <a:spcBef>
                <a:spcPts val="0"/>
              </a:spcBef>
              <a:spcAft>
                <a:spcPts val="0"/>
              </a:spcAft>
              <a:buSzPts val="1400"/>
              <a:buNone/>
              <a:defRPr/>
            </a:lvl8pPr>
            <a:lvl9pPr lvl="8" algn="ctr">
              <a:lnSpc>
                <a:spcPct val="90000"/>
              </a:lnSpc>
              <a:spcBef>
                <a:spcPts val="0"/>
              </a:spcBef>
              <a:spcAft>
                <a:spcPts val="0"/>
              </a:spcAft>
              <a:buSzPts val="1400"/>
              <a:buNone/>
              <a:defRPr/>
            </a:lvl9pPr>
          </a:lstStyle>
          <a:p>
            <a:endParaRPr/>
          </a:p>
        </p:txBody>
      </p:sp>
      <p:sp>
        <p:nvSpPr>
          <p:cNvPr id="50" name="Google Shape;50;p25"/>
          <p:cNvSpPr txBox="1">
            <a:spLocks noGrp="1"/>
          </p:cNvSpPr>
          <p:nvPr>
            <p:ph type="body" idx="1"/>
          </p:nvPr>
        </p:nvSpPr>
        <p:spPr>
          <a:xfrm>
            <a:off x="457200" y="1741449"/>
            <a:ext cx="8229600" cy="4068763"/>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SzPts val="1800"/>
              <a:buChar char="▪"/>
              <a:defRPr/>
            </a:lvl1pPr>
            <a:lvl2pPr marL="914400" lvl="1" indent="-406400" algn="l">
              <a:lnSpc>
                <a:spcPct val="100000"/>
              </a:lnSpc>
              <a:spcBef>
                <a:spcPts val="560"/>
              </a:spcBef>
              <a:spcAft>
                <a:spcPts val="0"/>
              </a:spcAft>
              <a:buSzPts val="2800"/>
              <a:buChar char="•"/>
              <a:defRPr>
                <a:solidFill>
                  <a:srgbClr val="565656"/>
                </a:solidFill>
              </a:defRPr>
            </a:lvl2pPr>
            <a:lvl3pPr marL="1371600" lvl="2" indent="-381000" algn="l">
              <a:lnSpc>
                <a:spcPct val="100000"/>
              </a:lnSpc>
              <a:spcBef>
                <a:spcPts val="480"/>
              </a:spcBef>
              <a:spcAft>
                <a:spcPts val="0"/>
              </a:spcAft>
              <a:buSzPts val="2400"/>
              <a:buChar char="‒"/>
              <a:defRPr sz="2400">
                <a:solidFill>
                  <a:srgbClr val="565656"/>
                </a:solidFill>
              </a:defRPr>
            </a:lvl3pPr>
            <a:lvl4pPr marL="1828800" lvl="3" indent="-355600" algn="l">
              <a:lnSpc>
                <a:spcPct val="100000"/>
              </a:lnSpc>
              <a:spcBef>
                <a:spcPts val="400"/>
              </a:spcBef>
              <a:spcAft>
                <a:spcPts val="0"/>
              </a:spcAft>
              <a:buClr>
                <a:srgbClr val="565656"/>
              </a:buClr>
              <a:buSzPts val="2000"/>
              <a:buFont typeface="Noto Sans Symbols"/>
              <a:buChar char="▪"/>
              <a:defRPr sz="2000">
                <a:solidFill>
                  <a:srgbClr val="565656"/>
                </a:solidFill>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51" name="Google Shape;51;p25"/>
          <p:cNvSpPr txBox="1">
            <a:spLocks noGrp="1"/>
          </p:cNvSpPr>
          <p:nvPr>
            <p:ph type="body" idx="2"/>
          </p:nvPr>
        </p:nvSpPr>
        <p:spPr>
          <a:xfrm>
            <a:off x="457200" y="1295400"/>
            <a:ext cx="8229600" cy="381000"/>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640"/>
              </a:spcBef>
              <a:spcAft>
                <a:spcPts val="0"/>
              </a:spcAft>
              <a:buSzPts val="3200"/>
              <a:buNone/>
              <a:defRPr sz="3200"/>
            </a:lvl1pPr>
            <a:lvl2pPr marL="914400" lvl="1" indent="-342900" algn="l">
              <a:lnSpc>
                <a:spcPct val="100000"/>
              </a:lnSpc>
              <a:spcBef>
                <a:spcPts val="360"/>
              </a:spcBef>
              <a:spcAft>
                <a:spcPts val="0"/>
              </a:spcAft>
              <a:buSzPts val="1800"/>
              <a:buChar char="•"/>
              <a:defRPr/>
            </a:lvl2pPr>
            <a:lvl3pPr marL="1371600" lvl="2" indent="-342900" algn="l">
              <a:lnSpc>
                <a:spcPct val="100000"/>
              </a:lnSpc>
              <a:spcBef>
                <a:spcPts val="360"/>
              </a:spcBef>
              <a:spcAft>
                <a:spcPts val="0"/>
              </a:spcAft>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853255748"/>
      </p:ext>
    </p:extLst>
  </p:cSld>
  <p:clrMapOvr>
    <a:masterClrMapping/>
  </p:clrMapOvr>
  <p:extLst>
    <p:ext uri="{DCECCB84-F9BA-43D5-87BE-67443E8EF086}">
      <p15:sldGuideLst xmlns:p15="http://schemas.microsoft.com/office/powerpoint/2012/main">
        <p15:guide id="1" orient="horz" pos="1008">
          <p15:clr>
            <a:srgbClr val="FBAE40"/>
          </p15:clr>
        </p15:guide>
        <p15:guide id="2" pos="2880">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ClickerCheck">
  <p:cSld name="2_ClickerCheck">
    <p:spTree>
      <p:nvGrpSpPr>
        <p:cNvPr id="1" name="Shape 87"/>
        <p:cNvGrpSpPr/>
        <p:nvPr/>
      </p:nvGrpSpPr>
      <p:grpSpPr>
        <a:xfrm>
          <a:off x="0" y="0"/>
          <a:ext cx="0" cy="0"/>
          <a:chOff x="0" y="0"/>
          <a:chExt cx="0" cy="0"/>
        </a:xfrm>
      </p:grpSpPr>
      <p:sp>
        <p:nvSpPr>
          <p:cNvPr id="88" name="Google Shape;88;p33"/>
          <p:cNvSpPr txBox="1">
            <a:spLocks noGrp="1"/>
          </p:cNvSpPr>
          <p:nvPr>
            <p:ph type="body" idx="1"/>
          </p:nvPr>
        </p:nvSpPr>
        <p:spPr>
          <a:xfrm>
            <a:off x="457200" y="1763751"/>
            <a:ext cx="8229600" cy="4068763"/>
          </a:xfrm>
          <a:prstGeom prst="rect">
            <a:avLst/>
          </a:prstGeom>
          <a:noFill/>
          <a:ln>
            <a:noFill/>
          </a:ln>
        </p:spPr>
        <p:txBody>
          <a:bodyPr spcFirstLastPara="1" wrap="square" lIns="91425" tIns="45700" rIns="91425" bIns="45700" anchor="t" anchorCtr="0">
            <a:noAutofit/>
          </a:bodyPr>
          <a:lstStyle>
            <a:lvl1pPr marL="457200" lvl="0" indent="-431800" algn="l">
              <a:lnSpc>
                <a:spcPct val="100000"/>
              </a:lnSpc>
              <a:spcBef>
                <a:spcPts val="640"/>
              </a:spcBef>
              <a:spcAft>
                <a:spcPts val="0"/>
              </a:spcAft>
              <a:buSzPts val="3200"/>
              <a:buFont typeface="Calibri"/>
              <a:buAutoNum type="alphaUcPeriod"/>
              <a:defRPr/>
            </a:lvl1pPr>
            <a:lvl2pPr marL="914400" lvl="1" indent="-406400" algn="l">
              <a:lnSpc>
                <a:spcPct val="100000"/>
              </a:lnSpc>
              <a:spcBef>
                <a:spcPts val="560"/>
              </a:spcBef>
              <a:spcAft>
                <a:spcPts val="0"/>
              </a:spcAft>
              <a:buSzPts val="2800"/>
              <a:buChar char="•"/>
              <a:defRPr/>
            </a:lvl2pPr>
            <a:lvl3pPr marL="1371600" lvl="2" indent="-355600" algn="l">
              <a:lnSpc>
                <a:spcPct val="100000"/>
              </a:lnSpc>
              <a:spcBef>
                <a:spcPts val="400"/>
              </a:spcBef>
              <a:spcAft>
                <a:spcPts val="0"/>
              </a:spcAft>
              <a:buSzPts val="2000"/>
              <a:buChar char="‒"/>
              <a:defRPr sz="2000"/>
            </a:lvl3pPr>
            <a:lvl4pPr marL="1828800" lvl="3" indent="-342900" algn="l">
              <a:lnSpc>
                <a:spcPct val="100000"/>
              </a:lnSpc>
              <a:spcBef>
                <a:spcPts val="360"/>
              </a:spcBef>
              <a:spcAft>
                <a:spcPts val="0"/>
              </a:spcAft>
              <a:buClr>
                <a:srgbClr val="737373"/>
              </a:buClr>
              <a:buSzPts val="1800"/>
              <a:buFont typeface="Noto Sans Symbols"/>
              <a:buChar char="▪"/>
              <a:defRPr sz="1800">
                <a:solidFill>
                  <a:srgbClr val="737373"/>
                </a:solidFill>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89" name="Google Shape;89;p33"/>
          <p:cNvSpPr txBox="1">
            <a:spLocks noGrp="1"/>
          </p:cNvSpPr>
          <p:nvPr>
            <p:ph type="body" idx="2"/>
          </p:nvPr>
        </p:nvSpPr>
        <p:spPr>
          <a:xfrm>
            <a:off x="457200" y="1295400"/>
            <a:ext cx="8229600" cy="381000"/>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640"/>
              </a:spcBef>
              <a:spcAft>
                <a:spcPts val="0"/>
              </a:spcAft>
              <a:buSzPts val="3200"/>
              <a:buFont typeface="Calibri"/>
              <a:buNone/>
              <a:defRPr sz="3200" b="0"/>
            </a:lvl1pPr>
            <a:lvl2pPr marL="914400" lvl="1" indent="-342900" algn="l">
              <a:lnSpc>
                <a:spcPct val="100000"/>
              </a:lnSpc>
              <a:spcBef>
                <a:spcPts val="360"/>
              </a:spcBef>
              <a:spcAft>
                <a:spcPts val="0"/>
              </a:spcAft>
              <a:buSzPts val="1800"/>
              <a:buChar char="•"/>
              <a:defRPr/>
            </a:lvl2pPr>
            <a:lvl3pPr marL="1371600" lvl="2" indent="-342900" algn="l">
              <a:lnSpc>
                <a:spcPct val="100000"/>
              </a:lnSpc>
              <a:spcBef>
                <a:spcPts val="360"/>
              </a:spcBef>
              <a:spcAft>
                <a:spcPts val="0"/>
              </a:spcAft>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90" name="Google Shape;90;p33"/>
          <p:cNvSpPr txBox="1">
            <a:spLocks noGrp="1"/>
          </p:cNvSpPr>
          <p:nvPr>
            <p:ph type="title"/>
          </p:nvPr>
        </p:nvSpPr>
        <p:spPr>
          <a:xfrm>
            <a:off x="762000" y="276225"/>
            <a:ext cx="8229600" cy="590550"/>
          </a:xfrm>
          <a:prstGeom prst="rect">
            <a:avLst/>
          </a:prstGeom>
          <a:noFill/>
          <a:ln>
            <a:noFill/>
          </a:ln>
        </p:spPr>
        <p:txBody>
          <a:bodyPr spcFirstLastPara="1" wrap="square" lIns="91425" tIns="45700" rIns="91425" bIns="45700" anchor="ctr" anchorCtr="0">
            <a:spAutoFit/>
          </a:bodyPr>
          <a:lstStyle>
            <a:lvl1pPr lvl="0" algn="l">
              <a:lnSpc>
                <a:spcPct val="90000"/>
              </a:lnSpc>
              <a:spcBef>
                <a:spcPts val="0"/>
              </a:spcBef>
              <a:spcAft>
                <a:spcPts val="0"/>
              </a:spcAft>
              <a:buSzPts val="1400"/>
              <a:buNone/>
              <a:defRPr/>
            </a:lvl1pPr>
            <a:lvl2pPr lvl="1" algn="ctr">
              <a:lnSpc>
                <a:spcPct val="90000"/>
              </a:lnSpc>
              <a:spcBef>
                <a:spcPts val="0"/>
              </a:spcBef>
              <a:spcAft>
                <a:spcPts val="0"/>
              </a:spcAft>
              <a:buSzPts val="1400"/>
              <a:buNone/>
              <a:defRPr/>
            </a:lvl2pPr>
            <a:lvl3pPr lvl="2" algn="ctr">
              <a:lnSpc>
                <a:spcPct val="90000"/>
              </a:lnSpc>
              <a:spcBef>
                <a:spcPts val="0"/>
              </a:spcBef>
              <a:spcAft>
                <a:spcPts val="0"/>
              </a:spcAft>
              <a:buSzPts val="1400"/>
              <a:buNone/>
              <a:defRPr/>
            </a:lvl3pPr>
            <a:lvl4pPr lvl="3" algn="ctr">
              <a:lnSpc>
                <a:spcPct val="90000"/>
              </a:lnSpc>
              <a:spcBef>
                <a:spcPts val="0"/>
              </a:spcBef>
              <a:spcAft>
                <a:spcPts val="0"/>
              </a:spcAft>
              <a:buSzPts val="1400"/>
              <a:buNone/>
              <a:defRPr/>
            </a:lvl4pPr>
            <a:lvl5pPr lvl="4" algn="ctr">
              <a:lnSpc>
                <a:spcPct val="90000"/>
              </a:lnSpc>
              <a:spcBef>
                <a:spcPts val="0"/>
              </a:spcBef>
              <a:spcAft>
                <a:spcPts val="0"/>
              </a:spcAft>
              <a:buSzPts val="1400"/>
              <a:buNone/>
              <a:defRPr/>
            </a:lvl5pPr>
            <a:lvl6pPr lvl="5" algn="ctr">
              <a:lnSpc>
                <a:spcPct val="90000"/>
              </a:lnSpc>
              <a:spcBef>
                <a:spcPts val="0"/>
              </a:spcBef>
              <a:spcAft>
                <a:spcPts val="0"/>
              </a:spcAft>
              <a:buSzPts val="1400"/>
              <a:buNone/>
              <a:defRPr/>
            </a:lvl6pPr>
            <a:lvl7pPr lvl="6" algn="ctr">
              <a:lnSpc>
                <a:spcPct val="90000"/>
              </a:lnSpc>
              <a:spcBef>
                <a:spcPts val="0"/>
              </a:spcBef>
              <a:spcAft>
                <a:spcPts val="0"/>
              </a:spcAft>
              <a:buSzPts val="1400"/>
              <a:buNone/>
              <a:defRPr/>
            </a:lvl7pPr>
            <a:lvl8pPr lvl="7" algn="ctr">
              <a:lnSpc>
                <a:spcPct val="90000"/>
              </a:lnSpc>
              <a:spcBef>
                <a:spcPts val="0"/>
              </a:spcBef>
              <a:spcAft>
                <a:spcPts val="0"/>
              </a:spcAft>
              <a:buSzPts val="1400"/>
              <a:buNone/>
              <a:defRPr/>
            </a:lvl8pPr>
            <a:lvl9pPr lvl="8" algn="ctr">
              <a:lnSpc>
                <a:spcPct val="90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3967791656"/>
      </p:ext>
    </p:extLst>
  </p:cSld>
  <p:clrMapOvr>
    <a:masterClrMapping/>
  </p:clrMapOvr>
  <p:extLst>
    <p:ext uri="{DCECCB84-F9BA-43D5-87BE-67443E8EF086}">
      <p15:sldGuideLst xmlns:p15="http://schemas.microsoft.com/office/powerpoint/2012/main">
        <p15:guide id="1" orient="horz" pos="1008">
          <p15:clr>
            <a:srgbClr val="FBAE40"/>
          </p15:clr>
        </p15:guide>
        <p15:guide id="2" pos="2880">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1_ClickerCheck">
  <p:cSld name="2_ClickerCheck">
    <p:spTree>
      <p:nvGrpSpPr>
        <p:cNvPr id="1" name="Shape 91"/>
        <p:cNvGrpSpPr/>
        <p:nvPr/>
      </p:nvGrpSpPr>
      <p:grpSpPr>
        <a:xfrm>
          <a:off x="0" y="0"/>
          <a:ext cx="0" cy="0"/>
          <a:chOff x="0" y="0"/>
          <a:chExt cx="0" cy="0"/>
        </a:xfrm>
      </p:grpSpPr>
      <p:sp>
        <p:nvSpPr>
          <p:cNvPr id="92" name="Google Shape;92;p34"/>
          <p:cNvSpPr txBox="1">
            <a:spLocks noGrp="1"/>
          </p:cNvSpPr>
          <p:nvPr>
            <p:ph type="body" idx="1"/>
          </p:nvPr>
        </p:nvSpPr>
        <p:spPr>
          <a:xfrm>
            <a:off x="457200" y="1763751"/>
            <a:ext cx="8229600" cy="4068763"/>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640"/>
              </a:spcBef>
              <a:spcAft>
                <a:spcPts val="0"/>
              </a:spcAft>
              <a:buSzPts val="3200"/>
              <a:buFont typeface="Calibri"/>
              <a:buNone/>
              <a:defRPr/>
            </a:lvl1pPr>
            <a:lvl2pPr marL="914400" lvl="1" indent="-406400" algn="l">
              <a:lnSpc>
                <a:spcPct val="100000"/>
              </a:lnSpc>
              <a:spcBef>
                <a:spcPts val="560"/>
              </a:spcBef>
              <a:spcAft>
                <a:spcPts val="0"/>
              </a:spcAft>
              <a:buSzPts val="2800"/>
              <a:buChar char="•"/>
              <a:defRPr/>
            </a:lvl2pPr>
            <a:lvl3pPr marL="1371600" lvl="2" indent="-355600" algn="l">
              <a:lnSpc>
                <a:spcPct val="100000"/>
              </a:lnSpc>
              <a:spcBef>
                <a:spcPts val="400"/>
              </a:spcBef>
              <a:spcAft>
                <a:spcPts val="0"/>
              </a:spcAft>
              <a:buSzPts val="2000"/>
              <a:buChar char="‒"/>
              <a:defRPr sz="2000"/>
            </a:lvl3pPr>
            <a:lvl4pPr marL="1828800" lvl="3" indent="-342900" algn="l">
              <a:lnSpc>
                <a:spcPct val="100000"/>
              </a:lnSpc>
              <a:spcBef>
                <a:spcPts val="360"/>
              </a:spcBef>
              <a:spcAft>
                <a:spcPts val="0"/>
              </a:spcAft>
              <a:buClr>
                <a:srgbClr val="737373"/>
              </a:buClr>
              <a:buSzPts val="1800"/>
              <a:buFont typeface="Noto Sans Symbols"/>
              <a:buChar char="▪"/>
              <a:defRPr sz="1800">
                <a:solidFill>
                  <a:srgbClr val="737373"/>
                </a:solidFill>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93" name="Google Shape;93;p34"/>
          <p:cNvSpPr txBox="1">
            <a:spLocks noGrp="1"/>
          </p:cNvSpPr>
          <p:nvPr>
            <p:ph type="body" idx="2"/>
          </p:nvPr>
        </p:nvSpPr>
        <p:spPr>
          <a:xfrm>
            <a:off x="457200" y="1295400"/>
            <a:ext cx="8229600" cy="381000"/>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640"/>
              </a:spcBef>
              <a:spcAft>
                <a:spcPts val="0"/>
              </a:spcAft>
              <a:buSzPts val="3200"/>
              <a:buFont typeface="Calibri"/>
              <a:buNone/>
              <a:defRPr sz="3200" b="0"/>
            </a:lvl1pPr>
            <a:lvl2pPr marL="914400" lvl="1" indent="-342900" algn="l">
              <a:lnSpc>
                <a:spcPct val="100000"/>
              </a:lnSpc>
              <a:spcBef>
                <a:spcPts val="360"/>
              </a:spcBef>
              <a:spcAft>
                <a:spcPts val="0"/>
              </a:spcAft>
              <a:buSzPts val="1800"/>
              <a:buChar char="•"/>
              <a:defRPr/>
            </a:lvl2pPr>
            <a:lvl3pPr marL="1371600" lvl="2" indent="-342900" algn="l">
              <a:lnSpc>
                <a:spcPct val="100000"/>
              </a:lnSpc>
              <a:spcBef>
                <a:spcPts val="360"/>
              </a:spcBef>
              <a:spcAft>
                <a:spcPts val="0"/>
              </a:spcAft>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3040074114"/>
      </p:ext>
    </p:extLst>
  </p:cSld>
  <p:clrMapOvr>
    <a:masterClrMapping/>
  </p:clrMapOvr>
  <p:extLst>
    <p:ext uri="{DCECCB84-F9BA-43D5-87BE-67443E8EF086}">
      <p15:sldGuideLst xmlns:p15="http://schemas.microsoft.com/office/powerpoint/2012/main">
        <p15:guide id="1" orient="horz" pos="1008">
          <p15:clr>
            <a:srgbClr val="FBAE40"/>
          </p15:clr>
        </p15:guide>
        <p15:guide id="2" pos="2880">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le and Table">
  <p:cSld name="1_Title and Table">
    <p:spTree>
      <p:nvGrpSpPr>
        <p:cNvPr id="1" name="Shape 75"/>
        <p:cNvGrpSpPr/>
        <p:nvPr/>
      </p:nvGrpSpPr>
      <p:grpSpPr>
        <a:xfrm>
          <a:off x="0" y="0"/>
          <a:ext cx="0" cy="0"/>
          <a:chOff x="0" y="0"/>
          <a:chExt cx="0" cy="0"/>
        </a:xfrm>
      </p:grpSpPr>
      <p:sp>
        <p:nvSpPr>
          <p:cNvPr id="76" name="Google Shape;76;p30"/>
          <p:cNvSpPr txBox="1">
            <a:spLocks noGrp="1"/>
          </p:cNvSpPr>
          <p:nvPr>
            <p:ph type="title"/>
          </p:nvPr>
        </p:nvSpPr>
        <p:spPr>
          <a:xfrm>
            <a:off x="762000" y="276225"/>
            <a:ext cx="8229600" cy="590550"/>
          </a:xfrm>
          <a:prstGeom prst="rect">
            <a:avLst/>
          </a:prstGeom>
          <a:noFill/>
          <a:ln>
            <a:noFill/>
          </a:ln>
        </p:spPr>
        <p:txBody>
          <a:bodyPr spcFirstLastPara="1" wrap="square" lIns="91425" tIns="45700" rIns="91425" bIns="45700" anchor="ctr" anchorCtr="0">
            <a:spAutoFit/>
          </a:bodyPr>
          <a:lstStyle>
            <a:lvl1pPr lvl="0" algn="l">
              <a:lnSpc>
                <a:spcPct val="90000"/>
              </a:lnSpc>
              <a:spcBef>
                <a:spcPts val="0"/>
              </a:spcBef>
              <a:spcAft>
                <a:spcPts val="0"/>
              </a:spcAft>
              <a:buSzPts val="1400"/>
              <a:buNone/>
              <a:defRPr/>
            </a:lvl1pPr>
            <a:lvl2pPr lvl="1" algn="ctr">
              <a:lnSpc>
                <a:spcPct val="90000"/>
              </a:lnSpc>
              <a:spcBef>
                <a:spcPts val="0"/>
              </a:spcBef>
              <a:spcAft>
                <a:spcPts val="0"/>
              </a:spcAft>
              <a:buSzPts val="1400"/>
              <a:buNone/>
              <a:defRPr/>
            </a:lvl2pPr>
            <a:lvl3pPr lvl="2" algn="ctr">
              <a:lnSpc>
                <a:spcPct val="90000"/>
              </a:lnSpc>
              <a:spcBef>
                <a:spcPts val="0"/>
              </a:spcBef>
              <a:spcAft>
                <a:spcPts val="0"/>
              </a:spcAft>
              <a:buSzPts val="1400"/>
              <a:buNone/>
              <a:defRPr/>
            </a:lvl3pPr>
            <a:lvl4pPr lvl="3" algn="ctr">
              <a:lnSpc>
                <a:spcPct val="90000"/>
              </a:lnSpc>
              <a:spcBef>
                <a:spcPts val="0"/>
              </a:spcBef>
              <a:spcAft>
                <a:spcPts val="0"/>
              </a:spcAft>
              <a:buSzPts val="1400"/>
              <a:buNone/>
              <a:defRPr/>
            </a:lvl4pPr>
            <a:lvl5pPr lvl="4" algn="ctr">
              <a:lnSpc>
                <a:spcPct val="90000"/>
              </a:lnSpc>
              <a:spcBef>
                <a:spcPts val="0"/>
              </a:spcBef>
              <a:spcAft>
                <a:spcPts val="0"/>
              </a:spcAft>
              <a:buSzPts val="1400"/>
              <a:buNone/>
              <a:defRPr/>
            </a:lvl5pPr>
            <a:lvl6pPr lvl="5" algn="ctr">
              <a:lnSpc>
                <a:spcPct val="90000"/>
              </a:lnSpc>
              <a:spcBef>
                <a:spcPts val="0"/>
              </a:spcBef>
              <a:spcAft>
                <a:spcPts val="0"/>
              </a:spcAft>
              <a:buSzPts val="1400"/>
              <a:buNone/>
              <a:defRPr/>
            </a:lvl6pPr>
            <a:lvl7pPr lvl="6" algn="ctr">
              <a:lnSpc>
                <a:spcPct val="90000"/>
              </a:lnSpc>
              <a:spcBef>
                <a:spcPts val="0"/>
              </a:spcBef>
              <a:spcAft>
                <a:spcPts val="0"/>
              </a:spcAft>
              <a:buSzPts val="1400"/>
              <a:buNone/>
              <a:defRPr/>
            </a:lvl7pPr>
            <a:lvl8pPr lvl="7" algn="ctr">
              <a:lnSpc>
                <a:spcPct val="90000"/>
              </a:lnSpc>
              <a:spcBef>
                <a:spcPts val="0"/>
              </a:spcBef>
              <a:spcAft>
                <a:spcPts val="0"/>
              </a:spcAft>
              <a:buSzPts val="1400"/>
              <a:buNone/>
              <a:defRPr/>
            </a:lvl8pPr>
            <a:lvl9pPr lvl="8" algn="ctr">
              <a:lnSpc>
                <a:spcPct val="90000"/>
              </a:lnSpc>
              <a:spcBef>
                <a:spcPts val="0"/>
              </a:spcBef>
              <a:spcAft>
                <a:spcPts val="0"/>
              </a:spcAft>
              <a:buSzPts val="1400"/>
              <a:buNone/>
              <a:defRPr/>
            </a:lvl9pPr>
          </a:lstStyle>
          <a:p>
            <a:endParaRPr/>
          </a:p>
        </p:txBody>
      </p:sp>
      <p:sp>
        <p:nvSpPr>
          <p:cNvPr id="77" name="Google Shape;77;p3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78" name="Google Shape;78;p30"/>
          <p:cNvSpPr txBox="1">
            <a:spLocks noGrp="1"/>
          </p:cNvSpPr>
          <p:nvPr>
            <p:ph type="sldNum" idx="12"/>
          </p:nvPr>
        </p:nvSpPr>
        <p:spPr>
          <a:xfrm>
            <a:off x="6172200" y="6481763"/>
            <a:ext cx="27432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1222107211"/>
      </p:ext>
    </p:extLst>
  </p:cSld>
  <p:clrMapOvr>
    <a:masterClrMapping/>
  </p:clrMapOvr>
  <p:extLst>
    <p:ext uri="{DCECCB84-F9BA-43D5-87BE-67443E8EF086}">
      <p15:sldGuideLst xmlns:p15="http://schemas.microsoft.com/office/powerpoint/2012/main">
        <p15:guide id="1" orient="horz" pos="1008">
          <p15:clr>
            <a:srgbClr val="FBAE40"/>
          </p15:clr>
        </p15:guide>
        <p15:guide id="2" pos="2880">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7_Title and Bulleted List">
    <p:spTree>
      <p:nvGrpSpPr>
        <p:cNvPr id="1" name=""/>
        <p:cNvGrpSpPr/>
        <p:nvPr/>
      </p:nvGrpSpPr>
      <p:grpSpPr>
        <a:xfrm>
          <a:off x="0" y="0"/>
          <a:ext cx="0" cy="0"/>
          <a:chOff x="0" y="0"/>
          <a:chExt cx="0" cy="0"/>
        </a:xfrm>
      </p:grpSpPr>
      <p:sp>
        <p:nvSpPr>
          <p:cNvPr id="2" name="Title 1"/>
          <p:cNvSpPr>
            <a:spLocks noGrp="1"/>
          </p:cNvSpPr>
          <p:nvPr>
            <p:ph type="title"/>
          </p:nvPr>
        </p:nvSpPr>
        <p:spPr>
          <a:xfrm>
            <a:off x="756356" y="234539"/>
            <a:ext cx="8235244" cy="59093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spAutoFit/>
          </a:bodyPr>
          <a:lstStyle>
            <a:lvl1pPr>
              <a:defRPr lang="en-US" dirty="0"/>
            </a:lvl1pPr>
          </a:lstStyle>
          <a:p>
            <a:pPr lvl="0"/>
            <a:r>
              <a:rPr lang="en-US"/>
              <a:t>Click to edit Master title style</a:t>
            </a:r>
            <a:endParaRPr lang="en-US" dirty="0"/>
          </a:p>
        </p:txBody>
      </p:sp>
      <p:sp>
        <p:nvSpPr>
          <p:cNvPr id="4" name="Content Placeholder 2"/>
          <p:cNvSpPr>
            <a:spLocks noGrp="1"/>
          </p:cNvSpPr>
          <p:nvPr>
            <p:ph idx="1"/>
          </p:nvPr>
        </p:nvSpPr>
        <p:spPr>
          <a:xfrm>
            <a:off x="457200" y="1195349"/>
            <a:ext cx="8229600" cy="1776451"/>
          </a:xfrm>
        </p:spPr>
        <p:txBody>
          <a:bodyPr/>
          <a:lstStyle>
            <a:lvl2pPr marL="914400" indent="-290513">
              <a:defRPr>
                <a:solidFill>
                  <a:schemeClr val="tx1">
                    <a:lumMod val="75000"/>
                  </a:schemeClr>
                </a:solidFill>
              </a:defRPr>
            </a:lvl2pPr>
            <a:lvl3pPr marL="1260475" indent="-290513">
              <a:defRPr sz="2400">
                <a:solidFill>
                  <a:schemeClr val="tx1">
                    <a:lumMod val="75000"/>
                  </a:schemeClr>
                </a:solidFill>
              </a:defRPr>
            </a:lvl3pPr>
            <a:lvl4pPr marL="1600200" indent="-228600">
              <a:buFont typeface="Wingdings" panose="05000000000000000000" pitchFamily="2" charset="2"/>
              <a:buChar char="§"/>
              <a:defRPr sz="2000">
                <a:solidFill>
                  <a:schemeClr val="tx1">
                    <a:lumMod val="75000"/>
                  </a:schemeClr>
                </a:solidFill>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5" name="Content Placeholder 2"/>
          <p:cNvSpPr>
            <a:spLocks noGrp="1"/>
          </p:cNvSpPr>
          <p:nvPr>
            <p:ph idx="10"/>
          </p:nvPr>
        </p:nvSpPr>
        <p:spPr>
          <a:xfrm>
            <a:off x="457200" y="3048000"/>
            <a:ext cx="8229600" cy="3276600"/>
          </a:xfrm>
        </p:spPr>
        <p:txBody>
          <a:bodyPr/>
          <a:lstStyle>
            <a:lvl2pPr marL="914400" indent="-290513">
              <a:defRPr>
                <a:solidFill>
                  <a:schemeClr val="tx1">
                    <a:lumMod val="75000"/>
                  </a:schemeClr>
                </a:solidFill>
              </a:defRPr>
            </a:lvl2pPr>
            <a:lvl3pPr marL="1260475" indent="-290513">
              <a:defRPr sz="2400">
                <a:solidFill>
                  <a:schemeClr val="tx1">
                    <a:lumMod val="75000"/>
                  </a:schemeClr>
                </a:solidFill>
              </a:defRPr>
            </a:lvl3pPr>
            <a:lvl4pPr marL="1600200" indent="-228600">
              <a:buFont typeface="Wingdings" panose="05000000000000000000" pitchFamily="2" charset="2"/>
              <a:buChar char="§"/>
              <a:defRPr sz="2000">
                <a:solidFill>
                  <a:schemeClr val="tx1">
                    <a:lumMod val="75000"/>
                  </a:schemeClr>
                </a:solidFill>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673129224"/>
      </p:ext>
    </p:extLst>
  </p:cSld>
  <p:clrMapOvr>
    <a:masterClrMapping/>
  </p:clrMapOvr>
  <p:extLst>
    <p:ext uri="{DCECCB84-F9BA-43D5-87BE-67443E8EF086}">
      <p15:sldGuideLst xmlns:p15="http://schemas.microsoft.com/office/powerpoint/2012/main">
        <p15:guide id="1" orient="horz" pos="1008" userDrawn="1">
          <p15:clr>
            <a:srgbClr val="FBAE40"/>
          </p15:clr>
        </p15:guide>
        <p15:guide id="2" pos="480" userDrawn="1">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8_Title and Bulleted List">
    <p:spTree>
      <p:nvGrpSpPr>
        <p:cNvPr id="1" name=""/>
        <p:cNvGrpSpPr/>
        <p:nvPr/>
      </p:nvGrpSpPr>
      <p:grpSpPr>
        <a:xfrm>
          <a:off x="0" y="0"/>
          <a:ext cx="0" cy="0"/>
          <a:chOff x="0" y="0"/>
          <a:chExt cx="0" cy="0"/>
        </a:xfrm>
      </p:grpSpPr>
      <p:sp>
        <p:nvSpPr>
          <p:cNvPr id="2" name="Title 1"/>
          <p:cNvSpPr>
            <a:spLocks noGrp="1"/>
          </p:cNvSpPr>
          <p:nvPr>
            <p:ph type="title"/>
          </p:nvPr>
        </p:nvSpPr>
        <p:spPr>
          <a:xfrm>
            <a:off x="756356" y="234539"/>
            <a:ext cx="8235244" cy="59093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spAutoFit/>
          </a:bodyPr>
          <a:lstStyle>
            <a:lvl1pPr>
              <a:defRPr lang="en-US" dirty="0"/>
            </a:lvl1pPr>
          </a:lstStyle>
          <a:p>
            <a:pPr lvl="0"/>
            <a:r>
              <a:rPr lang="en-US"/>
              <a:t>Click to edit Master title style</a:t>
            </a:r>
            <a:endParaRPr lang="en-US" dirty="0"/>
          </a:p>
        </p:txBody>
      </p:sp>
      <p:sp>
        <p:nvSpPr>
          <p:cNvPr id="6" name="Text Placeholder 5"/>
          <p:cNvSpPr>
            <a:spLocks noGrp="1"/>
          </p:cNvSpPr>
          <p:nvPr>
            <p:ph type="body" sz="quarter" idx="17"/>
          </p:nvPr>
        </p:nvSpPr>
        <p:spPr>
          <a:xfrm>
            <a:off x="457200" y="1111250"/>
            <a:ext cx="8229600" cy="565150"/>
          </a:xfrm>
        </p:spPr>
        <p:txBody>
          <a:bodyPr/>
          <a:lstStyle>
            <a:lvl1pPr marL="347663" indent="0" algn="l">
              <a:buNone/>
              <a:defRPr sz="3200"/>
            </a:lvl1pPr>
          </a:lstStyle>
          <a:p>
            <a:pPr lvl="0"/>
            <a:r>
              <a:rPr lang="en-US" dirty="0"/>
              <a:t>Click to edit Master text styles</a:t>
            </a:r>
          </a:p>
        </p:txBody>
      </p:sp>
      <p:sp>
        <p:nvSpPr>
          <p:cNvPr id="4" name="Content Placeholder 2"/>
          <p:cNvSpPr>
            <a:spLocks noGrp="1"/>
          </p:cNvSpPr>
          <p:nvPr>
            <p:ph idx="1"/>
          </p:nvPr>
        </p:nvSpPr>
        <p:spPr>
          <a:xfrm>
            <a:off x="457200" y="1752600"/>
            <a:ext cx="8229600" cy="4114800"/>
          </a:xfrm>
        </p:spPr>
        <p:txBody>
          <a:bodyPr/>
          <a:lstStyle>
            <a:lvl2pPr marL="914400" indent="-290513">
              <a:defRPr>
                <a:solidFill>
                  <a:schemeClr val="tx1">
                    <a:lumMod val="75000"/>
                  </a:schemeClr>
                </a:solidFill>
              </a:defRPr>
            </a:lvl2pPr>
            <a:lvl3pPr marL="1260475" indent="-290513">
              <a:defRPr sz="2400">
                <a:solidFill>
                  <a:schemeClr val="tx1">
                    <a:lumMod val="75000"/>
                  </a:schemeClr>
                </a:solidFill>
              </a:defRPr>
            </a:lvl3pPr>
            <a:lvl4pPr marL="1600200" indent="-228600">
              <a:buFont typeface="Wingdings" panose="05000000000000000000" pitchFamily="2" charset="2"/>
              <a:buChar char="§"/>
              <a:defRPr sz="2000">
                <a:solidFill>
                  <a:schemeClr val="tx1">
                    <a:lumMod val="75000"/>
                  </a:schemeClr>
                </a:solidFill>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5" name="Text Placeholder 5"/>
          <p:cNvSpPr>
            <a:spLocks noGrp="1"/>
          </p:cNvSpPr>
          <p:nvPr>
            <p:ph type="body" sz="quarter" idx="16"/>
          </p:nvPr>
        </p:nvSpPr>
        <p:spPr>
          <a:xfrm>
            <a:off x="457200" y="5911850"/>
            <a:ext cx="8229600" cy="412750"/>
          </a:xfrm>
        </p:spPr>
        <p:txBody>
          <a:bodyPr/>
          <a:lstStyle>
            <a:lvl1pPr marL="0" indent="0" algn="ctr">
              <a:buNone/>
              <a:defRPr sz="2000"/>
            </a:lvl1pPr>
          </a:lstStyle>
          <a:p>
            <a:pPr lvl="0"/>
            <a:r>
              <a:rPr lang="en-US" dirty="0"/>
              <a:t>Click to edit Master text styles</a:t>
            </a:r>
          </a:p>
        </p:txBody>
      </p:sp>
    </p:spTree>
    <p:extLst>
      <p:ext uri="{BB962C8B-B14F-4D97-AF65-F5344CB8AC3E}">
        <p14:creationId xmlns:p14="http://schemas.microsoft.com/office/powerpoint/2010/main" val="1854043346"/>
      </p:ext>
    </p:extLst>
  </p:cSld>
  <p:clrMapOvr>
    <a:masterClrMapping/>
  </p:clrMapOvr>
  <p:extLst>
    <p:ext uri="{DCECCB84-F9BA-43D5-87BE-67443E8EF086}">
      <p15:sldGuideLst xmlns:p15="http://schemas.microsoft.com/office/powerpoint/2012/main">
        <p15:guide id="1" orient="horz" pos="1008" userDrawn="1">
          <p15:clr>
            <a:srgbClr val="FBAE40"/>
          </p15:clr>
        </p15:guide>
        <p15:guide id="2" pos="480" userDrawn="1">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3_Title, Lead-in Head, and Bulleted List">
    <p:spTree>
      <p:nvGrpSpPr>
        <p:cNvPr id="1" name=""/>
        <p:cNvGrpSpPr/>
        <p:nvPr/>
      </p:nvGrpSpPr>
      <p:grpSpPr>
        <a:xfrm>
          <a:off x="0" y="0"/>
          <a:ext cx="0" cy="0"/>
          <a:chOff x="0" y="0"/>
          <a:chExt cx="0" cy="0"/>
        </a:xfrm>
      </p:grpSpPr>
      <p:sp>
        <p:nvSpPr>
          <p:cNvPr id="8" name="Title 1"/>
          <p:cNvSpPr>
            <a:spLocks noGrp="1"/>
          </p:cNvSpPr>
          <p:nvPr>
            <p:ph type="title"/>
          </p:nvPr>
        </p:nvSpPr>
        <p:spPr>
          <a:xfrm>
            <a:off x="756356" y="234539"/>
            <a:ext cx="8235244" cy="59093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spAutoFit/>
          </a:bodyPr>
          <a:lstStyle>
            <a:lvl1pPr>
              <a:defRPr lang="en-US" dirty="0"/>
            </a:lvl1pPr>
          </a:lstStyle>
          <a:p>
            <a:pPr lvl="0"/>
            <a:r>
              <a:rPr lang="en-US"/>
              <a:t>Click to edit Master title style</a:t>
            </a:r>
            <a:endParaRPr lang="en-US" dirty="0"/>
          </a:p>
        </p:txBody>
      </p:sp>
      <p:sp>
        <p:nvSpPr>
          <p:cNvPr id="6" name="Text Placeholder 5"/>
          <p:cNvSpPr>
            <a:spLocks noGrp="1"/>
          </p:cNvSpPr>
          <p:nvPr>
            <p:ph type="body" sz="quarter" idx="11"/>
          </p:nvPr>
        </p:nvSpPr>
        <p:spPr>
          <a:xfrm>
            <a:off x="457200" y="1295400"/>
            <a:ext cx="8229600" cy="381000"/>
          </a:xfrm>
        </p:spPr>
        <p:txBody>
          <a:bodyPr anchor="ctr">
            <a:noAutofit/>
          </a:bodyPr>
          <a:lstStyle>
            <a:lvl1pPr marL="346075" indent="0">
              <a:buNone/>
              <a:defRPr sz="3200"/>
            </a:lvl1pPr>
          </a:lstStyle>
          <a:p>
            <a:pPr lvl="0"/>
            <a:r>
              <a:rPr lang="en-US"/>
              <a:t>Click to edit Master text styles</a:t>
            </a:r>
          </a:p>
        </p:txBody>
      </p:sp>
      <p:sp>
        <p:nvSpPr>
          <p:cNvPr id="3" name="Content Placeholder 2"/>
          <p:cNvSpPr>
            <a:spLocks noGrp="1"/>
          </p:cNvSpPr>
          <p:nvPr>
            <p:ph idx="1"/>
          </p:nvPr>
        </p:nvSpPr>
        <p:spPr>
          <a:xfrm>
            <a:off x="457200" y="1741449"/>
            <a:ext cx="3962400" cy="4202151"/>
          </a:xfrm>
        </p:spPr>
        <p:txBody>
          <a:bodyPr/>
          <a:lstStyle>
            <a:lvl1pPr>
              <a:defRPr sz="2800"/>
            </a:lvl1pPr>
            <a:lvl2pPr marL="914400" indent="-290513">
              <a:defRPr>
                <a:solidFill>
                  <a:schemeClr val="tx1">
                    <a:lumMod val="75000"/>
                  </a:schemeClr>
                </a:solidFill>
              </a:defRPr>
            </a:lvl2pPr>
            <a:lvl3pPr marL="1260475" indent="-290513">
              <a:defRPr sz="2400">
                <a:solidFill>
                  <a:schemeClr val="tx1">
                    <a:lumMod val="75000"/>
                  </a:schemeClr>
                </a:solidFill>
              </a:defRPr>
            </a:lvl3pPr>
            <a:lvl4pPr marL="1600200" indent="-228600">
              <a:buFont typeface="Wingdings" panose="05000000000000000000" pitchFamily="2" charset="2"/>
              <a:buChar char="§"/>
              <a:defRPr sz="2000">
                <a:solidFill>
                  <a:schemeClr val="tx1">
                    <a:lumMod val="75000"/>
                  </a:schemeClr>
                </a:solidFill>
              </a:defRPr>
            </a:lvl4pPr>
          </a:lstStyle>
          <a:p>
            <a:pPr lvl="0"/>
            <a:r>
              <a:rPr lang="en-US" dirty="0"/>
              <a:t>Click to edit Master text styles</a:t>
            </a:r>
          </a:p>
        </p:txBody>
      </p:sp>
      <p:sp>
        <p:nvSpPr>
          <p:cNvPr id="5" name="Content Placeholder 2"/>
          <p:cNvSpPr>
            <a:spLocks noGrp="1"/>
          </p:cNvSpPr>
          <p:nvPr>
            <p:ph idx="12"/>
          </p:nvPr>
        </p:nvSpPr>
        <p:spPr>
          <a:xfrm>
            <a:off x="4648200" y="1752600"/>
            <a:ext cx="4191000" cy="4191000"/>
          </a:xfrm>
        </p:spPr>
        <p:txBody>
          <a:bodyPr/>
          <a:lstStyle>
            <a:lvl1pPr>
              <a:defRPr sz="2800"/>
            </a:lvl1pPr>
            <a:lvl2pPr marL="914400" indent="-290513">
              <a:defRPr>
                <a:solidFill>
                  <a:schemeClr val="tx1">
                    <a:lumMod val="75000"/>
                  </a:schemeClr>
                </a:solidFill>
              </a:defRPr>
            </a:lvl2pPr>
            <a:lvl3pPr marL="1260475" indent="-290513">
              <a:defRPr sz="2400">
                <a:solidFill>
                  <a:schemeClr val="tx1">
                    <a:lumMod val="75000"/>
                  </a:schemeClr>
                </a:solidFill>
              </a:defRPr>
            </a:lvl3pPr>
            <a:lvl4pPr marL="1600200" indent="-228600">
              <a:buFont typeface="Wingdings" panose="05000000000000000000" pitchFamily="2" charset="2"/>
              <a:buChar char="§"/>
              <a:defRPr sz="2000">
                <a:solidFill>
                  <a:schemeClr val="tx1">
                    <a:lumMod val="75000"/>
                  </a:schemeClr>
                </a:solidFill>
              </a:defRPr>
            </a:lvl4pPr>
          </a:lstStyle>
          <a:p>
            <a:pPr lvl="0"/>
            <a:r>
              <a:rPr lang="en-US" dirty="0"/>
              <a:t>Click to edit Master text styles</a:t>
            </a:r>
          </a:p>
        </p:txBody>
      </p:sp>
    </p:spTree>
    <p:extLst>
      <p:ext uri="{BB962C8B-B14F-4D97-AF65-F5344CB8AC3E}">
        <p14:creationId xmlns:p14="http://schemas.microsoft.com/office/powerpoint/2010/main" val="3053305566"/>
      </p:ext>
    </p:extLst>
  </p:cSld>
  <p:clrMapOvr>
    <a:masterClrMapping/>
  </p:clrMapOvr>
  <p:extLst>
    <p:ext uri="{DCECCB84-F9BA-43D5-87BE-67443E8EF086}">
      <p15:sldGuideLst xmlns:p15="http://schemas.microsoft.com/office/powerpoint/2012/main">
        <p15:guide id="1" orient="horz" pos="1008">
          <p15:clr>
            <a:srgbClr val="FBAE40"/>
          </p15:clr>
        </p15:guide>
        <p15:guide id="2" pos="2880">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39297528"/>
      </p:ext>
    </p:extLst>
  </p:cSld>
  <p:clrMapOvr>
    <a:masterClrMapping/>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Bulleted List">
    <p:spTree>
      <p:nvGrpSpPr>
        <p:cNvPr id="1" name=""/>
        <p:cNvGrpSpPr/>
        <p:nvPr/>
      </p:nvGrpSpPr>
      <p:grpSpPr>
        <a:xfrm>
          <a:off x="0" y="0"/>
          <a:ext cx="0" cy="0"/>
          <a:chOff x="0" y="0"/>
          <a:chExt cx="0" cy="0"/>
        </a:xfrm>
      </p:grpSpPr>
      <p:sp>
        <p:nvSpPr>
          <p:cNvPr id="2" name="Title 1"/>
          <p:cNvSpPr>
            <a:spLocks noGrp="1"/>
          </p:cNvSpPr>
          <p:nvPr>
            <p:ph type="title"/>
          </p:nvPr>
        </p:nvSpPr>
        <p:spPr>
          <a:xfrm>
            <a:off x="756356" y="234539"/>
            <a:ext cx="8235244" cy="59093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spAutoFit/>
          </a:bodyPr>
          <a:lstStyle>
            <a:lvl1pPr>
              <a:defRPr lang="en-US" dirty="0"/>
            </a:lvl1pPr>
          </a:lstStyle>
          <a:p>
            <a:pPr lvl="0"/>
            <a:r>
              <a:rPr lang="en-US"/>
              <a:t>Click to edit Master title style</a:t>
            </a:r>
            <a:endParaRPr lang="en-US" dirty="0"/>
          </a:p>
        </p:txBody>
      </p:sp>
      <p:sp>
        <p:nvSpPr>
          <p:cNvPr id="4" name="Content Placeholder 2"/>
          <p:cNvSpPr>
            <a:spLocks noGrp="1"/>
          </p:cNvSpPr>
          <p:nvPr>
            <p:ph idx="1"/>
          </p:nvPr>
        </p:nvSpPr>
        <p:spPr>
          <a:xfrm>
            <a:off x="457200" y="1195349"/>
            <a:ext cx="8229600" cy="5053051"/>
          </a:xfrm>
        </p:spPr>
        <p:txBody>
          <a:bodyPr/>
          <a:lstStyle>
            <a:lvl2pPr marL="914400" indent="-290513">
              <a:defRPr>
                <a:solidFill>
                  <a:schemeClr val="tx1">
                    <a:lumMod val="75000"/>
                  </a:schemeClr>
                </a:solidFill>
              </a:defRPr>
            </a:lvl2pPr>
            <a:lvl3pPr marL="1260475" indent="-290513">
              <a:defRPr sz="2400">
                <a:solidFill>
                  <a:schemeClr val="tx1">
                    <a:lumMod val="75000"/>
                  </a:schemeClr>
                </a:solidFill>
              </a:defRPr>
            </a:lvl3pPr>
            <a:lvl4pPr marL="1600200" indent="-228600">
              <a:buFont typeface="Wingdings" panose="05000000000000000000" pitchFamily="2" charset="2"/>
              <a:buChar char="§"/>
              <a:defRPr sz="2000">
                <a:solidFill>
                  <a:schemeClr val="tx1">
                    <a:lumMod val="75000"/>
                  </a:schemeClr>
                </a:solidFill>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591786487"/>
      </p:ext>
    </p:extLst>
  </p:cSld>
  <p:clrMapOvr>
    <a:masterClrMapping/>
  </p:clrMapOvr>
  <p:extLst>
    <p:ext uri="{DCECCB84-F9BA-43D5-87BE-67443E8EF086}">
      <p15:sldGuideLst xmlns:p15="http://schemas.microsoft.com/office/powerpoint/2012/main">
        <p15:guide id="1" orient="horz" pos="1008" userDrawn="1">
          <p15:clr>
            <a:srgbClr val="FBAE40"/>
          </p15:clr>
        </p15:guide>
        <p15:guide id="2" pos="480" userDrawn="1">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456694" y="1904998"/>
            <a:ext cx="8153400" cy="4191000"/>
          </a:xfrm>
        </p:spPr>
        <p:txBody>
          <a:bodyPr/>
          <a:lstStyle>
            <a:lvl1pPr>
              <a:buNone/>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p:txBody>
          <a:bodyPr/>
          <a:lstStyle>
            <a:lvl1pPr>
              <a:defRPr baseline="0">
                <a:solidFill>
                  <a:schemeClr val="tx1"/>
                </a:solidFill>
                <a:effectLst>
                  <a:outerShdw blurRad="38100" dist="38100" dir="2700000" algn="tl">
                    <a:srgbClr val="000000">
                      <a:alpha val="43137"/>
                    </a:srgbClr>
                  </a:outerShdw>
                </a:effectLst>
              </a:defRPr>
            </a:lvl1pPr>
          </a:lstStyle>
          <a:p>
            <a:r>
              <a:rPr lang="en-US" dirty="0"/>
              <a:t>Click to edit Master title style</a:t>
            </a:r>
          </a:p>
        </p:txBody>
      </p:sp>
    </p:spTree>
    <p:extLst>
      <p:ext uri="{BB962C8B-B14F-4D97-AF65-F5344CB8AC3E}">
        <p14:creationId xmlns:p14="http://schemas.microsoft.com/office/powerpoint/2010/main" val="598319030"/>
      </p:ext>
    </p:extLst>
  </p:cSld>
  <p:clrMapOvr>
    <a:masterClrMapping/>
  </p:clrMapOvr>
  <p:transition spd="med">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2408238"/>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3048000"/>
            <a:ext cx="4040188" cy="30781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2408238"/>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3048000"/>
            <a:ext cx="4041775" cy="30781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83824252"/>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userDrawn="1">
  <p:cSld name="5_Chapter and Title">
    <p:spTree>
      <p:nvGrpSpPr>
        <p:cNvPr id="1" name=""/>
        <p:cNvGrpSpPr/>
        <p:nvPr/>
      </p:nvGrpSpPr>
      <p:grpSpPr>
        <a:xfrm>
          <a:off x="0" y="0"/>
          <a:ext cx="0" cy="0"/>
          <a:chOff x="0" y="0"/>
          <a:chExt cx="0" cy="0"/>
        </a:xfrm>
      </p:grpSpPr>
      <p:sp>
        <p:nvSpPr>
          <p:cNvPr id="4" name="Picture Placeholder 3"/>
          <p:cNvSpPr>
            <a:spLocks noGrp="1"/>
          </p:cNvSpPr>
          <p:nvPr>
            <p:ph type="pic" sz="quarter" idx="14"/>
          </p:nvPr>
        </p:nvSpPr>
        <p:spPr>
          <a:xfrm>
            <a:off x="381000" y="1143000"/>
            <a:ext cx="2590800" cy="3568700"/>
          </a:xfrm>
        </p:spPr>
        <p:txBody>
          <a:bodyPr/>
          <a:lstStyle/>
          <a:p>
            <a:r>
              <a:rPr lang="en-US"/>
              <a:t>Click icon to add picture</a:t>
            </a:r>
            <a:endParaRPr lang="en-US" dirty="0"/>
          </a:p>
        </p:txBody>
      </p:sp>
      <p:sp>
        <p:nvSpPr>
          <p:cNvPr id="5" name="Text Placeholder 4"/>
          <p:cNvSpPr>
            <a:spLocks noGrp="1"/>
          </p:cNvSpPr>
          <p:nvPr>
            <p:ph type="body" sz="quarter" idx="15"/>
          </p:nvPr>
        </p:nvSpPr>
        <p:spPr>
          <a:xfrm>
            <a:off x="3429000" y="2362200"/>
            <a:ext cx="5410200" cy="565150"/>
          </a:xfrm>
        </p:spPr>
        <p:txBody>
          <a:bodyPr/>
          <a:lstStyle>
            <a:lvl1pPr marL="0" indent="0" algn="r">
              <a:buNone/>
              <a:defRPr sz="3200"/>
            </a:lvl1pPr>
          </a:lstStyle>
          <a:p>
            <a:pPr lvl="0"/>
            <a:r>
              <a:rPr lang="en-US"/>
              <a:t>Click to edit Master text styles</a:t>
            </a:r>
          </a:p>
        </p:txBody>
      </p:sp>
      <p:sp>
        <p:nvSpPr>
          <p:cNvPr id="15" name="Text Placeholder 5"/>
          <p:cNvSpPr>
            <a:spLocks noGrp="1"/>
          </p:cNvSpPr>
          <p:nvPr>
            <p:ph type="body" sz="quarter" idx="16"/>
          </p:nvPr>
        </p:nvSpPr>
        <p:spPr>
          <a:xfrm>
            <a:off x="3423557" y="3008009"/>
            <a:ext cx="5410200" cy="565150"/>
          </a:xfrm>
        </p:spPr>
        <p:txBody>
          <a:bodyPr/>
          <a:lstStyle>
            <a:lvl1pPr marL="0" indent="0" algn="r">
              <a:buNone/>
              <a:defRPr sz="3200"/>
            </a:lvl1pPr>
          </a:lstStyle>
          <a:p>
            <a:pPr lvl="0"/>
            <a:r>
              <a:rPr lang="en-US"/>
              <a:t>Click to edit Master text styles</a:t>
            </a:r>
          </a:p>
        </p:txBody>
      </p:sp>
      <p:sp>
        <p:nvSpPr>
          <p:cNvPr id="16" name="Rectangle 15"/>
          <p:cNvSpPr/>
          <p:nvPr userDrawn="1"/>
        </p:nvSpPr>
        <p:spPr>
          <a:xfrm>
            <a:off x="0" y="6356350"/>
            <a:ext cx="9144000" cy="5072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Date Placeholder 3"/>
          <p:cNvSpPr txBox="1">
            <a:spLocks/>
          </p:cNvSpPr>
          <p:nvPr userDrawn="1"/>
        </p:nvSpPr>
        <p:spPr>
          <a:xfrm>
            <a:off x="101599" y="6470650"/>
            <a:ext cx="2422525" cy="365125"/>
          </a:xfrm>
          <a:prstGeom prst="rect">
            <a:avLst/>
          </a:prstGeom>
        </p:spPr>
        <p:txBody>
          <a:bodyPr anchor="ctr"/>
          <a:lstStyle>
            <a:defPPr>
              <a:defRPr lang="en-US"/>
            </a:defPPr>
            <a:lvl1pPr marL="0" algn="l" defTabSz="914400" rtl="0" eaLnBrk="1" latinLnBrk="0" hangingPunct="1">
              <a:defRPr sz="10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b="1" dirty="0">
                <a:solidFill>
                  <a:srgbClr val="585858"/>
                </a:solidFill>
              </a:rPr>
              <a:t>Copyright ©2023 F.A. Davis Company</a:t>
            </a:r>
          </a:p>
        </p:txBody>
      </p:sp>
      <p:pic>
        <p:nvPicPr>
          <p:cNvPr id="18" name="Picture 13"/>
          <p:cNvPicPr>
            <a:picLocks noChangeAspect="1"/>
          </p:cNvPicPr>
          <p:nvPr userDrawn="1"/>
        </p:nvPicPr>
        <p:blipFill>
          <a:blip r:embed="rId2" cstate="print">
            <a:clrChange>
              <a:clrFrom>
                <a:srgbClr val="FFFFFE"/>
              </a:clrFrom>
              <a:clrTo>
                <a:srgbClr val="FFFFFE">
                  <a:alpha val="0"/>
                </a:srgbClr>
              </a:clrTo>
            </a:clrChange>
            <a:extLst>
              <a:ext uri="{BEBA8EAE-BF5A-486C-A8C5-ECC9F3942E4B}">
                <a14:imgProps xmlns:a14="http://schemas.microsoft.com/office/drawing/2010/main">
                  <a14:imgLayer r:embed="rId3">
                    <a14:imgEffect>
                      <a14:saturation sat="300000"/>
                    </a14:imgEffect>
                  </a14:imgLayer>
                </a14:imgProps>
              </a:ext>
              <a:ext uri="{28A0092B-C50C-407E-A947-70E740481C1C}">
                <a14:useLocalDpi xmlns:a14="http://schemas.microsoft.com/office/drawing/2010/main" val="0"/>
              </a:ext>
            </a:extLst>
          </a:blip>
          <a:srcRect/>
          <a:stretch>
            <a:fillRect/>
          </a:stretch>
        </p:blipFill>
        <p:spPr bwMode="auto">
          <a:xfrm>
            <a:off x="7977294" y="6492183"/>
            <a:ext cx="1005840" cy="354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9"/>
          <p:cNvSpPr/>
          <p:nvPr userDrawn="1"/>
        </p:nvSpPr>
        <p:spPr>
          <a:xfrm>
            <a:off x="0" y="4728898"/>
            <a:ext cx="9144000" cy="1708150"/>
          </a:xfrm>
          <a:prstGeom prst="rect">
            <a:avLst/>
          </a:prstGeom>
          <a:solidFill>
            <a:srgbClr val="28805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cxnSp>
        <p:nvCxnSpPr>
          <p:cNvPr id="11" name="Straight Connector 10"/>
          <p:cNvCxnSpPr/>
          <p:nvPr userDrawn="1"/>
        </p:nvCxnSpPr>
        <p:spPr>
          <a:xfrm>
            <a:off x="0" y="4728898"/>
            <a:ext cx="9144000" cy="0"/>
          </a:xfrm>
          <a:prstGeom prst="line">
            <a:avLst/>
          </a:prstGeom>
          <a:ln w="50800">
            <a:solidFill>
              <a:srgbClr val="D99C21"/>
            </a:solidFill>
          </a:ln>
        </p:spPr>
        <p:style>
          <a:lnRef idx="1">
            <a:schemeClr val="accent1"/>
          </a:lnRef>
          <a:fillRef idx="0">
            <a:schemeClr val="accent1"/>
          </a:fillRef>
          <a:effectRef idx="0">
            <a:schemeClr val="accent1"/>
          </a:effectRef>
          <a:fontRef idx="minor">
            <a:schemeClr val="tx1"/>
          </a:fontRef>
        </p:style>
      </p:cxnSp>
      <p:pic>
        <p:nvPicPr>
          <p:cNvPr id="12" name="Picture 11"/>
          <p:cNvPicPr>
            <a:picLocks noChangeAspect="1"/>
          </p:cNvPicPr>
          <p:nvPr userDrawn="1"/>
        </p:nvPicPr>
        <p:blipFill>
          <a:blip r:embed="rId4" cstate="print"/>
          <a:stretch>
            <a:fillRect/>
          </a:stretch>
        </p:blipFill>
        <p:spPr>
          <a:xfrm>
            <a:off x="0" y="6426743"/>
            <a:ext cx="9169400" cy="48773"/>
          </a:xfrm>
          <a:prstGeom prst="rect">
            <a:avLst/>
          </a:prstGeom>
        </p:spPr>
      </p:pic>
      <p:sp>
        <p:nvSpPr>
          <p:cNvPr id="14" name="Title 1"/>
          <p:cNvSpPr>
            <a:spLocks noGrp="1"/>
          </p:cNvSpPr>
          <p:nvPr>
            <p:ph type="title"/>
          </p:nvPr>
        </p:nvSpPr>
        <p:spPr>
          <a:xfrm>
            <a:off x="381000" y="163941"/>
            <a:ext cx="5706534" cy="59093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spAutoFit/>
          </a:bodyPr>
          <a:lstStyle>
            <a:lvl1pPr algn="r">
              <a:defRPr lang="en-US" sz="3600" dirty="0">
                <a:solidFill>
                  <a:schemeClr val="tx1">
                    <a:lumMod val="75000"/>
                  </a:schemeClr>
                </a:solidFill>
              </a:defRPr>
            </a:lvl1pPr>
          </a:lstStyle>
          <a:p>
            <a:pPr lvl="0"/>
            <a:r>
              <a:rPr lang="en-US"/>
              <a:t>Click to edit Master title style</a:t>
            </a:r>
            <a:endParaRPr lang="en-US" dirty="0"/>
          </a:p>
        </p:txBody>
      </p:sp>
    </p:spTree>
    <p:extLst>
      <p:ext uri="{BB962C8B-B14F-4D97-AF65-F5344CB8AC3E}">
        <p14:creationId xmlns:p14="http://schemas.microsoft.com/office/powerpoint/2010/main" val="2813966730"/>
      </p:ext>
    </p:extLst>
  </p:cSld>
  <p:clrMapOvr>
    <a:masterClrMapping/>
  </p:clrMapOvr>
  <p:extLst>
    <p:ext uri="{DCECCB84-F9BA-43D5-87BE-67443E8EF086}">
      <p15:sldGuideLst xmlns:p15="http://schemas.microsoft.com/office/powerpoint/2012/main">
        <p15:guide id="1" orient="horz" pos="2160">
          <p15:clr>
            <a:srgbClr val="FBAE40"/>
          </p15:clr>
        </p15:guide>
        <p15:guide id="2" pos="2880">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905000"/>
            <a:ext cx="4038600" cy="4221163"/>
          </a:xfrm>
        </p:spPr>
        <p:txBody>
          <a:bodyPr/>
          <a:lstStyle>
            <a:lvl1pPr>
              <a:buClr>
                <a:srgbClr val="00B0F0"/>
              </a:buClr>
              <a:defRPr sz="2800"/>
            </a:lvl1pPr>
            <a:lvl2pPr marL="800100" indent="-342900">
              <a:buClr>
                <a:srgbClr val="00B0F0"/>
              </a:buClr>
              <a:buFont typeface="Arial" panose="020B0604020202020204" pitchFamily="34" charset="0"/>
              <a:buChar char="•"/>
              <a:defRPr sz="2400"/>
            </a:lvl2pPr>
            <a:lvl3pPr marL="1257300" indent="-342900">
              <a:buClr>
                <a:srgbClr val="00B0F0"/>
              </a:buClr>
              <a:buFont typeface="Arial" panose="020B0604020202020204" pitchFamily="34" charset="0"/>
              <a:buChar char="•"/>
              <a:defRPr sz="2000"/>
            </a:lvl3pPr>
            <a:lvl4pPr marL="1657350" indent="-285750">
              <a:buClr>
                <a:srgbClr val="00B0F0"/>
              </a:buClr>
              <a:buFont typeface="Arial" panose="020B0604020202020204" pitchFamily="34" charset="0"/>
              <a:buChar char="•"/>
              <a:defRPr sz="1800"/>
            </a:lvl4pPr>
            <a:lvl5pPr marL="2114550" indent="-285750">
              <a:buClr>
                <a:srgbClr val="00B0F0"/>
              </a:buClr>
              <a:buFont typeface="Arial" panose="020B0604020202020204" pitchFamily="34" charset="0"/>
              <a:buChar cha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905000"/>
            <a:ext cx="4038600" cy="4221163"/>
          </a:xfrm>
        </p:spPr>
        <p:txBody>
          <a:bodyPr/>
          <a:lstStyle>
            <a:lvl1pPr>
              <a:buClr>
                <a:srgbClr val="00B0F0"/>
              </a:buClr>
              <a:defRPr sz="2800"/>
            </a:lvl1pPr>
            <a:lvl2pPr marL="800100" indent="-342900">
              <a:buClr>
                <a:srgbClr val="00B0F0"/>
              </a:buClr>
              <a:buFont typeface="Arial" panose="020B0604020202020204" pitchFamily="34" charset="0"/>
              <a:buChar char="•"/>
              <a:defRPr sz="2400"/>
            </a:lvl2pPr>
            <a:lvl3pPr marL="1257300" indent="-342900">
              <a:buClr>
                <a:srgbClr val="00B0F0"/>
              </a:buClr>
              <a:buFont typeface="Arial" panose="020B0604020202020204" pitchFamily="34" charset="0"/>
              <a:buChar char="•"/>
              <a:defRPr sz="2000"/>
            </a:lvl3pPr>
            <a:lvl4pPr marL="1657350" indent="-285750">
              <a:buClr>
                <a:srgbClr val="00B0F0"/>
              </a:buClr>
              <a:buFont typeface="Arial" panose="020B0604020202020204" pitchFamily="34" charset="0"/>
              <a:buChar char="•"/>
              <a:defRPr sz="1800"/>
            </a:lvl4pPr>
            <a:lvl5pPr marL="2114550" indent="-285750">
              <a:buClr>
                <a:srgbClr val="00B0F0"/>
              </a:buClr>
              <a:buFont typeface="Arial" panose="020B0604020202020204" pitchFamily="34" charset="0"/>
              <a:buChar cha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Placeholder 1"/>
          <p:cNvSpPr>
            <a:spLocks noGrp="1"/>
          </p:cNvSpPr>
          <p:nvPr>
            <p:ph type="title"/>
          </p:nvPr>
        </p:nvSpPr>
        <p:spPr bwMode="auto">
          <a:xfrm>
            <a:off x="0" y="418563"/>
            <a:ext cx="9144000" cy="533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defRPr sz="5400"/>
            </a:lvl1pPr>
          </a:lstStyle>
          <a:p>
            <a:pPr lvl="0"/>
            <a:r>
              <a:rPr lang="en-US" altLang="en-US"/>
              <a:t>Click to edit Master title style</a:t>
            </a:r>
            <a:endParaRPr lang="en-US" altLang="en-US" dirty="0"/>
          </a:p>
        </p:txBody>
      </p:sp>
    </p:spTree>
    <p:extLst>
      <p:ext uri="{BB962C8B-B14F-4D97-AF65-F5344CB8AC3E}">
        <p14:creationId xmlns:p14="http://schemas.microsoft.com/office/powerpoint/2010/main" val="72636822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1_Question">
    <p:spTree>
      <p:nvGrpSpPr>
        <p:cNvPr id="1" name=""/>
        <p:cNvGrpSpPr/>
        <p:nvPr/>
      </p:nvGrpSpPr>
      <p:grpSpPr>
        <a:xfrm>
          <a:off x="0" y="0"/>
          <a:ext cx="0" cy="0"/>
          <a:chOff x="0" y="0"/>
          <a:chExt cx="0" cy="0"/>
        </a:xfrm>
      </p:grpSpPr>
      <p:sp>
        <p:nvSpPr>
          <p:cNvPr id="3" name="Content Placeholder 2"/>
          <p:cNvSpPr>
            <a:spLocks noGrp="1"/>
          </p:cNvSpPr>
          <p:nvPr>
            <p:ph sz="quarter" idx="12"/>
          </p:nvPr>
        </p:nvSpPr>
        <p:spPr>
          <a:xfrm>
            <a:off x="15875" y="38100"/>
            <a:ext cx="669925" cy="952500"/>
          </a:xfrm>
        </p:spPr>
        <p:txBody>
          <a:bodyPr/>
          <a:lstStyle>
            <a:lvl1pPr>
              <a:defRPr sz="800"/>
            </a:lvl1pPr>
            <a:lvl2pPr>
              <a:defRPr sz="800"/>
            </a:lvl2pPr>
            <a:lvl3pPr>
              <a:defRPr sz="800"/>
            </a:lvl3pPr>
            <a:lvl4pPr>
              <a:defRPr sz="800"/>
            </a:lvl4pPr>
            <a:lvl5pPr>
              <a:defRPr sz="800"/>
            </a:lvl5pPr>
          </a:lstStyle>
          <a:p>
            <a:pPr lvl="0"/>
            <a:endParaRPr lang="en-US" dirty="0"/>
          </a:p>
        </p:txBody>
      </p:sp>
      <p:sp>
        <p:nvSpPr>
          <p:cNvPr id="7" name="Title 1"/>
          <p:cNvSpPr>
            <a:spLocks noGrp="1"/>
          </p:cNvSpPr>
          <p:nvPr>
            <p:ph type="title"/>
          </p:nvPr>
        </p:nvSpPr>
        <p:spPr>
          <a:xfrm>
            <a:off x="756356" y="234539"/>
            <a:ext cx="8235244" cy="59093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spAutoFit/>
          </a:bodyPr>
          <a:lstStyle>
            <a:lvl1pPr>
              <a:defRPr lang="en-US" dirty="0"/>
            </a:lvl1pPr>
          </a:lstStyle>
          <a:p>
            <a:pPr lvl="0"/>
            <a:r>
              <a:rPr lang="en-US"/>
              <a:t>Click to edit Master title style</a:t>
            </a:r>
            <a:endParaRPr lang="en-US" dirty="0"/>
          </a:p>
        </p:txBody>
      </p:sp>
      <p:sp>
        <p:nvSpPr>
          <p:cNvPr id="4" name="Text Placeholder 3"/>
          <p:cNvSpPr>
            <a:spLocks noGrp="1"/>
          </p:cNvSpPr>
          <p:nvPr>
            <p:ph type="body" sz="quarter" idx="10" hasCustomPrompt="1"/>
          </p:nvPr>
        </p:nvSpPr>
        <p:spPr>
          <a:xfrm>
            <a:off x="457200" y="1181100"/>
            <a:ext cx="8534400" cy="2476500"/>
          </a:xfrm>
        </p:spPr>
        <p:txBody>
          <a:bodyPr/>
          <a:lstStyle>
            <a:lvl1pPr marL="346075" indent="0">
              <a:buNone/>
              <a:defRPr b="1"/>
            </a:lvl1pPr>
          </a:lstStyle>
          <a:p>
            <a:pPr lvl="0"/>
            <a:r>
              <a:rPr lang="en-US" dirty="0"/>
              <a:t>Click to add Question</a:t>
            </a:r>
          </a:p>
        </p:txBody>
      </p:sp>
      <p:sp>
        <p:nvSpPr>
          <p:cNvPr id="9" name="Content Placeholder 8"/>
          <p:cNvSpPr>
            <a:spLocks noGrp="1"/>
          </p:cNvSpPr>
          <p:nvPr>
            <p:ph sz="quarter" idx="11"/>
          </p:nvPr>
        </p:nvSpPr>
        <p:spPr>
          <a:xfrm>
            <a:off x="457200" y="3886200"/>
            <a:ext cx="8534400" cy="2209800"/>
          </a:xfrm>
        </p:spPr>
        <p:txBody>
          <a:bodyPr/>
          <a:lstStyle>
            <a:lvl1pPr marL="1257300" indent="-342900">
              <a:buFont typeface="+mj-lt"/>
              <a:buAutoNum type="alphaUcPeriod"/>
              <a:defRPr/>
            </a:lvl1pPr>
          </a:lstStyle>
          <a:p>
            <a:pPr lvl="0"/>
            <a:r>
              <a:rPr lang="en-US" dirty="0"/>
              <a:t>Click to edit Master text styles</a:t>
            </a:r>
          </a:p>
        </p:txBody>
      </p:sp>
    </p:spTree>
    <p:extLst>
      <p:ext uri="{BB962C8B-B14F-4D97-AF65-F5344CB8AC3E}">
        <p14:creationId xmlns:p14="http://schemas.microsoft.com/office/powerpoint/2010/main" val="784287234"/>
      </p:ext>
    </p:extLst>
  </p:cSld>
  <p:clrMapOvr>
    <a:masterClrMapping/>
  </p:clrMapOvr>
  <p:extLst>
    <p:ext uri="{DCECCB84-F9BA-43D5-87BE-67443E8EF086}">
      <p15:sldGuideLst xmlns:p15="http://schemas.microsoft.com/office/powerpoint/2012/main">
        <p15:guide id="1" orient="horz" pos="1008">
          <p15:clr>
            <a:srgbClr val="FBAE40"/>
          </p15:clr>
        </p15:guide>
        <p15:guide id="2" pos="288">
          <p15:clr>
            <a:srgbClr val="FBAE4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cSld name="Practice Analysis">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229600" cy="5105399"/>
          </a:xfrm>
        </p:spPr>
        <p:txBody>
          <a:bodyPr/>
          <a:lstStyle>
            <a:lvl1pPr marL="457200" indent="-457200">
              <a:buClr>
                <a:srgbClr val="209D07"/>
              </a:buClr>
              <a:buFont typeface="Wingdings" panose="05000000000000000000" pitchFamily="2" charset="2"/>
              <a:buChar char="§"/>
              <a:defRPr/>
            </a:lvl1pPr>
            <a:lvl2pPr marL="914400" indent="-290513">
              <a:defRPr/>
            </a:lvl2pPr>
            <a:lvl3pPr marL="1260475" indent="-290513">
              <a:defRPr sz="2000"/>
            </a:lvl3pPr>
            <a:lvl4pPr marL="1600200" indent="-228600">
              <a:buFont typeface="Wingdings" panose="05000000000000000000" pitchFamily="2" charset="2"/>
              <a:buChar char="§"/>
              <a:defRPr sz="1800">
                <a:solidFill>
                  <a:srgbClr val="737373"/>
                </a:solidFill>
              </a:defRPr>
            </a:lvl4pPr>
          </a:lstStyle>
          <a:p>
            <a:pPr lvl="0"/>
            <a:r>
              <a:rPr lang="en-US"/>
              <a:t>Click to edit Master text styles</a:t>
            </a:r>
          </a:p>
        </p:txBody>
      </p:sp>
      <p:sp>
        <p:nvSpPr>
          <p:cNvPr id="4" name="Title 1">
            <a:extLst>
              <a:ext uri="{FF2B5EF4-FFF2-40B4-BE49-F238E27FC236}">
                <a16:creationId xmlns:a16="http://schemas.microsoft.com/office/drawing/2014/main" id="{D7F31005-54C9-4F5E-8788-4AD1DB2182E5}"/>
              </a:ext>
            </a:extLst>
          </p:cNvPr>
          <p:cNvSpPr>
            <a:spLocks noGrp="1"/>
          </p:cNvSpPr>
          <p:nvPr>
            <p:ph type="title" hasCustomPrompt="1"/>
          </p:nvPr>
        </p:nvSpPr>
        <p:spPr>
          <a:xfrm>
            <a:off x="457200" y="76200"/>
            <a:ext cx="8229600" cy="873332"/>
          </a:xfrm>
          <a:noFill/>
        </p:spPr>
        <p:txBody>
          <a:bodyPr rtlCol="0"/>
          <a:lstStyle>
            <a:lvl1pPr algn="l">
              <a:defRPr lang="en-US" sz="3600" b="0">
                <a:solidFill>
                  <a:srgbClr val="209D07"/>
                </a:solidFill>
                <a:latin typeface="+mn-lt"/>
                <a:ea typeface="+mn-ea"/>
                <a:cs typeface="+mn-cs"/>
              </a:defRPr>
            </a:lvl1pPr>
          </a:lstStyle>
          <a:p>
            <a:pPr lvl="0"/>
            <a:r>
              <a:rPr lang="en-US" dirty="0"/>
              <a:t>Click to edit Master title style</a:t>
            </a:r>
            <a:br>
              <a:rPr lang="en-US" dirty="0"/>
            </a:br>
            <a:r>
              <a:rPr lang="en-US" sz="2800" dirty="0"/>
              <a:t>Subhead here</a:t>
            </a:r>
            <a:endParaRPr lang="en-US" dirty="0"/>
          </a:p>
        </p:txBody>
      </p:sp>
    </p:spTree>
    <p:extLst>
      <p:ext uri="{BB962C8B-B14F-4D97-AF65-F5344CB8AC3E}">
        <p14:creationId xmlns:p14="http://schemas.microsoft.com/office/powerpoint/2010/main" val="532497820"/>
      </p:ext>
    </p:extLst>
  </p:cSld>
  <p:clrMapOvr>
    <a:masterClrMapping/>
  </p:clrMapOvr>
  <p:extLst>
    <p:ext uri="{DCECCB84-F9BA-43D5-87BE-67443E8EF086}">
      <p15:sldGuideLst xmlns:p15="http://schemas.microsoft.com/office/powerpoint/2012/main">
        <p15:guide id="1" orient="horz" pos="1008">
          <p15:clr>
            <a:srgbClr val="FBAE40"/>
          </p15:clr>
        </p15:guide>
        <p15:guide id="2" pos="2880">
          <p15:clr>
            <a:srgbClr val="FBAE4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cSld name="Review Questio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457200" y="2514600"/>
            <a:ext cx="8229600" cy="3657600"/>
          </a:xfrm>
        </p:spPr>
        <p:txBody>
          <a:bodyPr/>
          <a:lstStyle>
            <a:lvl1pPr marL="457200" indent="-457200">
              <a:buFont typeface="+mj-lt"/>
              <a:buAutoNum type="arabicPeriod"/>
              <a:defRPr/>
            </a:lvl1pPr>
            <a:lvl2pPr marL="914400" indent="-290513">
              <a:defRPr/>
            </a:lvl2pPr>
            <a:lvl3pPr marL="1260475" indent="-290513">
              <a:defRPr sz="2000"/>
            </a:lvl3pPr>
            <a:lvl4pPr marL="1600200" indent="-228600">
              <a:buFont typeface="Wingdings" panose="05000000000000000000" pitchFamily="2" charset="2"/>
              <a:buChar char="§"/>
              <a:defRPr sz="1800">
                <a:solidFill>
                  <a:srgbClr val="737373"/>
                </a:solidFill>
              </a:defRPr>
            </a:lvl4pPr>
          </a:lstStyle>
          <a:p>
            <a:pPr lvl="0"/>
            <a:r>
              <a:rPr lang="en-US" dirty="0"/>
              <a:t>Click here to add answer options</a:t>
            </a:r>
          </a:p>
        </p:txBody>
      </p:sp>
      <p:sp>
        <p:nvSpPr>
          <p:cNvPr id="6" name="Text Placeholder 5"/>
          <p:cNvSpPr>
            <a:spLocks noGrp="1"/>
          </p:cNvSpPr>
          <p:nvPr>
            <p:ph type="body" sz="quarter" idx="11" hasCustomPrompt="1"/>
          </p:nvPr>
        </p:nvSpPr>
        <p:spPr>
          <a:xfrm>
            <a:off x="457200" y="1143000"/>
            <a:ext cx="8229600" cy="1295400"/>
          </a:xfrm>
        </p:spPr>
        <p:txBody>
          <a:bodyPr anchor="t">
            <a:noAutofit/>
          </a:bodyPr>
          <a:lstStyle>
            <a:lvl1pPr marL="0" indent="0">
              <a:buNone/>
              <a:defRPr sz="3200" b="1"/>
            </a:lvl1pPr>
          </a:lstStyle>
          <a:p>
            <a:pPr lvl="0"/>
            <a:r>
              <a:rPr lang="en-US" dirty="0"/>
              <a:t>Click to add question</a:t>
            </a:r>
          </a:p>
        </p:txBody>
      </p:sp>
      <p:sp>
        <p:nvSpPr>
          <p:cNvPr id="5" name="Title 4"/>
          <p:cNvSpPr>
            <a:spLocks noGrp="1"/>
          </p:cNvSpPr>
          <p:nvPr>
            <p:ph type="title"/>
          </p:nvPr>
        </p:nvSpPr>
        <p:spPr/>
        <p:txBody>
          <a:bodyPr/>
          <a:lstStyle>
            <a:lvl1pPr algn="l">
              <a:defRPr>
                <a:solidFill>
                  <a:schemeClr val="accent1"/>
                </a:solidFill>
              </a:defRPr>
            </a:lvl1pPr>
          </a:lstStyle>
          <a:p>
            <a:r>
              <a:rPr lang="en-US"/>
              <a:t>Click to edit Master title style</a:t>
            </a:r>
            <a:endParaRPr lang="en-US" dirty="0"/>
          </a:p>
        </p:txBody>
      </p:sp>
    </p:spTree>
    <p:extLst>
      <p:ext uri="{BB962C8B-B14F-4D97-AF65-F5344CB8AC3E}">
        <p14:creationId xmlns:p14="http://schemas.microsoft.com/office/powerpoint/2010/main" val="2595826053"/>
      </p:ext>
    </p:extLst>
  </p:cSld>
  <p:clrMapOvr>
    <a:masterClrMapping/>
  </p:clrMapOvr>
  <p:extLst>
    <p:ext uri="{DCECCB84-F9BA-43D5-87BE-67443E8EF086}">
      <p15:sldGuideLst xmlns:p15="http://schemas.microsoft.com/office/powerpoint/2012/main">
        <p15:guide id="1" orient="horz" pos="1008">
          <p15:clr>
            <a:srgbClr val="FBAE40"/>
          </p15:clr>
        </p15:guide>
        <p15:guide id="2" pos="2880">
          <p15:clr>
            <a:srgbClr val="FBAE4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cSld name="Review Answer">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457200" y="1981200"/>
            <a:ext cx="8229600" cy="4191000"/>
          </a:xfrm>
        </p:spPr>
        <p:txBody>
          <a:bodyPr/>
          <a:lstStyle>
            <a:lvl1pPr marL="0" indent="0">
              <a:buFont typeface="+mj-lt"/>
              <a:buNone/>
              <a:defRPr/>
            </a:lvl1pPr>
            <a:lvl2pPr marL="914400" indent="-290513">
              <a:defRPr/>
            </a:lvl2pPr>
            <a:lvl3pPr marL="1260475" indent="-290513">
              <a:defRPr sz="2000"/>
            </a:lvl3pPr>
            <a:lvl4pPr marL="1600200" indent="-228600">
              <a:buFont typeface="Wingdings" panose="05000000000000000000" pitchFamily="2" charset="2"/>
              <a:buChar char="§"/>
              <a:defRPr sz="1800">
                <a:solidFill>
                  <a:srgbClr val="737373"/>
                </a:solidFill>
              </a:defRPr>
            </a:lvl4pPr>
          </a:lstStyle>
          <a:p>
            <a:pPr lvl="0"/>
            <a:r>
              <a:rPr lang="en-US" dirty="0"/>
              <a:t>Click here to add answer rationale</a:t>
            </a:r>
          </a:p>
        </p:txBody>
      </p:sp>
      <p:sp>
        <p:nvSpPr>
          <p:cNvPr id="6" name="Text Placeholder 5"/>
          <p:cNvSpPr>
            <a:spLocks noGrp="1"/>
          </p:cNvSpPr>
          <p:nvPr>
            <p:ph type="body" sz="quarter" idx="11" hasCustomPrompt="1"/>
          </p:nvPr>
        </p:nvSpPr>
        <p:spPr>
          <a:xfrm>
            <a:off x="457200" y="1143000"/>
            <a:ext cx="8229600" cy="685800"/>
          </a:xfrm>
        </p:spPr>
        <p:txBody>
          <a:bodyPr anchor="t">
            <a:noAutofit/>
          </a:bodyPr>
          <a:lstStyle>
            <a:lvl1pPr marL="0" indent="0">
              <a:buNone/>
              <a:defRPr sz="3200" b="1"/>
            </a:lvl1pPr>
          </a:lstStyle>
          <a:p>
            <a:pPr lvl="0"/>
            <a:r>
              <a:rPr lang="en-US" dirty="0"/>
              <a:t>Click here to add answer</a:t>
            </a:r>
          </a:p>
        </p:txBody>
      </p:sp>
      <p:sp>
        <p:nvSpPr>
          <p:cNvPr id="5" name="Title 4"/>
          <p:cNvSpPr>
            <a:spLocks noGrp="1"/>
          </p:cNvSpPr>
          <p:nvPr>
            <p:ph type="title"/>
          </p:nvPr>
        </p:nvSpPr>
        <p:spPr/>
        <p:txBody>
          <a:bodyPr/>
          <a:lstStyle>
            <a:lvl1pPr algn="l">
              <a:defRPr>
                <a:solidFill>
                  <a:schemeClr val="accent1"/>
                </a:solidFill>
              </a:defRPr>
            </a:lvl1pPr>
          </a:lstStyle>
          <a:p>
            <a:r>
              <a:rPr lang="en-US"/>
              <a:t>Click to edit Master title style</a:t>
            </a:r>
          </a:p>
        </p:txBody>
      </p:sp>
    </p:spTree>
    <p:extLst>
      <p:ext uri="{BB962C8B-B14F-4D97-AF65-F5344CB8AC3E}">
        <p14:creationId xmlns:p14="http://schemas.microsoft.com/office/powerpoint/2010/main" val="620462139"/>
      </p:ext>
    </p:extLst>
  </p:cSld>
  <p:clrMapOvr>
    <a:masterClrMapping/>
  </p:clrMapOvr>
  <p:extLst>
    <p:ext uri="{DCECCB84-F9BA-43D5-87BE-67443E8EF086}">
      <p15:sldGuideLst xmlns:p15="http://schemas.microsoft.com/office/powerpoint/2012/main">
        <p15:guide id="1" orient="horz" pos="1008">
          <p15:clr>
            <a:srgbClr val="FBAE40"/>
          </p15:clr>
        </p15:guide>
        <p15:guide id="2" pos="288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Title and Bulleted List">
    <p:spTree>
      <p:nvGrpSpPr>
        <p:cNvPr id="1" name=""/>
        <p:cNvGrpSpPr/>
        <p:nvPr/>
      </p:nvGrpSpPr>
      <p:grpSpPr>
        <a:xfrm>
          <a:off x="0" y="0"/>
          <a:ext cx="0" cy="0"/>
          <a:chOff x="0" y="0"/>
          <a:chExt cx="0" cy="0"/>
        </a:xfrm>
      </p:grpSpPr>
      <p:sp>
        <p:nvSpPr>
          <p:cNvPr id="2" name="Title 1" hidden="1"/>
          <p:cNvSpPr>
            <a:spLocks noGrp="1"/>
          </p:cNvSpPr>
          <p:nvPr>
            <p:ph type="title"/>
          </p:nvPr>
        </p:nvSpPr>
        <p:spPr>
          <a:xfrm>
            <a:off x="756356" y="234539"/>
            <a:ext cx="8235244" cy="59093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spAutoFit/>
          </a:bodyPr>
          <a:lstStyle>
            <a:lvl1pPr>
              <a:defRPr lang="en-US" dirty="0"/>
            </a:lvl1pPr>
          </a:lstStyle>
          <a:p>
            <a:pPr lvl="0"/>
            <a:r>
              <a:rPr lang="en-US"/>
              <a:t>Click to edit Master title style</a:t>
            </a:r>
            <a:endParaRPr lang="en-US" dirty="0"/>
          </a:p>
        </p:txBody>
      </p:sp>
      <p:sp>
        <p:nvSpPr>
          <p:cNvPr id="4" name="Content Placeholder 2"/>
          <p:cNvSpPr>
            <a:spLocks noGrp="1"/>
          </p:cNvSpPr>
          <p:nvPr>
            <p:ph idx="1"/>
          </p:nvPr>
        </p:nvSpPr>
        <p:spPr>
          <a:xfrm>
            <a:off x="457200" y="1195349"/>
            <a:ext cx="8229600" cy="4595851"/>
          </a:xfrm>
        </p:spPr>
        <p:txBody>
          <a:bodyPr/>
          <a:lstStyle>
            <a:lvl2pPr marL="914400" indent="-290513">
              <a:defRPr>
                <a:solidFill>
                  <a:schemeClr val="tx1">
                    <a:lumMod val="75000"/>
                  </a:schemeClr>
                </a:solidFill>
              </a:defRPr>
            </a:lvl2pPr>
            <a:lvl3pPr marL="1260475" indent="-290513">
              <a:defRPr sz="2400">
                <a:solidFill>
                  <a:schemeClr val="tx1">
                    <a:lumMod val="75000"/>
                  </a:schemeClr>
                </a:solidFill>
              </a:defRPr>
            </a:lvl3pPr>
            <a:lvl4pPr marL="1600200" indent="-228600">
              <a:buFont typeface="Wingdings" panose="05000000000000000000" pitchFamily="2" charset="2"/>
              <a:buChar char="§"/>
              <a:defRPr sz="2000">
                <a:solidFill>
                  <a:schemeClr val="tx1">
                    <a:lumMod val="75000"/>
                  </a:schemeClr>
                </a:solidFill>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829180591"/>
      </p:ext>
    </p:extLst>
  </p:cSld>
  <p:clrMapOvr>
    <a:masterClrMapping/>
  </p:clrMapOvr>
  <p:extLst>
    <p:ext uri="{DCECCB84-F9BA-43D5-87BE-67443E8EF086}">
      <p15:sldGuideLst xmlns:p15="http://schemas.microsoft.com/office/powerpoint/2012/main">
        <p15:guide id="1" orient="horz" pos="1008" userDrawn="1">
          <p15:clr>
            <a:srgbClr val="FBAE40"/>
          </p15:clr>
        </p15:guide>
        <p15:guide id="2" pos="48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Title and Bulleted List">
    <p:spTree>
      <p:nvGrpSpPr>
        <p:cNvPr id="1" name=""/>
        <p:cNvGrpSpPr/>
        <p:nvPr/>
      </p:nvGrpSpPr>
      <p:grpSpPr>
        <a:xfrm>
          <a:off x="0" y="0"/>
          <a:ext cx="0" cy="0"/>
          <a:chOff x="0" y="0"/>
          <a:chExt cx="0" cy="0"/>
        </a:xfrm>
      </p:grpSpPr>
      <p:sp>
        <p:nvSpPr>
          <p:cNvPr id="2" name="Title 1"/>
          <p:cNvSpPr>
            <a:spLocks noGrp="1"/>
          </p:cNvSpPr>
          <p:nvPr>
            <p:ph type="title"/>
          </p:nvPr>
        </p:nvSpPr>
        <p:spPr>
          <a:xfrm>
            <a:off x="756356" y="234539"/>
            <a:ext cx="8235244" cy="59093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spAutoFit/>
          </a:bodyPr>
          <a:lstStyle>
            <a:lvl1pPr>
              <a:defRPr lang="en-US" dirty="0"/>
            </a:lvl1pPr>
          </a:lstStyle>
          <a:p>
            <a:pPr lvl="0"/>
            <a:r>
              <a:rPr lang="en-US"/>
              <a:t>Click to edit Master title style</a:t>
            </a:r>
            <a:endParaRPr lang="en-US" dirty="0"/>
          </a:p>
        </p:txBody>
      </p:sp>
      <p:sp>
        <p:nvSpPr>
          <p:cNvPr id="4" name="Content Placeholder 2"/>
          <p:cNvSpPr>
            <a:spLocks noGrp="1"/>
          </p:cNvSpPr>
          <p:nvPr>
            <p:ph idx="1"/>
          </p:nvPr>
        </p:nvSpPr>
        <p:spPr>
          <a:xfrm>
            <a:off x="457200" y="1195349"/>
            <a:ext cx="8229600" cy="2538451"/>
          </a:xfrm>
        </p:spPr>
        <p:txBody>
          <a:bodyPr/>
          <a:lstStyle>
            <a:lvl2pPr marL="914400" indent="-290513">
              <a:defRPr>
                <a:solidFill>
                  <a:schemeClr val="tx1">
                    <a:lumMod val="75000"/>
                  </a:schemeClr>
                </a:solidFill>
              </a:defRPr>
            </a:lvl2pPr>
            <a:lvl3pPr marL="1260475" indent="-290513">
              <a:defRPr sz="2400">
                <a:solidFill>
                  <a:schemeClr val="tx1">
                    <a:lumMod val="75000"/>
                  </a:schemeClr>
                </a:solidFill>
              </a:defRPr>
            </a:lvl3pPr>
            <a:lvl4pPr marL="1600200" indent="-228600">
              <a:buFont typeface="Wingdings" panose="05000000000000000000" pitchFamily="2" charset="2"/>
              <a:buChar char="§"/>
              <a:defRPr sz="2000">
                <a:solidFill>
                  <a:schemeClr val="tx1">
                    <a:lumMod val="75000"/>
                  </a:schemeClr>
                </a:solidFill>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5" name="Content Placeholder 2"/>
          <p:cNvSpPr>
            <a:spLocks noGrp="1"/>
          </p:cNvSpPr>
          <p:nvPr>
            <p:ph idx="10"/>
          </p:nvPr>
        </p:nvSpPr>
        <p:spPr>
          <a:xfrm>
            <a:off x="457200" y="3962400"/>
            <a:ext cx="2667000" cy="2538451"/>
          </a:xfrm>
        </p:spPr>
        <p:txBody>
          <a:bodyPr/>
          <a:lstStyle>
            <a:lvl2pPr marL="914400" indent="-290513">
              <a:defRPr>
                <a:solidFill>
                  <a:schemeClr val="tx1">
                    <a:lumMod val="75000"/>
                  </a:schemeClr>
                </a:solidFill>
              </a:defRPr>
            </a:lvl2pPr>
            <a:lvl3pPr marL="1260475" indent="-290513">
              <a:defRPr sz="2400">
                <a:solidFill>
                  <a:schemeClr val="tx1">
                    <a:lumMod val="75000"/>
                  </a:schemeClr>
                </a:solidFill>
              </a:defRPr>
            </a:lvl3pPr>
            <a:lvl4pPr marL="1600200" indent="-228600">
              <a:buFont typeface="Wingdings" panose="05000000000000000000" pitchFamily="2" charset="2"/>
              <a:buChar char="§"/>
              <a:defRPr sz="2000">
                <a:solidFill>
                  <a:schemeClr val="tx1">
                    <a:lumMod val="75000"/>
                  </a:schemeClr>
                </a:solidFill>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6" name="Content Placeholder 2"/>
          <p:cNvSpPr>
            <a:spLocks noGrp="1"/>
          </p:cNvSpPr>
          <p:nvPr>
            <p:ph idx="11"/>
          </p:nvPr>
        </p:nvSpPr>
        <p:spPr>
          <a:xfrm>
            <a:off x="3352800" y="3962400"/>
            <a:ext cx="2667000" cy="2538451"/>
          </a:xfrm>
        </p:spPr>
        <p:txBody>
          <a:bodyPr/>
          <a:lstStyle>
            <a:lvl2pPr marL="914400" indent="-290513">
              <a:defRPr>
                <a:solidFill>
                  <a:schemeClr val="tx1">
                    <a:lumMod val="75000"/>
                  </a:schemeClr>
                </a:solidFill>
              </a:defRPr>
            </a:lvl2pPr>
            <a:lvl3pPr marL="1260475" indent="-290513">
              <a:defRPr sz="2400">
                <a:solidFill>
                  <a:schemeClr val="tx1">
                    <a:lumMod val="75000"/>
                  </a:schemeClr>
                </a:solidFill>
              </a:defRPr>
            </a:lvl3pPr>
            <a:lvl4pPr marL="1600200" indent="-228600">
              <a:buFont typeface="Wingdings" panose="05000000000000000000" pitchFamily="2" charset="2"/>
              <a:buChar char="§"/>
              <a:defRPr sz="2000">
                <a:solidFill>
                  <a:schemeClr val="tx1">
                    <a:lumMod val="75000"/>
                  </a:schemeClr>
                </a:solidFill>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Content Placeholder 2"/>
          <p:cNvSpPr>
            <a:spLocks noGrp="1"/>
          </p:cNvSpPr>
          <p:nvPr>
            <p:ph idx="12"/>
          </p:nvPr>
        </p:nvSpPr>
        <p:spPr>
          <a:xfrm>
            <a:off x="6248400" y="3962400"/>
            <a:ext cx="2667000" cy="2538451"/>
          </a:xfrm>
        </p:spPr>
        <p:txBody>
          <a:bodyPr/>
          <a:lstStyle>
            <a:lvl2pPr marL="914400" indent="-290513">
              <a:defRPr>
                <a:solidFill>
                  <a:schemeClr val="tx1">
                    <a:lumMod val="75000"/>
                  </a:schemeClr>
                </a:solidFill>
              </a:defRPr>
            </a:lvl2pPr>
            <a:lvl3pPr marL="1260475" indent="-290513">
              <a:defRPr sz="2400">
                <a:solidFill>
                  <a:schemeClr val="tx1">
                    <a:lumMod val="75000"/>
                  </a:schemeClr>
                </a:solidFill>
              </a:defRPr>
            </a:lvl3pPr>
            <a:lvl4pPr marL="1600200" indent="-228600">
              <a:buFont typeface="Wingdings" panose="05000000000000000000" pitchFamily="2" charset="2"/>
              <a:buChar char="§"/>
              <a:defRPr sz="2000">
                <a:solidFill>
                  <a:schemeClr val="tx1">
                    <a:lumMod val="75000"/>
                  </a:schemeClr>
                </a:solidFill>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92952206"/>
      </p:ext>
    </p:extLst>
  </p:cSld>
  <p:clrMapOvr>
    <a:masterClrMapping/>
  </p:clrMapOvr>
  <p:extLst>
    <p:ext uri="{DCECCB84-F9BA-43D5-87BE-67443E8EF086}">
      <p15:sldGuideLst xmlns:p15="http://schemas.microsoft.com/office/powerpoint/2012/main">
        <p15:guide id="1" orient="horz" pos="1008" userDrawn="1">
          <p15:clr>
            <a:srgbClr val="FBAE40"/>
          </p15:clr>
        </p15:guide>
        <p15:guide id="2" pos="48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and Bulleted List">
    <p:spTree>
      <p:nvGrpSpPr>
        <p:cNvPr id="1" name=""/>
        <p:cNvGrpSpPr/>
        <p:nvPr/>
      </p:nvGrpSpPr>
      <p:grpSpPr>
        <a:xfrm>
          <a:off x="0" y="0"/>
          <a:ext cx="0" cy="0"/>
          <a:chOff x="0" y="0"/>
          <a:chExt cx="0" cy="0"/>
        </a:xfrm>
      </p:grpSpPr>
      <p:sp>
        <p:nvSpPr>
          <p:cNvPr id="2" name="Title 1"/>
          <p:cNvSpPr>
            <a:spLocks noGrp="1"/>
          </p:cNvSpPr>
          <p:nvPr>
            <p:ph type="title"/>
          </p:nvPr>
        </p:nvSpPr>
        <p:spPr>
          <a:xfrm>
            <a:off x="756356" y="234539"/>
            <a:ext cx="8235244" cy="59093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spAutoFit/>
          </a:bodyPr>
          <a:lstStyle>
            <a:lvl1pPr>
              <a:defRPr lang="en-US" dirty="0"/>
            </a:lvl1pPr>
          </a:lstStyle>
          <a:p>
            <a:pPr lvl="0"/>
            <a:r>
              <a:rPr lang="en-US"/>
              <a:t>Click to edit Master title style</a:t>
            </a:r>
            <a:endParaRPr lang="en-US" dirty="0"/>
          </a:p>
        </p:txBody>
      </p:sp>
      <p:sp>
        <p:nvSpPr>
          <p:cNvPr id="4" name="Content Placeholder 2"/>
          <p:cNvSpPr>
            <a:spLocks noGrp="1"/>
          </p:cNvSpPr>
          <p:nvPr>
            <p:ph idx="1"/>
          </p:nvPr>
        </p:nvSpPr>
        <p:spPr>
          <a:xfrm>
            <a:off x="457200" y="1195349"/>
            <a:ext cx="8229600" cy="1700251"/>
          </a:xfrm>
        </p:spPr>
        <p:txBody>
          <a:bodyPr/>
          <a:lstStyle>
            <a:lvl2pPr marL="914400" indent="-290513">
              <a:defRPr>
                <a:solidFill>
                  <a:schemeClr val="tx1">
                    <a:lumMod val="75000"/>
                  </a:schemeClr>
                </a:solidFill>
              </a:defRPr>
            </a:lvl2pPr>
            <a:lvl3pPr marL="1260475" indent="-290513">
              <a:defRPr sz="2400">
                <a:solidFill>
                  <a:schemeClr val="tx1">
                    <a:lumMod val="75000"/>
                  </a:schemeClr>
                </a:solidFill>
              </a:defRPr>
            </a:lvl3pPr>
            <a:lvl4pPr marL="1600200" indent="-228600">
              <a:buFont typeface="Wingdings" panose="05000000000000000000" pitchFamily="2" charset="2"/>
              <a:buChar char="§"/>
              <a:defRPr sz="2000">
                <a:solidFill>
                  <a:schemeClr val="tx1">
                    <a:lumMod val="75000"/>
                  </a:schemeClr>
                </a:solidFill>
              </a:defRPr>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Content Placeholder 2"/>
          <p:cNvSpPr>
            <a:spLocks noGrp="1"/>
          </p:cNvSpPr>
          <p:nvPr>
            <p:ph idx="10"/>
          </p:nvPr>
        </p:nvSpPr>
        <p:spPr>
          <a:xfrm>
            <a:off x="457200" y="3124200"/>
            <a:ext cx="8229600" cy="1700251"/>
          </a:xfrm>
        </p:spPr>
        <p:txBody>
          <a:bodyPr/>
          <a:lstStyle>
            <a:lvl2pPr marL="914400" indent="-290513">
              <a:defRPr>
                <a:solidFill>
                  <a:schemeClr val="tx1">
                    <a:lumMod val="75000"/>
                  </a:schemeClr>
                </a:solidFill>
              </a:defRPr>
            </a:lvl2pPr>
            <a:lvl3pPr marL="1260475" indent="-290513">
              <a:defRPr sz="2400">
                <a:solidFill>
                  <a:schemeClr val="tx1">
                    <a:lumMod val="75000"/>
                  </a:schemeClr>
                </a:solidFill>
              </a:defRPr>
            </a:lvl3pPr>
            <a:lvl4pPr marL="1600200" indent="-228600">
              <a:buFont typeface="Wingdings" panose="05000000000000000000" pitchFamily="2" charset="2"/>
              <a:buChar char="§"/>
              <a:defRPr sz="2000">
                <a:solidFill>
                  <a:schemeClr val="tx1">
                    <a:lumMod val="75000"/>
                  </a:schemeClr>
                </a:solidFill>
              </a:defRPr>
            </a:lvl4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582480512"/>
      </p:ext>
    </p:extLst>
  </p:cSld>
  <p:clrMapOvr>
    <a:masterClrMapping/>
  </p:clrMapOvr>
  <p:extLst>
    <p:ext uri="{DCECCB84-F9BA-43D5-87BE-67443E8EF086}">
      <p15:sldGuideLst xmlns:p15="http://schemas.microsoft.com/office/powerpoint/2012/main">
        <p15:guide id="1" orient="horz" pos="1008" userDrawn="1">
          <p15:clr>
            <a:srgbClr val="FBAE40"/>
          </p15:clr>
        </p15:guide>
        <p15:guide id="2" pos="48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Title and Bulleted List">
    <p:spTree>
      <p:nvGrpSpPr>
        <p:cNvPr id="1" name=""/>
        <p:cNvGrpSpPr/>
        <p:nvPr/>
      </p:nvGrpSpPr>
      <p:grpSpPr>
        <a:xfrm>
          <a:off x="0" y="0"/>
          <a:ext cx="0" cy="0"/>
          <a:chOff x="0" y="0"/>
          <a:chExt cx="0" cy="0"/>
        </a:xfrm>
      </p:grpSpPr>
      <p:sp>
        <p:nvSpPr>
          <p:cNvPr id="2" name="Title 1"/>
          <p:cNvSpPr>
            <a:spLocks noGrp="1"/>
          </p:cNvSpPr>
          <p:nvPr>
            <p:ph type="title"/>
          </p:nvPr>
        </p:nvSpPr>
        <p:spPr>
          <a:xfrm>
            <a:off x="756356" y="234539"/>
            <a:ext cx="8235244" cy="59093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spAutoFit/>
          </a:bodyPr>
          <a:lstStyle>
            <a:lvl1pPr>
              <a:defRPr lang="en-US" dirty="0"/>
            </a:lvl1pPr>
          </a:lstStyle>
          <a:p>
            <a:pPr lvl="0"/>
            <a:r>
              <a:rPr lang="en-US"/>
              <a:t>Click to edit Master title style</a:t>
            </a:r>
            <a:endParaRPr lang="en-US" dirty="0"/>
          </a:p>
        </p:txBody>
      </p:sp>
      <p:sp>
        <p:nvSpPr>
          <p:cNvPr id="4" name="Content Placeholder 2"/>
          <p:cNvSpPr>
            <a:spLocks noGrp="1"/>
          </p:cNvSpPr>
          <p:nvPr>
            <p:ph idx="1"/>
          </p:nvPr>
        </p:nvSpPr>
        <p:spPr>
          <a:xfrm>
            <a:off x="457200" y="1195349"/>
            <a:ext cx="3886200" cy="4595851"/>
          </a:xfrm>
        </p:spPr>
        <p:txBody>
          <a:bodyPr/>
          <a:lstStyle>
            <a:lvl2pPr marL="914400" indent="-290513">
              <a:defRPr>
                <a:solidFill>
                  <a:schemeClr val="tx1">
                    <a:lumMod val="75000"/>
                  </a:schemeClr>
                </a:solidFill>
              </a:defRPr>
            </a:lvl2pPr>
            <a:lvl3pPr marL="1260475" indent="-290513">
              <a:defRPr sz="2400">
                <a:solidFill>
                  <a:schemeClr val="tx1">
                    <a:lumMod val="75000"/>
                  </a:schemeClr>
                </a:solidFill>
              </a:defRPr>
            </a:lvl3pPr>
            <a:lvl4pPr marL="1600200" indent="-228600">
              <a:buFont typeface="Wingdings" panose="05000000000000000000" pitchFamily="2" charset="2"/>
              <a:buChar char="§"/>
              <a:defRPr sz="2000">
                <a:solidFill>
                  <a:schemeClr val="tx1">
                    <a:lumMod val="75000"/>
                  </a:schemeClr>
                </a:solidFill>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6" name="Content Placeholder 2"/>
          <p:cNvSpPr>
            <a:spLocks noGrp="1"/>
          </p:cNvSpPr>
          <p:nvPr>
            <p:ph idx="10"/>
          </p:nvPr>
        </p:nvSpPr>
        <p:spPr>
          <a:xfrm>
            <a:off x="4648200" y="1219200"/>
            <a:ext cx="3886200" cy="4595851"/>
          </a:xfrm>
        </p:spPr>
        <p:txBody>
          <a:bodyPr/>
          <a:lstStyle>
            <a:lvl2pPr marL="914400" indent="-290513">
              <a:defRPr>
                <a:solidFill>
                  <a:schemeClr val="tx1">
                    <a:lumMod val="75000"/>
                  </a:schemeClr>
                </a:solidFill>
              </a:defRPr>
            </a:lvl2pPr>
            <a:lvl3pPr marL="1260475" indent="-290513">
              <a:defRPr sz="2400">
                <a:solidFill>
                  <a:schemeClr val="tx1">
                    <a:lumMod val="75000"/>
                  </a:schemeClr>
                </a:solidFill>
              </a:defRPr>
            </a:lvl3pPr>
            <a:lvl4pPr marL="1600200" indent="-228600">
              <a:buFont typeface="Wingdings" panose="05000000000000000000" pitchFamily="2" charset="2"/>
              <a:buChar char="§"/>
              <a:defRPr sz="2000">
                <a:solidFill>
                  <a:schemeClr val="tx1">
                    <a:lumMod val="75000"/>
                  </a:schemeClr>
                </a:solidFill>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162567164"/>
      </p:ext>
    </p:extLst>
  </p:cSld>
  <p:clrMapOvr>
    <a:masterClrMapping/>
  </p:clrMapOvr>
  <p:extLst>
    <p:ext uri="{DCECCB84-F9BA-43D5-87BE-67443E8EF086}">
      <p15:sldGuideLst xmlns:p15="http://schemas.microsoft.com/office/powerpoint/2012/main">
        <p15:guide id="1" orient="horz" pos="1008" userDrawn="1">
          <p15:clr>
            <a:srgbClr val="FBAE40"/>
          </p15:clr>
        </p15:guide>
        <p15:guide id="2" pos="48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Lead-in Head, and Bulleted List">
    <p:spTree>
      <p:nvGrpSpPr>
        <p:cNvPr id="1" name=""/>
        <p:cNvGrpSpPr/>
        <p:nvPr/>
      </p:nvGrpSpPr>
      <p:grpSpPr>
        <a:xfrm>
          <a:off x="0" y="0"/>
          <a:ext cx="0" cy="0"/>
          <a:chOff x="0" y="0"/>
          <a:chExt cx="0" cy="0"/>
        </a:xfrm>
      </p:grpSpPr>
      <p:sp>
        <p:nvSpPr>
          <p:cNvPr id="8" name="Title 1"/>
          <p:cNvSpPr>
            <a:spLocks noGrp="1"/>
          </p:cNvSpPr>
          <p:nvPr>
            <p:ph type="title"/>
          </p:nvPr>
        </p:nvSpPr>
        <p:spPr>
          <a:xfrm>
            <a:off x="756356" y="234539"/>
            <a:ext cx="8235244" cy="59093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spAutoFit/>
          </a:bodyPr>
          <a:lstStyle>
            <a:lvl1pPr>
              <a:defRPr lang="en-US" dirty="0"/>
            </a:lvl1pPr>
          </a:lstStyle>
          <a:p>
            <a:pPr lvl="0"/>
            <a:r>
              <a:rPr lang="en-US"/>
              <a:t>Click to edit Master title style</a:t>
            </a:r>
            <a:endParaRPr lang="en-US" dirty="0"/>
          </a:p>
        </p:txBody>
      </p:sp>
      <p:sp>
        <p:nvSpPr>
          <p:cNvPr id="6" name="Text Placeholder 5"/>
          <p:cNvSpPr>
            <a:spLocks noGrp="1"/>
          </p:cNvSpPr>
          <p:nvPr>
            <p:ph type="body" sz="quarter" idx="11"/>
          </p:nvPr>
        </p:nvSpPr>
        <p:spPr>
          <a:xfrm>
            <a:off x="457200" y="1295400"/>
            <a:ext cx="8229600" cy="381000"/>
          </a:xfrm>
        </p:spPr>
        <p:txBody>
          <a:bodyPr anchor="ctr">
            <a:noAutofit/>
          </a:bodyPr>
          <a:lstStyle>
            <a:lvl1pPr marL="346075" indent="0">
              <a:buNone/>
              <a:defRPr sz="3200"/>
            </a:lvl1pPr>
          </a:lstStyle>
          <a:p>
            <a:pPr lvl="0"/>
            <a:r>
              <a:rPr lang="en-US"/>
              <a:t>Click to edit Master text styles</a:t>
            </a:r>
          </a:p>
        </p:txBody>
      </p:sp>
      <p:sp>
        <p:nvSpPr>
          <p:cNvPr id="3" name="Content Placeholder 2"/>
          <p:cNvSpPr>
            <a:spLocks noGrp="1"/>
          </p:cNvSpPr>
          <p:nvPr>
            <p:ph idx="1"/>
          </p:nvPr>
        </p:nvSpPr>
        <p:spPr>
          <a:xfrm>
            <a:off x="457200" y="1741449"/>
            <a:ext cx="8229600" cy="4068763"/>
          </a:xfrm>
        </p:spPr>
        <p:txBody>
          <a:bodyPr/>
          <a:lstStyle>
            <a:lvl2pPr marL="914400" indent="-290513">
              <a:defRPr>
                <a:solidFill>
                  <a:schemeClr val="tx1">
                    <a:lumMod val="75000"/>
                  </a:schemeClr>
                </a:solidFill>
              </a:defRPr>
            </a:lvl2pPr>
            <a:lvl3pPr marL="1260475" indent="-290513">
              <a:defRPr sz="2400">
                <a:solidFill>
                  <a:schemeClr val="tx1">
                    <a:lumMod val="75000"/>
                  </a:schemeClr>
                </a:solidFill>
              </a:defRPr>
            </a:lvl3pPr>
            <a:lvl4pPr marL="1600200" indent="-228600">
              <a:buFont typeface="Wingdings" panose="05000000000000000000" pitchFamily="2" charset="2"/>
              <a:buChar char="§"/>
              <a:defRPr sz="2000">
                <a:solidFill>
                  <a:schemeClr val="tx1">
                    <a:lumMod val="75000"/>
                  </a:schemeClr>
                </a:solidFill>
              </a:defRPr>
            </a:lvl4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2351827765"/>
      </p:ext>
    </p:extLst>
  </p:cSld>
  <p:clrMapOvr>
    <a:masterClrMapping/>
  </p:clrMapOvr>
  <p:extLst>
    <p:ext uri="{DCECCB84-F9BA-43D5-87BE-67443E8EF086}">
      <p15:sldGuideLst xmlns:p15="http://schemas.microsoft.com/office/powerpoint/2012/main">
        <p15:guide id="1" orient="horz" pos="1008" userDrawn="1">
          <p15:clr>
            <a:srgbClr val="FBAE40"/>
          </p15:clr>
        </p15:guide>
        <p15:guide id="2" pos="2880" userDrawn="1">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microsoft.com/office/2007/relationships/hdphoto" Target="../media/hdphoto1.wdp"/><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theme" Target="../theme/theme1.xml"/><Relationship Id="rId8" Type="http://schemas.openxmlformats.org/officeDocument/2006/relationships/slideLayout" Target="../slideLayouts/slideLayout8.xml"/><Relationship Id="rId51" Type="http://schemas.openxmlformats.org/officeDocument/2006/relationships/image" Target="../media/image2.png"/><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p:cNvSpPr/>
          <p:nvPr/>
        </p:nvSpPr>
        <p:spPr>
          <a:xfrm>
            <a:off x="0" y="6356350"/>
            <a:ext cx="9144000" cy="5072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Date Placeholder 3"/>
          <p:cNvSpPr txBox="1">
            <a:spLocks/>
          </p:cNvSpPr>
          <p:nvPr/>
        </p:nvSpPr>
        <p:spPr>
          <a:xfrm>
            <a:off x="101599" y="6470650"/>
            <a:ext cx="2422525" cy="365125"/>
          </a:xfrm>
          <a:prstGeom prst="rect">
            <a:avLst/>
          </a:prstGeom>
        </p:spPr>
        <p:txBody>
          <a:bodyPr anchor="ctr"/>
          <a:lstStyle>
            <a:defPPr>
              <a:defRPr lang="en-US"/>
            </a:defPPr>
            <a:lvl1pPr marL="0" algn="l" defTabSz="914400" rtl="0" eaLnBrk="1" latinLnBrk="0" hangingPunct="1">
              <a:defRPr sz="10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900" b="1" dirty="0">
                <a:solidFill>
                  <a:srgbClr val="585858"/>
                </a:solidFill>
              </a:rPr>
              <a:t>Copyright ©2023 F.A. Davis Company</a:t>
            </a:r>
          </a:p>
        </p:txBody>
      </p:sp>
      <p:pic>
        <p:nvPicPr>
          <p:cNvPr id="12" name="Picture 13"/>
          <p:cNvPicPr>
            <a:picLocks noChangeAspect="1"/>
          </p:cNvPicPr>
          <p:nvPr/>
        </p:nvPicPr>
        <p:blipFill>
          <a:blip r:embed="rId49" cstate="print">
            <a:clrChange>
              <a:clrFrom>
                <a:srgbClr val="FFFFFE"/>
              </a:clrFrom>
              <a:clrTo>
                <a:srgbClr val="FFFFFE">
                  <a:alpha val="0"/>
                </a:srgbClr>
              </a:clrTo>
            </a:clrChange>
            <a:extLst>
              <a:ext uri="{BEBA8EAE-BF5A-486C-A8C5-ECC9F3942E4B}">
                <a14:imgProps xmlns:a14="http://schemas.microsoft.com/office/drawing/2010/main">
                  <a14:imgLayer r:embed="rId50">
                    <a14:imgEffect>
                      <a14:saturation sat="300000"/>
                    </a14:imgEffect>
                  </a14:imgLayer>
                </a14:imgProps>
              </a:ext>
              <a:ext uri="{28A0092B-C50C-407E-A947-70E740481C1C}">
                <a14:useLocalDpi xmlns:a14="http://schemas.microsoft.com/office/drawing/2010/main" val="0"/>
              </a:ext>
            </a:extLst>
          </a:blip>
          <a:srcRect/>
          <a:stretch>
            <a:fillRect/>
          </a:stretch>
        </p:blipFill>
        <p:spPr bwMode="auto">
          <a:xfrm>
            <a:off x="7977294" y="6492183"/>
            <a:ext cx="1005840" cy="354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12"/>
          <p:cNvPicPr preferRelativeResize="0">
            <a:picLocks/>
          </p:cNvPicPr>
          <p:nvPr/>
        </p:nvPicPr>
        <p:blipFill>
          <a:blip r:embed="rId51" cstate="print"/>
          <a:stretch>
            <a:fillRect/>
          </a:stretch>
        </p:blipFill>
        <p:spPr>
          <a:xfrm>
            <a:off x="0" y="6434694"/>
            <a:ext cx="9171432" cy="45719"/>
          </a:xfrm>
          <a:prstGeom prst="rect">
            <a:avLst/>
          </a:prstGeom>
        </p:spPr>
      </p:pic>
      <p:sp>
        <p:nvSpPr>
          <p:cNvPr id="1026" name="Title Placeholder 1"/>
          <p:cNvSpPr>
            <a:spLocks noGrp="1"/>
          </p:cNvSpPr>
          <p:nvPr>
            <p:ph type="title"/>
          </p:nvPr>
        </p:nvSpPr>
        <p:spPr bwMode="auto">
          <a:xfrm>
            <a:off x="762000" y="239154"/>
            <a:ext cx="82296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spAutoFit/>
          </a:bodyPr>
          <a:lstStyle/>
          <a:p>
            <a:pPr lvl="0"/>
            <a:r>
              <a:rPr lang="en-US" altLang="en-US"/>
              <a:t>Click to edit Master title style</a:t>
            </a:r>
            <a:endParaRPr lang="en-US" altLang="en-US" dirty="0"/>
          </a:p>
        </p:txBody>
      </p:sp>
      <p:sp>
        <p:nvSpPr>
          <p:cNvPr id="1027" name="Text Placeholder 2"/>
          <p:cNvSpPr>
            <a:spLocks noGrp="1"/>
          </p:cNvSpPr>
          <p:nvPr>
            <p:ph type="body" idx="1"/>
          </p:nvPr>
        </p:nvSpPr>
        <p:spPr bwMode="auto">
          <a:xfrm>
            <a:off x="457200" y="12954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endParaRPr lang="en-US" altLang="en-US" dirty="0"/>
          </a:p>
          <a:p>
            <a:pPr lvl="2"/>
            <a:endParaRPr lang="en-US" altLang="en-US" dirty="0"/>
          </a:p>
        </p:txBody>
      </p:sp>
      <p:cxnSp>
        <p:nvCxnSpPr>
          <p:cNvPr id="7" name="Straight Connector 6"/>
          <p:cNvCxnSpPr/>
          <p:nvPr/>
        </p:nvCxnSpPr>
        <p:spPr>
          <a:xfrm>
            <a:off x="0" y="990600"/>
            <a:ext cx="9144000" cy="0"/>
          </a:xfrm>
          <a:prstGeom prst="line">
            <a:avLst/>
          </a:prstGeom>
          <a:ln w="12700">
            <a:solidFill>
              <a:srgbClr val="D99C21"/>
            </a:solidFill>
          </a:ln>
        </p:spPr>
        <p:style>
          <a:lnRef idx="1">
            <a:schemeClr val="accent1"/>
          </a:lnRef>
          <a:fillRef idx="0">
            <a:schemeClr val="accent1"/>
          </a:fillRef>
          <a:effectRef idx="0">
            <a:schemeClr val="accent1"/>
          </a:effectRef>
          <a:fontRef idx="minor">
            <a:schemeClr val="tx1"/>
          </a:fontRef>
        </p:style>
      </p:cxnSp>
      <p:pic>
        <p:nvPicPr>
          <p:cNvPr id="14" name="Picture 13"/>
          <p:cNvPicPr preferRelativeResize="0">
            <a:picLocks/>
          </p:cNvPicPr>
          <p:nvPr/>
        </p:nvPicPr>
        <p:blipFill>
          <a:blip r:embed="rId51" cstate="print"/>
          <a:stretch>
            <a:fillRect/>
          </a:stretch>
        </p:blipFill>
        <p:spPr>
          <a:xfrm>
            <a:off x="0" y="6364006"/>
            <a:ext cx="9171432" cy="45719"/>
          </a:xfrm>
          <a:prstGeom prst="rect">
            <a:avLst/>
          </a:prstGeom>
        </p:spPr>
      </p:pic>
      <p:sp>
        <p:nvSpPr>
          <p:cNvPr id="9" name="Rectangle 8"/>
          <p:cNvSpPr/>
          <p:nvPr/>
        </p:nvSpPr>
        <p:spPr>
          <a:xfrm>
            <a:off x="0" y="6400800"/>
            <a:ext cx="9144000" cy="45719"/>
          </a:xfrm>
          <a:prstGeom prst="rect">
            <a:avLst/>
          </a:prstGeom>
          <a:solidFill>
            <a:srgbClr val="28805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chorCtr="0"/>
          <a:lstStyle/>
          <a:p>
            <a:pPr algn="ctr" fontAlgn="auto">
              <a:spcBef>
                <a:spcPts val="0"/>
              </a:spcBef>
              <a:spcAft>
                <a:spcPts val="0"/>
              </a:spcAft>
              <a:defRPr/>
            </a:pPr>
            <a:endParaRPr lang="en-US" dirty="0"/>
          </a:p>
        </p:txBody>
      </p:sp>
    </p:spTree>
  </p:cSld>
  <p:clrMap bg1="lt1" tx1="dk1" bg2="lt2" tx2="dk2" accent1="accent1" accent2="accent2" accent3="accent3" accent4="accent4" accent5="accent5" accent6="accent6" hlink="hlink" folHlink="folHlink"/>
  <p:sldLayoutIdLst>
    <p:sldLayoutId id="2147483681" r:id="rId1"/>
    <p:sldLayoutId id="2147483682" r:id="rId2"/>
    <p:sldLayoutId id="2147483695" r:id="rId3"/>
    <p:sldLayoutId id="2147483683" r:id="rId4"/>
    <p:sldLayoutId id="2147483705" r:id="rId5"/>
    <p:sldLayoutId id="2147483703" r:id="rId6"/>
    <p:sldLayoutId id="2147483699" r:id="rId7"/>
    <p:sldLayoutId id="2147483701" r:id="rId8"/>
    <p:sldLayoutId id="2147483684" r:id="rId9"/>
    <p:sldLayoutId id="2147483692" r:id="rId10"/>
    <p:sldLayoutId id="2147483678" r:id="rId11"/>
    <p:sldLayoutId id="2147483726" r:id="rId12"/>
    <p:sldLayoutId id="2147483702" r:id="rId13"/>
    <p:sldLayoutId id="2147483679" r:id="rId14"/>
    <p:sldLayoutId id="2147483725" r:id="rId15"/>
    <p:sldLayoutId id="2147483680" r:id="rId16"/>
    <p:sldLayoutId id="2147483685" r:id="rId17"/>
    <p:sldLayoutId id="2147483686" r:id="rId18"/>
    <p:sldLayoutId id="2147483687" r:id="rId19"/>
    <p:sldLayoutId id="2147483688" r:id="rId20"/>
    <p:sldLayoutId id="2147483689" r:id="rId21"/>
    <p:sldLayoutId id="2147483690" r:id="rId22"/>
    <p:sldLayoutId id="2147483697" r:id="rId23"/>
    <p:sldLayoutId id="2147483700" r:id="rId24"/>
    <p:sldLayoutId id="2147483704" r:id="rId25"/>
    <p:sldLayoutId id="2147483706" r:id="rId26"/>
    <p:sldLayoutId id="2147483707" r:id="rId27"/>
    <p:sldLayoutId id="2147483708" r:id="rId28"/>
    <p:sldLayoutId id="2147483709" r:id="rId29"/>
    <p:sldLayoutId id="2147483710" r:id="rId30"/>
    <p:sldLayoutId id="2147483711" r:id="rId31"/>
    <p:sldLayoutId id="2147483712" r:id="rId32"/>
    <p:sldLayoutId id="2147483713" r:id="rId33"/>
    <p:sldLayoutId id="2147483714" r:id="rId34"/>
    <p:sldLayoutId id="2147483715" r:id="rId35"/>
    <p:sldLayoutId id="2147483718" r:id="rId36"/>
    <p:sldLayoutId id="2147483719" r:id="rId37"/>
    <p:sldLayoutId id="2147483720" r:id="rId38"/>
    <p:sldLayoutId id="2147483721" r:id="rId39"/>
    <p:sldLayoutId id="2147483722" r:id="rId40"/>
    <p:sldLayoutId id="2147483723" r:id="rId41"/>
    <p:sldLayoutId id="2147483724" r:id="rId42"/>
    <p:sldLayoutId id="2147483727" r:id="rId43"/>
    <p:sldLayoutId id="2147483729" r:id="rId44"/>
    <p:sldLayoutId id="2147483731" r:id="rId45"/>
    <p:sldLayoutId id="2147483732" r:id="rId46"/>
    <p:sldLayoutId id="2147483733" r:id="rId47"/>
  </p:sldLayoutIdLst>
  <p:txStyles>
    <p:titleStyle>
      <a:lvl1pPr algn="l" rtl="0" eaLnBrk="1" fontAlgn="base" hangingPunct="1">
        <a:lnSpc>
          <a:spcPct val="90000"/>
        </a:lnSpc>
        <a:spcBef>
          <a:spcPct val="0"/>
        </a:spcBef>
        <a:spcAft>
          <a:spcPct val="0"/>
        </a:spcAft>
        <a:defRPr lang="en-US" sz="3600" kern="1200">
          <a:solidFill>
            <a:srgbClr val="D99C21"/>
          </a:solidFill>
          <a:latin typeface="+mn-lt"/>
          <a:ea typeface="+mn-ea"/>
          <a:cs typeface="+mn-cs"/>
        </a:defRPr>
      </a:lvl1pPr>
      <a:lvl2pPr algn="ctr" rtl="0" eaLnBrk="1" fontAlgn="base" hangingPunct="1">
        <a:lnSpc>
          <a:spcPct val="90000"/>
        </a:lnSpc>
        <a:spcBef>
          <a:spcPct val="0"/>
        </a:spcBef>
        <a:spcAft>
          <a:spcPct val="0"/>
        </a:spcAft>
        <a:defRPr sz="3600">
          <a:solidFill>
            <a:srgbClr val="D99C21"/>
          </a:solidFill>
          <a:latin typeface="Calibri" panose="020F0502020204030204" pitchFamily="34" charset="0"/>
        </a:defRPr>
      </a:lvl2pPr>
      <a:lvl3pPr algn="ctr" rtl="0" eaLnBrk="1" fontAlgn="base" hangingPunct="1">
        <a:lnSpc>
          <a:spcPct val="90000"/>
        </a:lnSpc>
        <a:spcBef>
          <a:spcPct val="0"/>
        </a:spcBef>
        <a:spcAft>
          <a:spcPct val="0"/>
        </a:spcAft>
        <a:defRPr sz="3600">
          <a:solidFill>
            <a:srgbClr val="D99C21"/>
          </a:solidFill>
          <a:latin typeface="Calibri" panose="020F0502020204030204" pitchFamily="34" charset="0"/>
        </a:defRPr>
      </a:lvl3pPr>
      <a:lvl4pPr algn="ctr" rtl="0" eaLnBrk="1" fontAlgn="base" hangingPunct="1">
        <a:lnSpc>
          <a:spcPct val="90000"/>
        </a:lnSpc>
        <a:spcBef>
          <a:spcPct val="0"/>
        </a:spcBef>
        <a:spcAft>
          <a:spcPct val="0"/>
        </a:spcAft>
        <a:defRPr sz="3600">
          <a:solidFill>
            <a:srgbClr val="D99C21"/>
          </a:solidFill>
          <a:latin typeface="Calibri" panose="020F0502020204030204" pitchFamily="34" charset="0"/>
        </a:defRPr>
      </a:lvl4pPr>
      <a:lvl5pPr algn="ctr" rtl="0" eaLnBrk="1" fontAlgn="base" hangingPunct="1">
        <a:lnSpc>
          <a:spcPct val="90000"/>
        </a:lnSpc>
        <a:spcBef>
          <a:spcPct val="0"/>
        </a:spcBef>
        <a:spcAft>
          <a:spcPct val="0"/>
        </a:spcAft>
        <a:defRPr sz="3600">
          <a:solidFill>
            <a:srgbClr val="D99C21"/>
          </a:solidFill>
          <a:latin typeface="Calibri" panose="020F0502020204030204" pitchFamily="34" charset="0"/>
        </a:defRPr>
      </a:lvl5pPr>
      <a:lvl6pPr marL="457200" algn="ctr" rtl="0" eaLnBrk="1" fontAlgn="base" hangingPunct="1">
        <a:lnSpc>
          <a:spcPct val="90000"/>
        </a:lnSpc>
        <a:spcBef>
          <a:spcPct val="0"/>
        </a:spcBef>
        <a:spcAft>
          <a:spcPct val="0"/>
        </a:spcAft>
        <a:defRPr sz="3600">
          <a:solidFill>
            <a:srgbClr val="D99C21"/>
          </a:solidFill>
          <a:latin typeface="Calibri" panose="020F0502020204030204" pitchFamily="34" charset="0"/>
        </a:defRPr>
      </a:lvl6pPr>
      <a:lvl7pPr marL="914400" algn="ctr" rtl="0" eaLnBrk="1" fontAlgn="base" hangingPunct="1">
        <a:lnSpc>
          <a:spcPct val="90000"/>
        </a:lnSpc>
        <a:spcBef>
          <a:spcPct val="0"/>
        </a:spcBef>
        <a:spcAft>
          <a:spcPct val="0"/>
        </a:spcAft>
        <a:defRPr sz="3600">
          <a:solidFill>
            <a:srgbClr val="D99C21"/>
          </a:solidFill>
          <a:latin typeface="Calibri" panose="020F0502020204030204" pitchFamily="34" charset="0"/>
        </a:defRPr>
      </a:lvl7pPr>
      <a:lvl8pPr marL="1371600" algn="ctr" rtl="0" eaLnBrk="1" fontAlgn="base" hangingPunct="1">
        <a:lnSpc>
          <a:spcPct val="90000"/>
        </a:lnSpc>
        <a:spcBef>
          <a:spcPct val="0"/>
        </a:spcBef>
        <a:spcAft>
          <a:spcPct val="0"/>
        </a:spcAft>
        <a:defRPr sz="3600">
          <a:solidFill>
            <a:srgbClr val="D99C21"/>
          </a:solidFill>
          <a:latin typeface="Calibri" panose="020F0502020204030204" pitchFamily="34" charset="0"/>
        </a:defRPr>
      </a:lvl8pPr>
      <a:lvl9pPr marL="1828800" algn="ctr" rtl="0" eaLnBrk="1" fontAlgn="base" hangingPunct="1">
        <a:lnSpc>
          <a:spcPct val="90000"/>
        </a:lnSpc>
        <a:spcBef>
          <a:spcPct val="0"/>
        </a:spcBef>
        <a:spcAft>
          <a:spcPct val="0"/>
        </a:spcAft>
        <a:defRPr sz="3600">
          <a:solidFill>
            <a:srgbClr val="D99C21"/>
          </a:solidFill>
          <a:latin typeface="Calibri" panose="020F0502020204030204" pitchFamily="34" charset="0"/>
        </a:defRPr>
      </a:lvl9pPr>
    </p:titleStyle>
    <p:bodyStyle>
      <a:lvl1pPr marL="623888" indent="-277813" algn="l" rtl="0" eaLnBrk="1" fontAlgn="base" hangingPunct="1">
        <a:spcBef>
          <a:spcPct val="20000"/>
        </a:spcBef>
        <a:spcAft>
          <a:spcPct val="0"/>
        </a:spcAft>
        <a:buClr>
          <a:srgbClr val="28805C"/>
        </a:buClr>
        <a:buFont typeface="Wingdings" panose="05000000000000000000" pitchFamily="2" charset="2"/>
        <a:buChar char="§"/>
        <a:defRPr lang="en-US" sz="3200" kern="2000" dirty="0">
          <a:solidFill>
            <a:schemeClr val="tx1">
              <a:lumMod val="75000"/>
            </a:schemeClr>
          </a:solidFill>
          <a:latin typeface="+mn-lt"/>
          <a:ea typeface="+mn-ea"/>
          <a:cs typeface="+mn-cs"/>
        </a:defRPr>
      </a:lvl1pPr>
      <a:lvl2pPr marL="914400" indent="-290513" algn="l" rtl="0" eaLnBrk="1" fontAlgn="base" hangingPunct="1">
        <a:spcBef>
          <a:spcPct val="20000"/>
        </a:spcBef>
        <a:spcAft>
          <a:spcPct val="0"/>
        </a:spcAft>
        <a:buClr>
          <a:srgbClr val="D99C21"/>
        </a:buClr>
        <a:buFont typeface="Arial" panose="020B0604020202020204" pitchFamily="34" charset="0"/>
        <a:buChar char="•"/>
        <a:defRPr lang="en-US" sz="2800" kern="1200" dirty="0">
          <a:solidFill>
            <a:schemeClr val="tx1">
              <a:lumMod val="75000"/>
            </a:schemeClr>
          </a:solidFill>
          <a:latin typeface="+mn-lt"/>
          <a:ea typeface="+mn-ea"/>
          <a:cs typeface="+mn-cs"/>
        </a:defRPr>
      </a:lvl2pPr>
      <a:lvl3pPr marL="1260475" indent="-290513" algn="l" rtl="0" eaLnBrk="1" fontAlgn="base" hangingPunct="1">
        <a:spcBef>
          <a:spcPct val="20000"/>
        </a:spcBef>
        <a:spcAft>
          <a:spcPct val="0"/>
        </a:spcAft>
        <a:buClr>
          <a:srgbClr val="737373"/>
        </a:buClr>
        <a:buFont typeface="Calibri" panose="020F0502020204030204" pitchFamily="34" charset="0"/>
        <a:buChar char="‒"/>
        <a:tabLst>
          <a:tab pos="858838" algn="l"/>
        </a:tabLst>
        <a:defRPr sz="2800" kern="1200">
          <a:solidFill>
            <a:schemeClr val="tx1">
              <a:lumMod val="75000"/>
            </a:schemeClr>
          </a:solidFill>
          <a:latin typeface="+mn-lt"/>
          <a:ea typeface="+mn-ea"/>
          <a:cs typeface="+mn-cs"/>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4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p:cNvSpPr>
            <a:spLocks noGrp="1"/>
          </p:cNvSpPr>
          <p:nvPr>
            <p:ph type="title"/>
          </p:nvPr>
        </p:nvSpPr>
        <p:spPr/>
        <p:txBody>
          <a:bodyPr/>
          <a:lstStyle/>
          <a:p>
            <a:r>
              <a:rPr lang="en-US"/>
              <a:t>Book cover for Mental Health Nursing, Sixth Edition.</a:t>
            </a:r>
            <a:endParaRPr lang="en-US" dirty="0"/>
          </a:p>
        </p:txBody>
      </p:sp>
      <p:pic>
        <p:nvPicPr>
          <p:cNvPr id="5" name="Picture Placeholder 4" descr="Book cover for Mental Health Nursing, Sixth Edition."/>
          <p:cNvPicPr>
            <a:picLocks noGrp="1" noChangeAspect="1"/>
          </p:cNvPicPr>
          <p:nvPr>
            <p:ph type="pic" sz="quarter" idx="14"/>
          </p:nvPr>
        </p:nvPicPr>
        <p:blipFill>
          <a:blip r:embed="rId3">
            <a:extLst>
              <a:ext uri="{28A0092B-C50C-407E-A947-70E740481C1C}">
                <a14:useLocalDpi xmlns:a14="http://schemas.microsoft.com/office/drawing/2010/main" val="0"/>
              </a:ext>
            </a:extLst>
          </a:blip>
          <a:srcRect l="188" r="188"/>
          <a:stretch>
            <a:fillRect/>
          </a:stretch>
        </p:blipFill>
        <p:spPr/>
      </p:pic>
      <p:sp>
        <p:nvSpPr>
          <p:cNvPr id="4" name="Text Placeholder 3"/>
          <p:cNvSpPr>
            <a:spLocks noGrp="1"/>
          </p:cNvSpPr>
          <p:nvPr>
            <p:ph type="body" sz="quarter" idx="15"/>
          </p:nvPr>
        </p:nvSpPr>
        <p:spPr/>
        <p:txBody>
          <a:bodyPr/>
          <a:lstStyle/>
          <a:p>
            <a:r>
              <a:rPr lang="en-US" dirty="0"/>
              <a:t>Chapter 10</a:t>
            </a:r>
          </a:p>
        </p:txBody>
      </p:sp>
      <p:sp>
        <p:nvSpPr>
          <p:cNvPr id="6" name="Text Placeholder 5"/>
          <p:cNvSpPr>
            <a:spLocks noGrp="1"/>
          </p:cNvSpPr>
          <p:nvPr>
            <p:ph type="body" sz="quarter" idx="16"/>
          </p:nvPr>
        </p:nvSpPr>
        <p:spPr>
          <a:xfrm>
            <a:off x="3423557" y="3008008"/>
            <a:ext cx="5410200" cy="1563991"/>
          </a:xfrm>
        </p:spPr>
        <p:txBody>
          <a:bodyPr/>
          <a:lstStyle/>
          <a:p>
            <a:r>
              <a:rPr lang="en-US" dirty="0"/>
              <a:t>Anxiety, Somatic Symptoms Disorders, and Post-Traumatic Stress Disorder</a:t>
            </a:r>
            <a:endParaRPr lang="en-US" strike="sngStrike" dirty="0"/>
          </a:p>
        </p:txBody>
      </p:sp>
    </p:spTree>
    <p:extLst>
      <p:ext uri="{BB962C8B-B14F-4D97-AF65-F5344CB8AC3E}">
        <p14:creationId xmlns:p14="http://schemas.microsoft.com/office/powerpoint/2010/main" val="36191738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a:t>Stress</a:t>
            </a:r>
            <a:endParaRPr lang="en-US" dirty="0"/>
          </a:p>
        </p:txBody>
      </p:sp>
      <p:sp>
        <p:nvSpPr>
          <p:cNvPr id="21507" name="Content Placeholder 2"/>
          <p:cNvSpPr>
            <a:spLocks noGrp="1"/>
          </p:cNvSpPr>
          <p:nvPr>
            <p:ph idx="1"/>
          </p:nvPr>
        </p:nvSpPr>
        <p:spPr/>
        <p:txBody>
          <a:bodyPr/>
          <a:lstStyle/>
          <a:p>
            <a:r>
              <a:rPr lang="en-US"/>
              <a:t>Unavoidable</a:t>
            </a:r>
          </a:p>
          <a:p>
            <a:r>
              <a:rPr lang="en-US"/>
              <a:t>Usually associated with negative</a:t>
            </a:r>
          </a:p>
          <a:p>
            <a:r>
              <a:rPr lang="en-US"/>
              <a:t>Seldom associated with positive (that is, wedding)</a:t>
            </a:r>
          </a:p>
          <a:p>
            <a:r>
              <a:rPr lang="en-US"/>
              <a:t>Each person has a different perception of stress</a:t>
            </a:r>
          </a:p>
          <a:p>
            <a:r>
              <a:rPr lang="en-US"/>
              <a:t>Produces anxiety</a:t>
            </a:r>
            <a:endParaRPr lang="en-US" dirty="0"/>
          </a:p>
        </p:txBody>
      </p:sp>
    </p:spTree>
    <p:extLst>
      <p:ext uri="{BB962C8B-B14F-4D97-AF65-F5344CB8AC3E}">
        <p14:creationId xmlns:p14="http://schemas.microsoft.com/office/powerpoint/2010/main" val="28452743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a:t>Anxiety</a:t>
            </a:r>
            <a:endParaRPr lang="en-US" dirty="0"/>
          </a:p>
        </p:txBody>
      </p:sp>
      <p:sp>
        <p:nvSpPr>
          <p:cNvPr id="3" name="Content Placeholder 2"/>
          <p:cNvSpPr>
            <a:spLocks noGrp="1"/>
          </p:cNvSpPr>
          <p:nvPr>
            <p:ph idx="1"/>
          </p:nvPr>
        </p:nvSpPr>
        <p:spPr/>
        <p:txBody>
          <a:bodyPr/>
          <a:lstStyle/>
          <a:p>
            <a:r>
              <a:rPr lang="en-US"/>
              <a:t>Can be described as</a:t>
            </a:r>
          </a:p>
          <a:p>
            <a:pPr lvl="1"/>
            <a:r>
              <a:rPr lang="en-US"/>
              <a:t>Unpleasant feeling of tension</a:t>
            </a:r>
          </a:p>
          <a:p>
            <a:pPr lvl="1"/>
            <a:r>
              <a:rPr lang="en-US"/>
              <a:t>Apprehension</a:t>
            </a:r>
          </a:p>
          <a:p>
            <a:pPr lvl="1"/>
            <a:r>
              <a:rPr lang="en-US"/>
              <a:t>Feeling of dread</a:t>
            </a:r>
          </a:p>
          <a:p>
            <a:pPr lvl="1"/>
            <a:r>
              <a:rPr lang="en-US"/>
              <a:t>Unexplained discomfort</a:t>
            </a:r>
            <a:endParaRPr lang="en-US" dirty="0"/>
          </a:p>
        </p:txBody>
      </p:sp>
    </p:spTree>
    <p:extLst>
      <p:ext uri="{BB962C8B-B14F-4D97-AF65-F5344CB8AC3E}">
        <p14:creationId xmlns:p14="http://schemas.microsoft.com/office/powerpoint/2010/main" val="24323494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US"/>
              <a:t>Levels of Anxiety</a:t>
            </a:r>
            <a:endParaRPr lang="en-US" dirty="0"/>
          </a:p>
        </p:txBody>
      </p:sp>
      <p:sp>
        <p:nvSpPr>
          <p:cNvPr id="17411" name="Content Placeholder 2"/>
          <p:cNvSpPr>
            <a:spLocks noGrp="1"/>
          </p:cNvSpPr>
          <p:nvPr>
            <p:ph idx="1"/>
          </p:nvPr>
        </p:nvSpPr>
        <p:spPr/>
        <p:txBody>
          <a:bodyPr/>
          <a:lstStyle/>
          <a:p>
            <a:r>
              <a:rPr lang="en-US"/>
              <a:t>Mild</a:t>
            </a:r>
          </a:p>
          <a:p>
            <a:r>
              <a:rPr lang="en-US"/>
              <a:t>Moderate</a:t>
            </a:r>
          </a:p>
          <a:p>
            <a:r>
              <a:rPr lang="en-US"/>
              <a:t>Severe</a:t>
            </a:r>
          </a:p>
          <a:p>
            <a:r>
              <a:rPr lang="en-US"/>
              <a:t>Panic </a:t>
            </a:r>
            <a:endParaRPr lang="en-US" dirty="0"/>
          </a:p>
        </p:txBody>
      </p:sp>
    </p:spTree>
    <p:extLst>
      <p:ext uri="{BB962C8B-B14F-4D97-AF65-F5344CB8AC3E}">
        <p14:creationId xmlns:p14="http://schemas.microsoft.com/office/powerpoint/2010/main" val="11781272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D355E-A5CC-69EE-3AA4-B7CCA78CE57C}"/>
              </a:ext>
            </a:extLst>
          </p:cNvPr>
          <p:cNvSpPr>
            <a:spLocks noGrp="1"/>
          </p:cNvSpPr>
          <p:nvPr>
            <p:ph type="title"/>
          </p:nvPr>
        </p:nvSpPr>
        <p:spPr/>
        <p:txBody>
          <a:bodyPr/>
          <a:lstStyle/>
          <a:p>
            <a:r>
              <a:rPr lang="en-US"/>
              <a:t>Types of Anxiety</a:t>
            </a:r>
            <a:endParaRPr lang="en-US" dirty="0"/>
          </a:p>
        </p:txBody>
      </p:sp>
      <p:sp>
        <p:nvSpPr>
          <p:cNvPr id="3" name="Content Placeholder 2">
            <a:extLst>
              <a:ext uri="{FF2B5EF4-FFF2-40B4-BE49-F238E27FC236}">
                <a16:creationId xmlns:a16="http://schemas.microsoft.com/office/drawing/2014/main" id="{5C025617-72E5-157B-5FEE-B716BD9B63E7}"/>
              </a:ext>
            </a:extLst>
          </p:cNvPr>
          <p:cNvSpPr>
            <a:spLocks noGrp="1"/>
          </p:cNvSpPr>
          <p:nvPr>
            <p:ph idx="1"/>
          </p:nvPr>
        </p:nvSpPr>
        <p:spPr/>
        <p:txBody>
          <a:bodyPr/>
          <a:lstStyle/>
          <a:p>
            <a:r>
              <a:rPr lang="en-US" dirty="0"/>
              <a:t>Generalized anxiety disorder (GAD)</a:t>
            </a:r>
          </a:p>
          <a:p>
            <a:r>
              <a:rPr lang="en-US" dirty="0"/>
              <a:t>Panic disorder</a:t>
            </a:r>
          </a:p>
          <a:p>
            <a:r>
              <a:rPr lang="en-US" dirty="0"/>
              <a:t>Specific phobias</a:t>
            </a:r>
          </a:p>
        </p:txBody>
      </p:sp>
    </p:spTree>
    <p:extLst>
      <p:ext uri="{BB962C8B-B14F-4D97-AF65-F5344CB8AC3E}">
        <p14:creationId xmlns:p14="http://schemas.microsoft.com/office/powerpoint/2010/main" val="20545316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US"/>
              <a:t>Anxiety Treatments  </a:t>
            </a:r>
            <a:endParaRPr lang="en-US" dirty="0"/>
          </a:p>
        </p:txBody>
      </p:sp>
      <p:sp>
        <p:nvSpPr>
          <p:cNvPr id="3" name="Content Placeholder 2"/>
          <p:cNvSpPr>
            <a:spLocks noGrp="1"/>
          </p:cNvSpPr>
          <p:nvPr>
            <p:ph idx="1"/>
          </p:nvPr>
        </p:nvSpPr>
        <p:spPr/>
        <p:txBody>
          <a:bodyPr/>
          <a:lstStyle/>
          <a:p>
            <a:r>
              <a:rPr lang="en-US"/>
              <a:t>Treatments</a:t>
            </a:r>
          </a:p>
          <a:p>
            <a:pPr lvl="1"/>
            <a:r>
              <a:rPr lang="en-US"/>
              <a:t>Psychopharmacology</a:t>
            </a:r>
          </a:p>
          <a:p>
            <a:pPr lvl="1"/>
            <a:r>
              <a:rPr lang="en-US"/>
              <a:t>Individual psychotherapy</a:t>
            </a:r>
          </a:p>
          <a:p>
            <a:pPr lvl="1"/>
            <a:r>
              <a:rPr lang="en-US"/>
              <a:t>Group therapy</a:t>
            </a:r>
          </a:p>
          <a:p>
            <a:pPr lvl="1"/>
            <a:r>
              <a:rPr lang="en-US"/>
              <a:t>Systematic desensitization</a:t>
            </a:r>
          </a:p>
          <a:p>
            <a:pPr lvl="1"/>
            <a:r>
              <a:rPr lang="en-US"/>
              <a:t>Hypnosis, imagery, relaxation exercises, and biofeedback </a:t>
            </a:r>
          </a:p>
          <a:p>
            <a:pPr lvl="1"/>
            <a:r>
              <a:rPr lang="en-US"/>
              <a:t>Behavioral and Cognitive Behavioral Therapy (CBT)</a:t>
            </a:r>
            <a:endParaRPr lang="en-US" dirty="0"/>
          </a:p>
        </p:txBody>
      </p:sp>
    </p:spTree>
    <p:extLst>
      <p:ext uri="{BB962C8B-B14F-4D97-AF65-F5344CB8AC3E}">
        <p14:creationId xmlns:p14="http://schemas.microsoft.com/office/powerpoint/2010/main" val="5711903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US"/>
              <a:t>Anxiety Intervention</a:t>
            </a:r>
            <a:endParaRPr lang="en-US" dirty="0"/>
          </a:p>
        </p:txBody>
      </p:sp>
      <p:sp>
        <p:nvSpPr>
          <p:cNvPr id="3" name="Content Placeholder 2"/>
          <p:cNvSpPr>
            <a:spLocks noGrp="1"/>
          </p:cNvSpPr>
          <p:nvPr>
            <p:ph idx="1"/>
          </p:nvPr>
        </p:nvSpPr>
        <p:spPr/>
        <p:txBody>
          <a:bodyPr/>
          <a:lstStyle/>
          <a:p>
            <a:r>
              <a:rPr lang="en-US"/>
              <a:t>Nursing intervention</a:t>
            </a:r>
          </a:p>
          <a:p>
            <a:pPr lvl="1"/>
            <a:r>
              <a:rPr lang="en-US"/>
              <a:t>Maintain a calm milieu</a:t>
            </a:r>
          </a:p>
          <a:p>
            <a:pPr lvl="1"/>
            <a:r>
              <a:rPr lang="en-US"/>
              <a:t>Maintain open communication</a:t>
            </a:r>
          </a:p>
          <a:p>
            <a:pPr lvl="1"/>
            <a:r>
              <a:rPr lang="en-US"/>
              <a:t>Observe for signs of suicidal thoughts</a:t>
            </a:r>
          </a:p>
          <a:p>
            <a:pPr lvl="1"/>
            <a:r>
              <a:rPr lang="en-US"/>
              <a:t>Document any changes in behavior</a:t>
            </a:r>
          </a:p>
          <a:p>
            <a:pPr lvl="1"/>
            <a:r>
              <a:rPr lang="en-US"/>
              <a:t>Encourage activities</a:t>
            </a:r>
            <a:endParaRPr lang="en-US" dirty="0"/>
          </a:p>
        </p:txBody>
      </p:sp>
    </p:spTree>
    <p:extLst>
      <p:ext uri="{BB962C8B-B14F-4D97-AF65-F5344CB8AC3E}">
        <p14:creationId xmlns:p14="http://schemas.microsoft.com/office/powerpoint/2010/main" val="34874657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US" dirty="0"/>
              <a:t>Somatic Symptom Disorder (SSD)</a:t>
            </a:r>
          </a:p>
        </p:txBody>
      </p:sp>
      <p:sp>
        <p:nvSpPr>
          <p:cNvPr id="26627" name="Content Placeholder 2"/>
          <p:cNvSpPr>
            <a:spLocks noGrp="1"/>
          </p:cNvSpPr>
          <p:nvPr>
            <p:ph idx="1"/>
          </p:nvPr>
        </p:nvSpPr>
        <p:spPr/>
        <p:txBody>
          <a:bodyPr/>
          <a:lstStyle/>
          <a:p>
            <a:r>
              <a:rPr lang="en-US" dirty="0"/>
              <a:t>Somatic Symptom Disorder is characterized by bodily symptoms that are either very distressing or that result in significant disruption of functioning and are accompanied by excessive and disproportionate thoughts, feelings, and behaviors regarding those symptoms. </a:t>
            </a:r>
          </a:p>
          <a:p>
            <a:r>
              <a:rPr lang="en-US" dirty="0"/>
              <a:t>Based on positive signs and symptoms that disrupt a person’s activities of daily living.</a:t>
            </a:r>
          </a:p>
        </p:txBody>
      </p:sp>
    </p:spTree>
    <p:extLst>
      <p:ext uri="{BB962C8B-B14F-4D97-AF65-F5344CB8AC3E}">
        <p14:creationId xmlns:p14="http://schemas.microsoft.com/office/powerpoint/2010/main" val="27673286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a:xfrm>
            <a:off x="756356" y="-14760"/>
            <a:ext cx="8235244" cy="1089529"/>
          </a:xfrm>
        </p:spPr>
        <p:txBody>
          <a:bodyPr/>
          <a:lstStyle/>
          <a:p>
            <a:r>
              <a:rPr lang="en-US" dirty="0"/>
              <a:t>Somatic Symptom Disorder and Related Disorders  </a:t>
            </a:r>
          </a:p>
        </p:txBody>
      </p:sp>
      <p:sp>
        <p:nvSpPr>
          <p:cNvPr id="3" name="Content Placeholder 2"/>
          <p:cNvSpPr>
            <a:spLocks noGrp="1"/>
          </p:cNvSpPr>
          <p:nvPr>
            <p:ph idx="1"/>
          </p:nvPr>
        </p:nvSpPr>
        <p:spPr/>
        <p:txBody>
          <a:bodyPr/>
          <a:lstStyle/>
          <a:p>
            <a:r>
              <a:rPr lang="en-US" dirty="0"/>
              <a:t>Types</a:t>
            </a:r>
          </a:p>
          <a:p>
            <a:pPr lvl="1"/>
            <a:r>
              <a:rPr lang="en-US" dirty="0"/>
              <a:t>Conversion Disorder (Functional Neurological Symptom Disorder) </a:t>
            </a:r>
          </a:p>
          <a:p>
            <a:pPr lvl="1"/>
            <a:r>
              <a:rPr lang="en-US" dirty="0"/>
              <a:t>Illness Anxiety Disorder</a:t>
            </a:r>
          </a:p>
          <a:p>
            <a:pPr lvl="1"/>
            <a:r>
              <a:rPr lang="en-US"/>
              <a:t>Factitious </a:t>
            </a:r>
            <a:r>
              <a:rPr lang="en-US" dirty="0"/>
              <a:t>Disorder </a:t>
            </a:r>
          </a:p>
          <a:p>
            <a:pPr marL="623887" lvl="1" indent="0">
              <a:buNone/>
            </a:pPr>
            <a:endParaRPr lang="en-US" dirty="0"/>
          </a:p>
        </p:txBody>
      </p:sp>
    </p:spTree>
    <p:extLst>
      <p:ext uri="{BB962C8B-B14F-4D97-AF65-F5344CB8AC3E}">
        <p14:creationId xmlns:p14="http://schemas.microsoft.com/office/powerpoint/2010/main" val="15467723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a:xfrm>
            <a:off x="756356" y="-14760"/>
            <a:ext cx="8235244" cy="1089529"/>
          </a:xfrm>
        </p:spPr>
        <p:txBody>
          <a:bodyPr/>
          <a:lstStyle/>
          <a:p>
            <a:r>
              <a:rPr lang="en-US" dirty="0"/>
              <a:t>Somatic Symptom Disorder (SSD) (continued_1) </a:t>
            </a:r>
          </a:p>
        </p:txBody>
      </p:sp>
      <p:sp>
        <p:nvSpPr>
          <p:cNvPr id="3" name="Content Placeholder 2"/>
          <p:cNvSpPr>
            <a:spLocks noGrp="1"/>
          </p:cNvSpPr>
          <p:nvPr>
            <p:ph idx="1"/>
          </p:nvPr>
        </p:nvSpPr>
        <p:spPr/>
        <p:txBody>
          <a:bodyPr/>
          <a:lstStyle/>
          <a:p>
            <a:r>
              <a:rPr lang="en-US"/>
              <a:t>Treatments</a:t>
            </a:r>
          </a:p>
          <a:p>
            <a:pPr lvl="1"/>
            <a:r>
              <a:rPr lang="en-US"/>
              <a:t>Medication </a:t>
            </a:r>
          </a:p>
          <a:p>
            <a:pPr lvl="1"/>
            <a:r>
              <a:rPr lang="en-US"/>
              <a:t>Hypnosis</a:t>
            </a:r>
          </a:p>
          <a:p>
            <a:pPr lvl="1"/>
            <a:r>
              <a:rPr lang="en-US"/>
              <a:t>Relaxation techniques</a:t>
            </a:r>
          </a:p>
          <a:p>
            <a:pPr lvl="1"/>
            <a:r>
              <a:rPr lang="en-US"/>
              <a:t>Stress management </a:t>
            </a:r>
          </a:p>
          <a:p>
            <a:pPr lvl="1"/>
            <a:r>
              <a:rPr lang="en-US"/>
              <a:t>Behavior modification</a:t>
            </a:r>
            <a:endParaRPr lang="en-US" dirty="0"/>
          </a:p>
        </p:txBody>
      </p:sp>
    </p:spTree>
    <p:extLst>
      <p:ext uri="{BB962C8B-B14F-4D97-AF65-F5344CB8AC3E}">
        <p14:creationId xmlns:p14="http://schemas.microsoft.com/office/powerpoint/2010/main" val="10193053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r>
              <a:rPr lang="en-US" dirty="0"/>
              <a:t>Clicker Question (continued_2)</a:t>
            </a:r>
          </a:p>
        </p:txBody>
      </p:sp>
      <p:sp>
        <p:nvSpPr>
          <p:cNvPr id="16" name="Text Placeholder 15"/>
          <p:cNvSpPr>
            <a:spLocks noGrp="1"/>
          </p:cNvSpPr>
          <p:nvPr>
            <p:ph type="body" sz="quarter" idx="10"/>
          </p:nvPr>
        </p:nvSpPr>
        <p:spPr>
          <a:xfrm>
            <a:off x="457200" y="1181100"/>
            <a:ext cx="8534400" cy="1028700"/>
          </a:xfrm>
        </p:spPr>
        <p:txBody>
          <a:bodyPr/>
          <a:lstStyle/>
          <a:p>
            <a:pPr marL="860425" indent="-514350">
              <a:buFont typeface="+mj-lt"/>
              <a:buAutoNum type="arabicPeriod" startAt="3"/>
            </a:pPr>
            <a:r>
              <a:rPr lang="en-US" altLang="en-US" dirty="0"/>
              <a:t>Somatic Symptom Disorder can be treated with relaxation techniques.</a:t>
            </a:r>
            <a:endParaRPr lang="en-US" dirty="0"/>
          </a:p>
        </p:txBody>
      </p:sp>
      <p:sp>
        <p:nvSpPr>
          <p:cNvPr id="33795" name="Content Placeholder 2"/>
          <p:cNvSpPr>
            <a:spLocks noGrp="1"/>
          </p:cNvSpPr>
          <p:nvPr>
            <p:ph sz="quarter" idx="11"/>
          </p:nvPr>
        </p:nvSpPr>
        <p:spPr>
          <a:xfrm>
            <a:off x="990600" y="2362200"/>
            <a:ext cx="8001000" cy="1676400"/>
          </a:xfrm>
        </p:spPr>
        <p:txBody>
          <a:bodyPr/>
          <a:lstStyle/>
          <a:p>
            <a:pPr marL="346075" indent="0">
              <a:buNone/>
            </a:pPr>
            <a:r>
              <a:rPr lang="en-US" altLang="en-US" dirty="0"/>
              <a:t>True </a:t>
            </a:r>
          </a:p>
          <a:p>
            <a:pPr marL="346075" indent="0">
              <a:buNone/>
            </a:pPr>
            <a:r>
              <a:rPr lang="en-US" altLang="en-US" dirty="0"/>
              <a:t>False</a:t>
            </a:r>
          </a:p>
        </p:txBody>
      </p:sp>
    </p:spTree>
    <p:extLst>
      <p:ext uri="{BB962C8B-B14F-4D97-AF65-F5344CB8AC3E}">
        <p14:creationId xmlns:p14="http://schemas.microsoft.com/office/powerpoint/2010/main" val="1690320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a:t>Learning Outcomes</a:t>
            </a:r>
            <a:endParaRPr lang="en-US" dirty="0"/>
          </a:p>
        </p:txBody>
      </p:sp>
      <p:sp>
        <p:nvSpPr>
          <p:cNvPr id="3" name="Content Placeholder 2"/>
          <p:cNvSpPr>
            <a:spLocks noGrp="1"/>
          </p:cNvSpPr>
          <p:nvPr>
            <p:ph idx="1"/>
          </p:nvPr>
        </p:nvSpPr>
        <p:spPr/>
        <p:txBody>
          <a:bodyPr/>
          <a:lstStyle/>
          <a:p>
            <a:pPr marL="860425" indent="-514350">
              <a:buFont typeface="+mj-lt"/>
              <a:buAutoNum type="arabicPeriod"/>
            </a:pPr>
            <a:r>
              <a:rPr lang="en-US" dirty="0"/>
              <a:t>Define anxiety disorders.</a:t>
            </a:r>
          </a:p>
          <a:p>
            <a:pPr marL="860425" indent="-514350">
              <a:buFont typeface="+mj-lt"/>
              <a:buAutoNum type="arabicPeriod"/>
            </a:pPr>
            <a:r>
              <a:rPr lang="en-US" dirty="0"/>
              <a:t>Describe the causes of anxiety and stress.</a:t>
            </a:r>
          </a:p>
          <a:p>
            <a:pPr marL="860425" indent="-514350">
              <a:buFont typeface="+mj-lt"/>
              <a:buAutoNum type="arabicPeriod"/>
            </a:pPr>
            <a:r>
              <a:rPr lang="en-US" dirty="0"/>
              <a:t>Identify the classifications of anxiety disorders.</a:t>
            </a:r>
          </a:p>
          <a:p>
            <a:pPr marL="860425" indent="-514350">
              <a:buFont typeface="+mj-lt"/>
              <a:buAutoNum type="arabicPeriod"/>
            </a:pPr>
            <a:r>
              <a:rPr lang="en-US" dirty="0"/>
              <a:t>State physical and behavioral symptoms of anxiety disorders.</a:t>
            </a:r>
          </a:p>
          <a:p>
            <a:pPr marL="860425" indent="-514350">
              <a:buFont typeface="+mj-lt"/>
              <a:buAutoNum type="arabicPeriod"/>
            </a:pPr>
            <a:r>
              <a:rPr lang="en-US" dirty="0"/>
              <a:t>Identify treatment modalities for anxiety disorders.</a:t>
            </a:r>
          </a:p>
        </p:txBody>
      </p:sp>
    </p:spTree>
    <p:extLst>
      <p:ext uri="{BB962C8B-B14F-4D97-AF65-F5344CB8AC3E}">
        <p14:creationId xmlns:p14="http://schemas.microsoft.com/office/powerpoint/2010/main" val="1962767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a:xfrm>
            <a:off x="756356" y="-14760"/>
            <a:ext cx="8235244" cy="1089529"/>
          </a:xfrm>
        </p:spPr>
        <p:txBody>
          <a:bodyPr/>
          <a:lstStyle/>
          <a:p>
            <a:r>
              <a:rPr lang="en-US" dirty="0"/>
              <a:t>Somatic Symptom Disorder (SSD) (continued_2) </a:t>
            </a:r>
          </a:p>
        </p:txBody>
      </p:sp>
      <p:sp>
        <p:nvSpPr>
          <p:cNvPr id="3" name="Content Placeholder 2"/>
          <p:cNvSpPr>
            <a:spLocks noGrp="1"/>
          </p:cNvSpPr>
          <p:nvPr>
            <p:ph idx="1"/>
          </p:nvPr>
        </p:nvSpPr>
        <p:spPr/>
        <p:txBody>
          <a:bodyPr/>
          <a:lstStyle/>
          <a:p>
            <a:r>
              <a:rPr lang="en-US"/>
              <a:t>Nursing intervention</a:t>
            </a:r>
          </a:p>
          <a:p>
            <a:r>
              <a:rPr lang="en-US"/>
              <a:t>Communication</a:t>
            </a:r>
          </a:p>
          <a:p>
            <a:r>
              <a:rPr lang="en-US"/>
              <a:t>Therapy</a:t>
            </a:r>
          </a:p>
          <a:p>
            <a:r>
              <a:rPr lang="en-US"/>
              <a:t>Support</a:t>
            </a:r>
            <a:endParaRPr lang="en-US" dirty="0"/>
          </a:p>
        </p:txBody>
      </p:sp>
    </p:spTree>
    <p:extLst>
      <p:ext uri="{BB962C8B-B14F-4D97-AF65-F5344CB8AC3E}">
        <p14:creationId xmlns:p14="http://schemas.microsoft.com/office/powerpoint/2010/main" val="23271560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4AE136-ADDF-DD69-3BF8-8DBE41C2AE44}"/>
              </a:ext>
            </a:extLst>
          </p:cNvPr>
          <p:cNvSpPr>
            <a:spLocks noGrp="1"/>
          </p:cNvSpPr>
          <p:nvPr>
            <p:ph type="title"/>
          </p:nvPr>
        </p:nvSpPr>
        <p:spPr/>
        <p:txBody>
          <a:bodyPr/>
          <a:lstStyle/>
          <a:p>
            <a:r>
              <a:rPr lang="en-US"/>
              <a:t>Post-Traumatic Stress Disorder (PTSD)</a:t>
            </a:r>
            <a:endParaRPr lang="en-US" dirty="0"/>
          </a:p>
        </p:txBody>
      </p:sp>
      <p:sp>
        <p:nvSpPr>
          <p:cNvPr id="3" name="Content Placeholder 2">
            <a:extLst>
              <a:ext uri="{FF2B5EF4-FFF2-40B4-BE49-F238E27FC236}">
                <a16:creationId xmlns:a16="http://schemas.microsoft.com/office/drawing/2014/main" id="{26607FEF-1357-DA94-F596-5626FCCA84EA}"/>
              </a:ext>
            </a:extLst>
          </p:cNvPr>
          <p:cNvSpPr>
            <a:spLocks noGrp="1"/>
          </p:cNvSpPr>
          <p:nvPr>
            <p:ph idx="1"/>
          </p:nvPr>
        </p:nvSpPr>
        <p:spPr/>
        <p:txBody>
          <a:bodyPr/>
          <a:lstStyle/>
          <a:p>
            <a:r>
              <a:rPr lang="en-US"/>
              <a:t>Post-traumatic stress disorder (PTSD) is a person’s response to an unexpected emotional or physical trauma that could not be controlled. A person with PTSD will probably have reoccurring, intrusive, disturbing memories of the incident that may last over a period of time.</a:t>
            </a:r>
            <a:endParaRPr lang="en-US" dirty="0"/>
          </a:p>
        </p:txBody>
      </p:sp>
    </p:spTree>
    <p:extLst>
      <p:ext uri="{BB962C8B-B14F-4D97-AF65-F5344CB8AC3E}">
        <p14:creationId xmlns:p14="http://schemas.microsoft.com/office/powerpoint/2010/main" val="17669837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07766-8BDA-67AB-3835-6677E7801F62}"/>
              </a:ext>
            </a:extLst>
          </p:cNvPr>
          <p:cNvSpPr>
            <a:spLocks noGrp="1"/>
          </p:cNvSpPr>
          <p:nvPr>
            <p:ph type="title"/>
          </p:nvPr>
        </p:nvSpPr>
        <p:spPr>
          <a:xfrm>
            <a:off x="756356" y="-14760"/>
            <a:ext cx="8235244" cy="1089529"/>
          </a:xfrm>
        </p:spPr>
        <p:txBody>
          <a:bodyPr/>
          <a:lstStyle/>
          <a:p>
            <a:r>
              <a:rPr lang="en-US" noProof="0" dirty="0"/>
              <a:t>Post-Traumatic Stress Disorder (PTSD) (</a:t>
            </a:r>
            <a:r>
              <a:rPr lang="en-US" noProof="0" dirty="0" err="1"/>
              <a:t>cont</a:t>
            </a:r>
            <a:r>
              <a:rPr lang="en-US" dirty="0" err="1"/>
              <a:t>inued</a:t>
            </a:r>
            <a:r>
              <a:rPr lang="en-US" noProof="0" dirty="0"/>
              <a:t>) </a:t>
            </a:r>
            <a:endParaRPr lang="en-US" dirty="0"/>
          </a:p>
        </p:txBody>
      </p:sp>
      <p:sp>
        <p:nvSpPr>
          <p:cNvPr id="3" name="Content Placeholder 2">
            <a:extLst>
              <a:ext uri="{FF2B5EF4-FFF2-40B4-BE49-F238E27FC236}">
                <a16:creationId xmlns:a16="http://schemas.microsoft.com/office/drawing/2014/main" id="{8FE1A159-7478-DF91-AC8E-66136A65F1FC}"/>
              </a:ext>
            </a:extLst>
          </p:cNvPr>
          <p:cNvSpPr>
            <a:spLocks noGrp="1"/>
          </p:cNvSpPr>
          <p:nvPr>
            <p:ph idx="1"/>
          </p:nvPr>
        </p:nvSpPr>
        <p:spPr/>
        <p:txBody>
          <a:bodyPr/>
          <a:lstStyle/>
          <a:p>
            <a:r>
              <a:rPr lang="en-US"/>
              <a:t>PTSD was once viewed as an anxiety problem, but the current view is that it belongs in a new category—Trauma and Stress or Related Disorders (DSM-5, 2013)</a:t>
            </a:r>
          </a:p>
          <a:p>
            <a:r>
              <a:rPr lang="en-US"/>
              <a:t>People suffering from PTSD often are more troubled by pervasive sadness, aggressive behaviors, and dissociative symptoms such as flashbacks than they are by anxiety symptoms. Young children can also suffer from PTSD.</a:t>
            </a:r>
            <a:endParaRPr lang="en-US" dirty="0"/>
          </a:p>
        </p:txBody>
      </p:sp>
    </p:spTree>
    <p:extLst>
      <p:ext uri="{BB962C8B-B14F-4D97-AF65-F5344CB8AC3E}">
        <p14:creationId xmlns:p14="http://schemas.microsoft.com/office/powerpoint/2010/main" val="22970685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23921-D5A6-659A-E06F-75B396A6EA9C}"/>
              </a:ext>
            </a:extLst>
          </p:cNvPr>
          <p:cNvSpPr>
            <a:spLocks noGrp="1"/>
          </p:cNvSpPr>
          <p:nvPr>
            <p:ph type="title"/>
          </p:nvPr>
        </p:nvSpPr>
        <p:spPr/>
        <p:txBody>
          <a:bodyPr/>
          <a:lstStyle/>
          <a:p>
            <a:r>
              <a:rPr lang="en-US"/>
              <a:t>PTSD Criterions </a:t>
            </a:r>
            <a:endParaRPr lang="en-US" dirty="0"/>
          </a:p>
        </p:txBody>
      </p:sp>
      <p:sp>
        <p:nvSpPr>
          <p:cNvPr id="3" name="Content Placeholder 2">
            <a:extLst>
              <a:ext uri="{FF2B5EF4-FFF2-40B4-BE49-F238E27FC236}">
                <a16:creationId xmlns:a16="http://schemas.microsoft.com/office/drawing/2014/main" id="{70A394AE-9673-349E-455D-83DF026B31A5}"/>
              </a:ext>
            </a:extLst>
          </p:cNvPr>
          <p:cNvSpPr>
            <a:spLocks noGrp="1"/>
          </p:cNvSpPr>
          <p:nvPr>
            <p:ph idx="1"/>
          </p:nvPr>
        </p:nvSpPr>
        <p:spPr/>
        <p:txBody>
          <a:bodyPr/>
          <a:lstStyle/>
          <a:p>
            <a:r>
              <a:rPr lang="en-US"/>
              <a:t>Criterion A. Exposure to an actual or potential death, life-threatening injury, or any type of sexual violence. </a:t>
            </a:r>
          </a:p>
          <a:p>
            <a:r>
              <a:rPr lang="en-US"/>
              <a:t>Criterion B. Reliving the traumatic occurrence (having flashbacks); memories, dreams, acting out, reacting to external and internal episodes that resemble the trauma (lasting more than 1 month). </a:t>
            </a:r>
            <a:endParaRPr lang="en-US" dirty="0"/>
          </a:p>
        </p:txBody>
      </p:sp>
    </p:spTree>
    <p:extLst>
      <p:ext uri="{BB962C8B-B14F-4D97-AF65-F5344CB8AC3E}">
        <p14:creationId xmlns:p14="http://schemas.microsoft.com/office/powerpoint/2010/main" val="39600843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B4FD9D-A6E1-715D-3C38-07DACC1D4379}"/>
              </a:ext>
            </a:extLst>
          </p:cNvPr>
          <p:cNvSpPr>
            <a:spLocks noGrp="1"/>
          </p:cNvSpPr>
          <p:nvPr>
            <p:ph type="title"/>
          </p:nvPr>
        </p:nvSpPr>
        <p:spPr/>
        <p:txBody>
          <a:bodyPr/>
          <a:lstStyle/>
          <a:p>
            <a:r>
              <a:rPr lang="en-US" dirty="0"/>
              <a:t>PTSD Criterions (continued_1) </a:t>
            </a:r>
          </a:p>
        </p:txBody>
      </p:sp>
      <p:sp>
        <p:nvSpPr>
          <p:cNvPr id="3" name="Content Placeholder 2">
            <a:extLst>
              <a:ext uri="{FF2B5EF4-FFF2-40B4-BE49-F238E27FC236}">
                <a16:creationId xmlns:a16="http://schemas.microsoft.com/office/drawing/2014/main" id="{BB5039BD-7BF6-DED6-5F53-4BBA4ECB32FF}"/>
              </a:ext>
            </a:extLst>
          </p:cNvPr>
          <p:cNvSpPr>
            <a:spLocks noGrp="1"/>
          </p:cNvSpPr>
          <p:nvPr>
            <p:ph idx="1"/>
          </p:nvPr>
        </p:nvSpPr>
        <p:spPr/>
        <p:txBody>
          <a:bodyPr/>
          <a:lstStyle/>
          <a:p>
            <a:r>
              <a:rPr lang="en-US"/>
              <a:t>Criterion C. Avoiding anything that resembles the traumatic event (lasting more than 1 month). </a:t>
            </a:r>
          </a:p>
          <a:p>
            <a:r>
              <a:rPr lang="en-US"/>
              <a:t>Criterion D. Noticeable change in mood and alteration in cognitive thinking at unpredictable times, which either started or worsened after the incident (lasting more than 1 month). </a:t>
            </a:r>
            <a:endParaRPr lang="en-US" dirty="0"/>
          </a:p>
        </p:txBody>
      </p:sp>
    </p:spTree>
    <p:extLst>
      <p:ext uri="{BB962C8B-B14F-4D97-AF65-F5344CB8AC3E}">
        <p14:creationId xmlns:p14="http://schemas.microsoft.com/office/powerpoint/2010/main" val="33015217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A7C311-DFB0-C1B1-0E27-4DC1F82FD0C2}"/>
              </a:ext>
            </a:extLst>
          </p:cNvPr>
          <p:cNvSpPr>
            <a:spLocks noGrp="1"/>
          </p:cNvSpPr>
          <p:nvPr>
            <p:ph type="title"/>
          </p:nvPr>
        </p:nvSpPr>
        <p:spPr/>
        <p:txBody>
          <a:bodyPr/>
          <a:lstStyle/>
          <a:p>
            <a:r>
              <a:rPr lang="en-US" dirty="0"/>
              <a:t>PTSD Criterions (continued_2)</a:t>
            </a:r>
          </a:p>
        </p:txBody>
      </p:sp>
      <p:sp>
        <p:nvSpPr>
          <p:cNvPr id="3" name="Content Placeholder 2">
            <a:extLst>
              <a:ext uri="{FF2B5EF4-FFF2-40B4-BE49-F238E27FC236}">
                <a16:creationId xmlns:a16="http://schemas.microsoft.com/office/drawing/2014/main" id="{3CC60D22-7B75-51CA-E09B-D0CF0741BCF5}"/>
              </a:ext>
            </a:extLst>
          </p:cNvPr>
          <p:cNvSpPr>
            <a:spLocks noGrp="1"/>
          </p:cNvSpPr>
          <p:nvPr>
            <p:ph idx="1"/>
          </p:nvPr>
        </p:nvSpPr>
        <p:spPr>
          <a:xfrm>
            <a:off x="457200" y="1195349"/>
            <a:ext cx="8534400" cy="5053051"/>
          </a:xfrm>
        </p:spPr>
        <p:txBody>
          <a:bodyPr/>
          <a:lstStyle/>
          <a:p>
            <a:r>
              <a:rPr lang="en-US" dirty="0"/>
              <a:t>Criterion E. Alterations in reaction either at the beginning or end of a traumatic event. </a:t>
            </a:r>
          </a:p>
          <a:p>
            <a:r>
              <a:rPr lang="en-US" dirty="0"/>
              <a:t>Criterion F. Persistence of symptoms in criteria B, C, D, and E lasting more than 1 month. </a:t>
            </a:r>
          </a:p>
          <a:p>
            <a:r>
              <a:rPr lang="en-US" dirty="0"/>
              <a:t>Criterion G. Impaired relationships with others. Social withdrawal and having lack of trust. </a:t>
            </a:r>
          </a:p>
        </p:txBody>
      </p:sp>
    </p:spTree>
    <p:extLst>
      <p:ext uri="{BB962C8B-B14F-4D97-AF65-F5344CB8AC3E}">
        <p14:creationId xmlns:p14="http://schemas.microsoft.com/office/powerpoint/2010/main" val="4183078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03D43-7790-90A9-C276-037DE23B1A08}"/>
              </a:ext>
            </a:extLst>
          </p:cNvPr>
          <p:cNvSpPr>
            <a:spLocks noGrp="1"/>
          </p:cNvSpPr>
          <p:nvPr>
            <p:ph type="title"/>
          </p:nvPr>
        </p:nvSpPr>
        <p:spPr/>
        <p:txBody>
          <a:bodyPr/>
          <a:lstStyle/>
          <a:p>
            <a:r>
              <a:rPr lang="en-US" dirty="0"/>
              <a:t>PTSD Criterions (continued_3)</a:t>
            </a:r>
          </a:p>
        </p:txBody>
      </p:sp>
      <p:sp>
        <p:nvSpPr>
          <p:cNvPr id="3" name="Content Placeholder 2">
            <a:extLst>
              <a:ext uri="{FF2B5EF4-FFF2-40B4-BE49-F238E27FC236}">
                <a16:creationId xmlns:a16="http://schemas.microsoft.com/office/drawing/2014/main" id="{E2D5FBFC-76C8-ECB5-FEF0-68DBFD463B33}"/>
              </a:ext>
            </a:extLst>
          </p:cNvPr>
          <p:cNvSpPr>
            <a:spLocks noGrp="1"/>
          </p:cNvSpPr>
          <p:nvPr>
            <p:ph idx="1"/>
          </p:nvPr>
        </p:nvSpPr>
        <p:spPr/>
        <p:txBody>
          <a:bodyPr/>
          <a:lstStyle/>
          <a:p>
            <a:r>
              <a:rPr lang="en-US" dirty="0"/>
              <a:t>Criterion H. </a:t>
            </a:r>
            <a:r>
              <a:rPr lang="en-US"/>
              <a:t>The impaired relationships with others are not related to abusing drugs or to medical conditions</a:t>
            </a:r>
            <a:endParaRPr lang="en-US" dirty="0"/>
          </a:p>
        </p:txBody>
      </p:sp>
    </p:spTree>
    <p:extLst>
      <p:ext uri="{BB962C8B-B14F-4D97-AF65-F5344CB8AC3E}">
        <p14:creationId xmlns:p14="http://schemas.microsoft.com/office/powerpoint/2010/main" val="13309136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DB897E-0490-E841-2C20-E5BBEF789A56}"/>
              </a:ext>
            </a:extLst>
          </p:cNvPr>
          <p:cNvSpPr>
            <a:spLocks noGrp="1"/>
          </p:cNvSpPr>
          <p:nvPr>
            <p:ph type="title"/>
          </p:nvPr>
        </p:nvSpPr>
        <p:spPr/>
        <p:txBody>
          <a:bodyPr/>
          <a:lstStyle/>
          <a:p>
            <a:r>
              <a:rPr lang="en-US"/>
              <a:t>PTSD Treatments </a:t>
            </a:r>
            <a:endParaRPr lang="en-US" dirty="0"/>
          </a:p>
        </p:txBody>
      </p:sp>
      <p:sp>
        <p:nvSpPr>
          <p:cNvPr id="3" name="Content Placeholder 2">
            <a:extLst>
              <a:ext uri="{FF2B5EF4-FFF2-40B4-BE49-F238E27FC236}">
                <a16:creationId xmlns:a16="http://schemas.microsoft.com/office/drawing/2014/main" id="{D9B731DF-1D48-B258-D2D3-CB41E5E6AE1D}"/>
              </a:ext>
            </a:extLst>
          </p:cNvPr>
          <p:cNvSpPr>
            <a:spLocks noGrp="1"/>
          </p:cNvSpPr>
          <p:nvPr>
            <p:ph idx="1"/>
          </p:nvPr>
        </p:nvSpPr>
        <p:spPr/>
        <p:txBody>
          <a:bodyPr/>
          <a:lstStyle/>
          <a:p>
            <a:r>
              <a:rPr lang="en-US"/>
              <a:t>CBT </a:t>
            </a:r>
          </a:p>
          <a:p>
            <a:r>
              <a:rPr lang="en-US"/>
              <a:t>Cognitive processing therapy (CPT) </a:t>
            </a:r>
          </a:p>
          <a:p>
            <a:r>
              <a:rPr lang="en-US"/>
              <a:t>Prolonged exposure therapy </a:t>
            </a:r>
          </a:p>
          <a:p>
            <a:r>
              <a:rPr lang="en-US"/>
              <a:t>Brief eclectic psychotherapy</a:t>
            </a:r>
            <a:endParaRPr lang="en-US" dirty="0"/>
          </a:p>
        </p:txBody>
      </p:sp>
    </p:spTree>
    <p:extLst>
      <p:ext uri="{BB962C8B-B14F-4D97-AF65-F5344CB8AC3E}">
        <p14:creationId xmlns:p14="http://schemas.microsoft.com/office/powerpoint/2010/main" val="28973687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1A4548-2D7C-38FA-6836-C286559B56F8}"/>
              </a:ext>
            </a:extLst>
          </p:cNvPr>
          <p:cNvSpPr>
            <a:spLocks noGrp="1"/>
          </p:cNvSpPr>
          <p:nvPr>
            <p:ph type="title"/>
          </p:nvPr>
        </p:nvSpPr>
        <p:spPr/>
        <p:txBody>
          <a:bodyPr/>
          <a:lstStyle/>
          <a:p>
            <a:r>
              <a:rPr lang="en-US"/>
              <a:t>CAM treatment for PTSD</a:t>
            </a:r>
            <a:endParaRPr lang="en-US" dirty="0"/>
          </a:p>
        </p:txBody>
      </p:sp>
      <p:sp>
        <p:nvSpPr>
          <p:cNvPr id="3" name="Content Placeholder 2">
            <a:extLst>
              <a:ext uri="{FF2B5EF4-FFF2-40B4-BE49-F238E27FC236}">
                <a16:creationId xmlns:a16="http://schemas.microsoft.com/office/drawing/2014/main" id="{AE2DF8C4-6EB7-AC8F-034E-E30550EE9819}"/>
              </a:ext>
            </a:extLst>
          </p:cNvPr>
          <p:cNvSpPr>
            <a:spLocks noGrp="1"/>
          </p:cNvSpPr>
          <p:nvPr>
            <p:ph idx="1"/>
          </p:nvPr>
        </p:nvSpPr>
        <p:spPr/>
        <p:txBody>
          <a:bodyPr/>
          <a:lstStyle/>
          <a:p>
            <a:r>
              <a:rPr lang="en-US"/>
              <a:t>Recreational therapy</a:t>
            </a:r>
          </a:p>
          <a:p>
            <a:r>
              <a:rPr lang="en-US"/>
              <a:t>Animal-assisted therapy</a:t>
            </a:r>
          </a:p>
          <a:p>
            <a:r>
              <a:rPr lang="en-US"/>
              <a:t>Yoga</a:t>
            </a:r>
            <a:endParaRPr lang="en-US" dirty="0"/>
          </a:p>
        </p:txBody>
      </p:sp>
    </p:spTree>
    <p:extLst>
      <p:ext uri="{BB962C8B-B14F-4D97-AF65-F5344CB8AC3E}">
        <p14:creationId xmlns:p14="http://schemas.microsoft.com/office/powerpoint/2010/main" val="23024331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CBB1D-0194-7DD2-7C2C-1056FC12828D}"/>
              </a:ext>
            </a:extLst>
          </p:cNvPr>
          <p:cNvSpPr>
            <a:spLocks noGrp="1"/>
          </p:cNvSpPr>
          <p:nvPr>
            <p:ph type="title"/>
          </p:nvPr>
        </p:nvSpPr>
        <p:spPr/>
        <p:txBody>
          <a:bodyPr/>
          <a:lstStyle/>
          <a:p>
            <a:r>
              <a:rPr lang="en-US"/>
              <a:t>Nursing Interventions for PTSD </a:t>
            </a:r>
            <a:endParaRPr lang="en-US" dirty="0"/>
          </a:p>
        </p:txBody>
      </p:sp>
      <p:sp>
        <p:nvSpPr>
          <p:cNvPr id="3" name="Content Placeholder 2">
            <a:extLst>
              <a:ext uri="{FF2B5EF4-FFF2-40B4-BE49-F238E27FC236}">
                <a16:creationId xmlns:a16="http://schemas.microsoft.com/office/drawing/2014/main" id="{E8184C24-D908-976E-CC18-FEA79039D522}"/>
              </a:ext>
            </a:extLst>
          </p:cNvPr>
          <p:cNvSpPr>
            <a:spLocks noGrp="1"/>
          </p:cNvSpPr>
          <p:nvPr>
            <p:ph idx="1"/>
          </p:nvPr>
        </p:nvSpPr>
        <p:spPr/>
        <p:txBody>
          <a:bodyPr/>
          <a:lstStyle/>
          <a:p>
            <a:r>
              <a:rPr lang="en-US"/>
              <a:t>Trust</a:t>
            </a:r>
          </a:p>
          <a:p>
            <a:r>
              <a:rPr lang="en-US"/>
              <a:t>Effective communication</a:t>
            </a:r>
          </a:p>
          <a:p>
            <a:r>
              <a:rPr lang="en-US"/>
              <a:t>Active listening</a:t>
            </a:r>
          </a:p>
          <a:p>
            <a:r>
              <a:rPr lang="en-US"/>
              <a:t>If permissible, encourage family participation</a:t>
            </a:r>
            <a:endParaRPr lang="en-US" dirty="0"/>
          </a:p>
        </p:txBody>
      </p:sp>
    </p:spTree>
    <p:extLst>
      <p:ext uri="{BB962C8B-B14F-4D97-AF65-F5344CB8AC3E}">
        <p14:creationId xmlns:p14="http://schemas.microsoft.com/office/powerpoint/2010/main" val="13987667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dirty="0"/>
              <a:t>Learning Outcomes (continued)</a:t>
            </a:r>
          </a:p>
        </p:txBody>
      </p:sp>
      <p:sp>
        <p:nvSpPr>
          <p:cNvPr id="3" name="Content Placeholder 2"/>
          <p:cNvSpPr>
            <a:spLocks noGrp="1"/>
          </p:cNvSpPr>
          <p:nvPr>
            <p:ph idx="1"/>
          </p:nvPr>
        </p:nvSpPr>
        <p:spPr>
          <a:xfrm>
            <a:off x="457200" y="1195349"/>
            <a:ext cx="8458200" cy="5281651"/>
          </a:xfrm>
        </p:spPr>
        <p:txBody>
          <a:bodyPr/>
          <a:lstStyle/>
          <a:p>
            <a:pPr marL="860425" indent="-514350">
              <a:buFont typeface="+mj-lt"/>
              <a:buAutoNum type="arabicPeriod" startAt="6"/>
            </a:pPr>
            <a:r>
              <a:rPr lang="en-US" dirty="0"/>
              <a:t>Identify nursing interventions for anxiety disorders.</a:t>
            </a:r>
          </a:p>
          <a:p>
            <a:pPr marL="860425" indent="-514350">
              <a:buFont typeface="+mj-lt"/>
              <a:buAutoNum type="arabicPeriod" startAt="6"/>
            </a:pPr>
            <a:r>
              <a:rPr lang="en-US" dirty="0"/>
              <a:t>Define the difference in diagnosing somatic symptom disorder and diagnosing somatic symptoms.</a:t>
            </a:r>
          </a:p>
          <a:p>
            <a:pPr marL="860425" indent="-514350">
              <a:buFont typeface="+mj-lt"/>
              <a:buAutoNum type="arabicPeriod" startAt="6"/>
            </a:pPr>
            <a:r>
              <a:rPr lang="en-US" dirty="0"/>
              <a:t>Identify medical treatments for people with somatic symptoms and related disorders.</a:t>
            </a:r>
          </a:p>
          <a:p>
            <a:pPr marL="860425" indent="-514350">
              <a:buFont typeface="+mj-lt"/>
              <a:buAutoNum type="arabicPeriod" startAt="6"/>
            </a:pPr>
            <a:r>
              <a:rPr lang="en-US" dirty="0"/>
              <a:t>Identify nursing interventions for people with somatic symptoms and related disorders.</a:t>
            </a:r>
          </a:p>
        </p:txBody>
      </p:sp>
    </p:spTree>
    <p:extLst>
      <p:ext uri="{BB962C8B-B14F-4D97-AF65-F5344CB8AC3E}">
        <p14:creationId xmlns:p14="http://schemas.microsoft.com/office/powerpoint/2010/main" val="14889656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4"/>
          <p:cNvSpPr>
            <a:spLocks noGrp="1" noChangeArrowheads="1"/>
          </p:cNvSpPr>
          <p:nvPr>
            <p:ph type="title"/>
          </p:nvPr>
        </p:nvSpPr>
        <p:spPr/>
        <p:txBody>
          <a:bodyPr/>
          <a:lstStyle/>
          <a:p>
            <a:r>
              <a:rPr lang="en-US"/>
              <a:t>Mental Health</a:t>
            </a:r>
            <a:endParaRPr lang="en-US" dirty="0"/>
          </a:p>
        </p:txBody>
      </p:sp>
      <p:sp>
        <p:nvSpPr>
          <p:cNvPr id="15363" name="Rectangle 3"/>
          <p:cNvSpPr>
            <a:spLocks noGrp="1" noChangeArrowheads="1"/>
          </p:cNvSpPr>
          <p:nvPr>
            <p:ph idx="1"/>
          </p:nvPr>
        </p:nvSpPr>
        <p:spPr/>
        <p:txBody>
          <a:bodyPr/>
          <a:lstStyle/>
          <a:p>
            <a:r>
              <a:rPr lang="en-US"/>
              <a:t>Mental health includes the ability to:</a:t>
            </a:r>
          </a:p>
          <a:p>
            <a:pPr lvl="1"/>
            <a:r>
              <a:rPr lang="en-US"/>
              <a:t>Be flexible</a:t>
            </a:r>
          </a:p>
          <a:p>
            <a:pPr lvl="1"/>
            <a:r>
              <a:rPr lang="en-US"/>
              <a:t>Be successful</a:t>
            </a:r>
          </a:p>
          <a:p>
            <a:pPr lvl="1"/>
            <a:r>
              <a:rPr lang="en-US"/>
              <a:t>Form close relationships</a:t>
            </a:r>
          </a:p>
          <a:p>
            <a:pPr lvl="1"/>
            <a:r>
              <a:rPr lang="en-US"/>
              <a:t>Make appropriate judgments</a:t>
            </a:r>
          </a:p>
          <a:p>
            <a:pPr lvl="1"/>
            <a:r>
              <a:rPr lang="en-US"/>
              <a:t>Solve problems</a:t>
            </a:r>
          </a:p>
          <a:p>
            <a:pPr lvl="1"/>
            <a:r>
              <a:rPr lang="en-US"/>
              <a:t>Cope with daily stresses</a:t>
            </a:r>
          </a:p>
          <a:p>
            <a:pPr lvl="1"/>
            <a:r>
              <a:rPr lang="en-US"/>
              <a:t>Have a positive sense of self</a:t>
            </a:r>
            <a:endParaRPr lang="en-US" dirty="0"/>
          </a:p>
        </p:txBody>
      </p:sp>
    </p:spTree>
    <p:extLst>
      <p:ext uri="{BB962C8B-B14F-4D97-AF65-F5344CB8AC3E}">
        <p14:creationId xmlns:p14="http://schemas.microsoft.com/office/powerpoint/2010/main" val="21878748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dirty="0"/>
              <a:t>Clicker Question</a:t>
            </a:r>
          </a:p>
        </p:txBody>
      </p:sp>
      <p:sp>
        <p:nvSpPr>
          <p:cNvPr id="16" name="Text Placeholder 15"/>
          <p:cNvSpPr>
            <a:spLocks noGrp="1"/>
          </p:cNvSpPr>
          <p:nvPr>
            <p:ph type="body" sz="quarter" idx="10"/>
          </p:nvPr>
        </p:nvSpPr>
        <p:spPr>
          <a:xfrm>
            <a:off x="457200" y="1181100"/>
            <a:ext cx="8534400" cy="723900"/>
          </a:xfrm>
        </p:spPr>
        <p:txBody>
          <a:bodyPr/>
          <a:lstStyle/>
          <a:p>
            <a:pPr marL="860425" indent="-514350">
              <a:buFont typeface="+mj-lt"/>
              <a:buAutoNum type="arabicPeriod"/>
            </a:pPr>
            <a:r>
              <a:rPr lang="en-US" altLang="en-US" dirty="0"/>
              <a:t>Mental health includes the ability to</a:t>
            </a:r>
            <a:endParaRPr lang="en-US" dirty="0"/>
          </a:p>
        </p:txBody>
      </p:sp>
      <p:sp>
        <p:nvSpPr>
          <p:cNvPr id="15363" name="Content Placeholder 2"/>
          <p:cNvSpPr>
            <a:spLocks noGrp="1"/>
          </p:cNvSpPr>
          <p:nvPr>
            <p:ph sz="quarter" idx="11"/>
          </p:nvPr>
        </p:nvSpPr>
        <p:spPr>
          <a:xfrm>
            <a:off x="990600" y="2057400"/>
            <a:ext cx="8001000" cy="4038600"/>
          </a:xfrm>
        </p:spPr>
        <p:txBody>
          <a:bodyPr/>
          <a:lstStyle/>
          <a:p>
            <a:r>
              <a:rPr lang="en-US" altLang="en-US" dirty="0"/>
              <a:t>Be flexible</a:t>
            </a:r>
          </a:p>
          <a:p>
            <a:r>
              <a:rPr lang="en-US" altLang="en-US" dirty="0"/>
              <a:t>Be successful</a:t>
            </a:r>
          </a:p>
          <a:p>
            <a:r>
              <a:rPr lang="en-US" altLang="en-US" dirty="0"/>
              <a:t>Make appropriate judgments</a:t>
            </a:r>
          </a:p>
          <a:p>
            <a:r>
              <a:rPr lang="en-US" altLang="en-US" dirty="0"/>
              <a:t>Solve problems</a:t>
            </a:r>
          </a:p>
          <a:p>
            <a:r>
              <a:rPr lang="en-US" altLang="en-US" dirty="0"/>
              <a:t>All of the above</a:t>
            </a:r>
          </a:p>
        </p:txBody>
      </p:sp>
    </p:spTree>
    <p:extLst>
      <p:ext uri="{BB962C8B-B14F-4D97-AF65-F5344CB8AC3E}">
        <p14:creationId xmlns:p14="http://schemas.microsoft.com/office/powerpoint/2010/main" val="16698089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4"/>
          <p:cNvSpPr>
            <a:spLocks noGrp="1" noChangeArrowheads="1"/>
          </p:cNvSpPr>
          <p:nvPr>
            <p:ph type="title"/>
          </p:nvPr>
        </p:nvSpPr>
        <p:spPr/>
        <p:txBody>
          <a:bodyPr/>
          <a:lstStyle/>
          <a:p>
            <a:r>
              <a:rPr lang="en-US"/>
              <a:t>Mental Illness</a:t>
            </a:r>
            <a:endParaRPr lang="en-US" dirty="0"/>
          </a:p>
        </p:txBody>
      </p:sp>
      <p:sp>
        <p:nvSpPr>
          <p:cNvPr id="17411" name="Rectangle 3"/>
          <p:cNvSpPr>
            <a:spLocks noGrp="1" noChangeArrowheads="1"/>
          </p:cNvSpPr>
          <p:nvPr>
            <p:ph idx="1"/>
          </p:nvPr>
        </p:nvSpPr>
        <p:spPr/>
        <p:txBody>
          <a:bodyPr/>
          <a:lstStyle/>
          <a:p>
            <a:r>
              <a:rPr lang="en-US"/>
              <a:t>Mental illness (threats to mental health) includes</a:t>
            </a:r>
          </a:p>
          <a:p>
            <a:pPr lvl="1"/>
            <a:r>
              <a:rPr lang="en-US"/>
              <a:t>Impaired ability to think</a:t>
            </a:r>
          </a:p>
          <a:p>
            <a:pPr lvl="1"/>
            <a:r>
              <a:rPr lang="en-US"/>
              <a:t>Impaired ability to feel</a:t>
            </a:r>
          </a:p>
          <a:p>
            <a:pPr lvl="1"/>
            <a:r>
              <a:rPr lang="en-US"/>
              <a:t>Impaired ability to make sound judgments</a:t>
            </a:r>
          </a:p>
          <a:p>
            <a:pPr lvl="1"/>
            <a:r>
              <a:rPr lang="en-US"/>
              <a:t>Difficulty coping with reality</a:t>
            </a:r>
          </a:p>
          <a:p>
            <a:pPr lvl="1"/>
            <a:r>
              <a:rPr lang="en-US"/>
              <a:t>Difficulty forming strong personal relationships</a:t>
            </a:r>
            <a:endParaRPr lang="en-US" dirty="0"/>
          </a:p>
        </p:txBody>
      </p:sp>
    </p:spTree>
    <p:extLst>
      <p:ext uri="{BB962C8B-B14F-4D97-AF65-F5344CB8AC3E}">
        <p14:creationId xmlns:p14="http://schemas.microsoft.com/office/powerpoint/2010/main" val="373822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4"/>
          <p:cNvSpPr>
            <a:spLocks noGrp="1" noChangeArrowheads="1"/>
          </p:cNvSpPr>
          <p:nvPr>
            <p:ph type="title"/>
          </p:nvPr>
        </p:nvSpPr>
        <p:spPr/>
        <p:txBody>
          <a:bodyPr/>
          <a:lstStyle/>
          <a:p>
            <a:r>
              <a:rPr lang="en-US"/>
              <a:t>Diagnosing a Mental Illness</a:t>
            </a:r>
            <a:endParaRPr lang="en-US" dirty="0"/>
          </a:p>
        </p:txBody>
      </p:sp>
      <p:sp>
        <p:nvSpPr>
          <p:cNvPr id="18435" name="Rectangle 3"/>
          <p:cNvSpPr>
            <a:spLocks noGrp="1" noChangeArrowheads="1"/>
          </p:cNvSpPr>
          <p:nvPr>
            <p:ph idx="1"/>
          </p:nvPr>
        </p:nvSpPr>
        <p:spPr/>
        <p:txBody>
          <a:bodyPr/>
          <a:lstStyle/>
          <a:p>
            <a:r>
              <a:rPr lang="en-US" i="1" dirty="0"/>
              <a:t>Diagnostic and Statistical Manual of Mental Disorders-V (DSM-V)</a:t>
            </a:r>
          </a:p>
          <a:p>
            <a:pPr lvl="1"/>
            <a:r>
              <a:rPr lang="en-US" dirty="0"/>
              <a:t>Used by psychiatrists and psychologists</a:t>
            </a:r>
          </a:p>
          <a:p>
            <a:pPr lvl="1"/>
            <a:r>
              <a:rPr lang="en-US" dirty="0"/>
              <a:t>Suggests treatments for specific disorders</a:t>
            </a:r>
          </a:p>
          <a:p>
            <a:pPr lvl="1"/>
            <a:r>
              <a:rPr lang="en-US" dirty="0"/>
              <a:t>Determines the criteria for specific disorders</a:t>
            </a:r>
          </a:p>
          <a:p>
            <a:pPr lvl="1"/>
            <a:r>
              <a:rPr lang="en-US" dirty="0"/>
              <a:t>Provides codes used in determining fees for specific disorders.</a:t>
            </a:r>
          </a:p>
          <a:p>
            <a:pPr lvl="1"/>
            <a:r>
              <a:rPr lang="en-US" dirty="0"/>
              <a:t>Revised in 2013 </a:t>
            </a:r>
          </a:p>
          <a:p>
            <a:pPr lvl="1"/>
            <a:r>
              <a:rPr lang="en-US" dirty="0"/>
              <a:t>Revision of DSM V in 2022—DSM V TR</a:t>
            </a:r>
          </a:p>
        </p:txBody>
      </p:sp>
    </p:spTree>
    <p:extLst>
      <p:ext uri="{BB962C8B-B14F-4D97-AF65-F5344CB8AC3E}">
        <p14:creationId xmlns:p14="http://schemas.microsoft.com/office/powerpoint/2010/main" val="15843655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dirty="0"/>
              <a:t>Clicker Question (continued_1)  </a:t>
            </a:r>
          </a:p>
        </p:txBody>
      </p:sp>
      <p:sp>
        <p:nvSpPr>
          <p:cNvPr id="16" name="Text Placeholder 15"/>
          <p:cNvSpPr>
            <a:spLocks noGrp="1"/>
          </p:cNvSpPr>
          <p:nvPr>
            <p:ph type="body" sz="quarter" idx="10"/>
          </p:nvPr>
        </p:nvSpPr>
        <p:spPr>
          <a:xfrm>
            <a:off x="457200" y="1181100"/>
            <a:ext cx="8534400" cy="723900"/>
          </a:xfrm>
        </p:spPr>
        <p:txBody>
          <a:bodyPr/>
          <a:lstStyle/>
          <a:p>
            <a:pPr marL="860425" indent="-514350">
              <a:buFont typeface="+mj-lt"/>
              <a:buAutoNum type="arabicPeriod" startAt="2"/>
            </a:pPr>
            <a:r>
              <a:rPr lang="en-US" altLang="en-US" dirty="0"/>
              <a:t> </a:t>
            </a:r>
            <a:r>
              <a:rPr lang="en-US" altLang="en-US" i="1" dirty="0"/>
              <a:t>DSM-V</a:t>
            </a:r>
            <a:r>
              <a:rPr lang="en-US" altLang="en-US" dirty="0"/>
              <a:t> was revised in:</a:t>
            </a:r>
            <a:endParaRPr lang="en-US" dirty="0"/>
          </a:p>
        </p:txBody>
      </p:sp>
      <p:sp>
        <p:nvSpPr>
          <p:cNvPr id="19459" name="Content Placeholder 2"/>
          <p:cNvSpPr>
            <a:spLocks noGrp="1"/>
          </p:cNvSpPr>
          <p:nvPr>
            <p:ph sz="quarter" idx="11"/>
          </p:nvPr>
        </p:nvSpPr>
        <p:spPr>
          <a:xfrm>
            <a:off x="990600" y="2057400"/>
            <a:ext cx="8001000" cy="4038600"/>
          </a:xfrm>
        </p:spPr>
        <p:txBody>
          <a:bodyPr/>
          <a:lstStyle/>
          <a:p>
            <a:r>
              <a:rPr lang="en-US" altLang="en-US" dirty="0"/>
              <a:t>2007</a:t>
            </a:r>
          </a:p>
          <a:p>
            <a:r>
              <a:rPr lang="en-US" altLang="en-US" dirty="0"/>
              <a:t>2010</a:t>
            </a:r>
          </a:p>
          <a:p>
            <a:r>
              <a:rPr lang="en-US" altLang="en-US" dirty="0"/>
              <a:t>2011</a:t>
            </a:r>
          </a:p>
          <a:p>
            <a:r>
              <a:rPr lang="en-US" altLang="en-US" dirty="0"/>
              <a:t>2013</a:t>
            </a:r>
          </a:p>
        </p:txBody>
      </p:sp>
    </p:spTree>
    <p:extLst>
      <p:ext uri="{BB962C8B-B14F-4D97-AF65-F5344CB8AC3E}">
        <p14:creationId xmlns:p14="http://schemas.microsoft.com/office/powerpoint/2010/main" val="13559327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4"/>
          <p:cNvSpPr>
            <a:spLocks noGrp="1" noChangeArrowheads="1"/>
          </p:cNvSpPr>
          <p:nvPr>
            <p:ph type="title"/>
          </p:nvPr>
        </p:nvSpPr>
        <p:spPr/>
        <p:txBody>
          <a:bodyPr/>
          <a:lstStyle/>
          <a:p>
            <a:r>
              <a:rPr lang="en-US"/>
              <a:t>Mental Health Continuum</a:t>
            </a:r>
            <a:endParaRPr lang="en-US" dirty="0"/>
          </a:p>
        </p:txBody>
      </p:sp>
      <p:sp>
        <p:nvSpPr>
          <p:cNvPr id="20483" name="Rectangle 3"/>
          <p:cNvSpPr>
            <a:spLocks noGrp="1" noChangeArrowheads="1"/>
          </p:cNvSpPr>
          <p:nvPr>
            <p:ph idx="1"/>
          </p:nvPr>
        </p:nvSpPr>
        <p:spPr/>
        <p:txBody>
          <a:bodyPr/>
          <a:lstStyle/>
          <a:p>
            <a:r>
              <a:rPr lang="en-US"/>
              <a:t>Life situations change on a daily basis</a:t>
            </a:r>
          </a:p>
          <a:p>
            <a:r>
              <a:rPr lang="en-US"/>
              <a:t>Mentally healthy individuals change with daily life changes</a:t>
            </a:r>
          </a:p>
          <a:p>
            <a:r>
              <a:rPr lang="en-US"/>
              <a:t>Mentally healthy individuals identify the specific thoughts and feelings associated with current conditions</a:t>
            </a:r>
          </a:p>
          <a:p>
            <a:r>
              <a:rPr lang="en-US"/>
              <a:t>Strive for emotional homeostasis</a:t>
            </a:r>
            <a:endParaRPr lang="en-US" dirty="0"/>
          </a:p>
        </p:txBody>
      </p:sp>
    </p:spTree>
    <p:extLst>
      <p:ext uri="{BB962C8B-B14F-4D97-AF65-F5344CB8AC3E}">
        <p14:creationId xmlns:p14="http://schemas.microsoft.com/office/powerpoint/2010/main" val="325519765"/>
      </p:ext>
    </p:extLst>
  </p:cSld>
  <p:clrMapOvr>
    <a:masterClrMapping/>
  </p:clrMapOvr>
</p:sld>
</file>

<file path=ppt/theme/theme1.xml><?xml version="1.0" encoding="utf-8"?>
<a:theme xmlns:a="http://schemas.openxmlformats.org/drawingml/2006/main" name="FAD_Nursing_Template_Sample">
  <a:themeElements>
    <a:clrScheme name="FAD Nursing">
      <a:dk1>
        <a:srgbClr val="737373"/>
      </a:dk1>
      <a:lt1>
        <a:sysClr val="window" lastClr="FFFFFF"/>
      </a:lt1>
      <a:dk2>
        <a:srgbClr val="28805C"/>
      </a:dk2>
      <a:lt2>
        <a:srgbClr val="FFFFFF"/>
      </a:lt2>
      <a:accent1>
        <a:srgbClr val="28805C"/>
      </a:accent1>
      <a:accent2>
        <a:srgbClr val="737373"/>
      </a:accent2>
      <a:accent3>
        <a:srgbClr val="D99C21"/>
      </a:accent3>
      <a:accent4>
        <a:srgbClr val="C00000"/>
      </a:accent4>
      <a:accent5>
        <a:srgbClr val="BFBFBF"/>
      </a:accent5>
      <a:accent6>
        <a:srgbClr val="C2ECDB"/>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esentation8" id="{91B66E46-3F3C-49C2-9025-2800839DEA96}" vid="{348BD038-7B76-4A48-9886-575F33252EE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00c73501-d892-4798-8321-2611750ec216"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1D98385B5E2AC949AF11150DD84F6C37" ma:contentTypeVersion="13" ma:contentTypeDescription="Create a new document." ma:contentTypeScope="" ma:versionID="84f80a8256f8ece89ad54ffc21cfa0ff">
  <xsd:schema xmlns:xsd="http://www.w3.org/2001/XMLSchema" xmlns:xs="http://www.w3.org/2001/XMLSchema" xmlns:p="http://schemas.microsoft.com/office/2006/metadata/properties" xmlns:ns3="00c73501-d892-4798-8321-2611750ec216" xmlns:ns4="a592d4b5-ef12-4eb7-8b0a-4321abea656b" targetNamespace="http://schemas.microsoft.com/office/2006/metadata/properties" ma:root="true" ma:fieldsID="6c6750969e8aabc175007abb51572cb1" ns3:_="" ns4:_="">
    <xsd:import namespace="00c73501-d892-4798-8321-2611750ec216"/>
    <xsd:import namespace="a592d4b5-ef12-4eb7-8b0a-4321abea656b"/>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GenerationTime" minOccurs="0"/>
                <xsd:element ref="ns3:MediaServiceEventHashCode" minOccurs="0"/>
                <xsd:element ref="ns3:MediaServiceOCR" minOccurs="0"/>
                <xsd:element ref="ns3:_activity" minOccurs="0"/>
                <xsd:element ref="ns4:SharedWithUsers" minOccurs="0"/>
                <xsd:element ref="ns4:SharedWithDetails" minOccurs="0"/>
                <xsd:element ref="ns4:SharingHintHash" minOccurs="0"/>
                <xsd:element ref="ns3:MediaServiceObjectDetectorVersions" minOccurs="0"/>
                <xsd:element ref="ns3:MediaServiceSystemTag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0c73501-d892-4798-8321-2611750ec21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_activity" ma:index="14" nillable="true" ma:displayName="_activity" ma:hidden="true" ma:internalName="_activity">
      <xsd:simpleType>
        <xsd:restriction base="dms:Note"/>
      </xsd:simpleType>
    </xsd:element>
    <xsd:element name="MediaServiceObjectDetectorVersions" ma:index="18" nillable="true" ma:displayName="MediaServiceObjectDetectorVersions" ma:hidden="true" ma:indexed="true" ma:internalName="MediaServiceObjectDetectorVersions" ma:readOnly="true">
      <xsd:simpleType>
        <xsd:restriction base="dms:Text"/>
      </xsd:simpleType>
    </xsd:element>
    <xsd:element name="MediaServiceSystemTags" ma:index="19" nillable="true" ma:displayName="MediaServiceSystemTags" ma:hidden="true" ma:internalName="MediaServiceSystemTags" ma:readOnly="true">
      <xsd:simpleType>
        <xsd:restriction base="dms:Note"/>
      </xsd:simpleType>
    </xsd:element>
    <xsd:element name="MediaServiceSearchProperties" ma:index="20"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a592d4b5-ef12-4eb7-8b0a-4321abea656b"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element name="SharingHintHash" ma:index="17"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CC939C3-7EE7-4FC7-818E-985D0213E860}">
  <ds:schemaRefs>
    <ds:schemaRef ds:uri="http://schemas.openxmlformats.org/package/2006/metadata/core-properties"/>
    <ds:schemaRef ds:uri="http://www.w3.org/XML/1998/namespace"/>
    <ds:schemaRef ds:uri="http://purl.org/dc/terms/"/>
    <ds:schemaRef ds:uri="http://schemas.microsoft.com/office/2006/metadata/properties"/>
    <ds:schemaRef ds:uri="http://purl.org/dc/dcmitype/"/>
    <ds:schemaRef ds:uri="00c73501-d892-4798-8321-2611750ec216"/>
    <ds:schemaRef ds:uri="http://purl.org/dc/elements/1.1/"/>
    <ds:schemaRef ds:uri="http://schemas.microsoft.com/office/2006/documentManagement/types"/>
    <ds:schemaRef ds:uri="http://schemas.microsoft.com/office/infopath/2007/PartnerControls"/>
    <ds:schemaRef ds:uri="a592d4b5-ef12-4eb7-8b0a-4321abea656b"/>
  </ds:schemaRefs>
</ds:datastoreItem>
</file>

<file path=customXml/itemProps2.xml><?xml version="1.0" encoding="utf-8"?>
<ds:datastoreItem xmlns:ds="http://schemas.openxmlformats.org/officeDocument/2006/customXml" ds:itemID="{523EB0E3-5915-4E57-8F39-28F926E76D4B}">
  <ds:schemaRefs>
    <ds:schemaRef ds:uri="http://schemas.microsoft.com/sharepoint/v3/contenttype/forms"/>
  </ds:schemaRefs>
</ds:datastoreItem>
</file>

<file path=customXml/itemProps3.xml><?xml version="1.0" encoding="utf-8"?>
<ds:datastoreItem xmlns:ds="http://schemas.openxmlformats.org/officeDocument/2006/customXml" ds:itemID="{B67EA4A1-4288-4CEF-AD54-E64857A3E1A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0c73501-d892-4798-8321-2611750ec216"/>
    <ds:schemaRef ds:uri="a592d4b5-ef12-4eb7-8b0a-4321abea656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FAD_Nursing_Template_Sample</Template>
  <TotalTime>1244</TotalTime>
  <Words>948</Words>
  <Application>Microsoft Office PowerPoint</Application>
  <PresentationFormat>On-screen Show (4:3)</PresentationFormat>
  <Paragraphs>154</Paragraphs>
  <Slides>29</Slides>
  <Notes>18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Arial</vt:lpstr>
      <vt:lpstr>Calibri</vt:lpstr>
      <vt:lpstr>Noto Sans Symbols</vt:lpstr>
      <vt:lpstr>Wingdings</vt:lpstr>
      <vt:lpstr>FAD_Nursing_Template_Sample</vt:lpstr>
      <vt:lpstr>Book cover for Mental Health Nursing, Sixth Edition.</vt:lpstr>
      <vt:lpstr>Learning Outcomes</vt:lpstr>
      <vt:lpstr>Learning Outcomes (continued)</vt:lpstr>
      <vt:lpstr>Mental Health</vt:lpstr>
      <vt:lpstr>Clicker Question</vt:lpstr>
      <vt:lpstr>Mental Illness</vt:lpstr>
      <vt:lpstr>Diagnosing a Mental Illness</vt:lpstr>
      <vt:lpstr>Clicker Question (continued_1)  </vt:lpstr>
      <vt:lpstr>Mental Health Continuum</vt:lpstr>
      <vt:lpstr>Stress</vt:lpstr>
      <vt:lpstr>Anxiety</vt:lpstr>
      <vt:lpstr>Levels of Anxiety</vt:lpstr>
      <vt:lpstr>Types of Anxiety</vt:lpstr>
      <vt:lpstr>Anxiety Treatments  </vt:lpstr>
      <vt:lpstr>Anxiety Intervention</vt:lpstr>
      <vt:lpstr>Somatic Symptom Disorder (SSD)</vt:lpstr>
      <vt:lpstr>Somatic Symptom Disorder and Related Disorders  </vt:lpstr>
      <vt:lpstr>Somatic Symptom Disorder (SSD) (continued_1) </vt:lpstr>
      <vt:lpstr>Clicker Question (continued_2)</vt:lpstr>
      <vt:lpstr>Somatic Symptom Disorder (SSD) (continued_2) </vt:lpstr>
      <vt:lpstr>Post-Traumatic Stress Disorder (PTSD)</vt:lpstr>
      <vt:lpstr>Post-Traumatic Stress Disorder (PTSD) (continued) </vt:lpstr>
      <vt:lpstr>PTSD Criterions </vt:lpstr>
      <vt:lpstr>PTSD Criterions (continued_1) </vt:lpstr>
      <vt:lpstr>PTSD Criterions (continued_2)</vt:lpstr>
      <vt:lpstr>PTSD Criterions (continued_3)</vt:lpstr>
      <vt:lpstr>PTSD Treatments </vt:lpstr>
      <vt:lpstr>CAM treatment for PTSD</vt:lpstr>
      <vt:lpstr>Nursing Interventions for PTSD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10: Anxiety, Somatic Symptoms Disorders, and Post-Traumatic Stress Disorder</dc:title>
  <dc:creator>Gorman</dc:creator>
  <cp:lastModifiedBy>Paula Reeves</cp:lastModifiedBy>
  <cp:revision>1083</cp:revision>
  <dcterms:created xsi:type="dcterms:W3CDTF">2020-02-13T08:47:30Z</dcterms:created>
  <dcterms:modified xsi:type="dcterms:W3CDTF">2024-04-22T20:25:54Z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0x0101001D98385B5E2AC949AF11150DD84F6C37</vt:lpwstr>
  </property>
  <property fmtid="{D5CDD505-2E9C-101B-9397-08002B2CF9AE}" pid="3" name="_dlc_DocIdItemGuid">
    <vt:lpwstr>647463b2-28f5-46c6-8d1e-a6b9b2370ab9</vt:lpwstr>
  </property>
  <property fmtid="{D5CDD505-2E9C-101B-9397-08002B2CF9AE}" pid="4" name="Category">
    <vt:lpwstr>.F.A. Davis</vt:lpwstr>
  </property>
  <property fmtid="{D5CDD505-2E9C-101B-9397-08002B2CF9AE}" pid="5" name="v7hm">
    <vt:lpwstr/>
  </property>
  <property fmtid="{D5CDD505-2E9C-101B-9397-08002B2CF9AE}" pid="6" name="Sub-Category">
    <vt:lpwstr>FAD Powerpiont Presentations</vt:lpwstr>
  </property>
  <property fmtid="{D5CDD505-2E9C-101B-9397-08002B2CF9AE}" pid="7" name="SortOrder">
    <vt:lpwstr/>
  </property>
  <property fmtid="{D5CDD505-2E9C-101B-9397-08002B2CF9AE}" pid="8" name="_dlc_DocId">
    <vt:lpwstr>HESUHV4WET5P-708-25</vt:lpwstr>
  </property>
  <property fmtid="{D5CDD505-2E9C-101B-9397-08002B2CF9AE}" pid="9" name="_dlc_DocIdUrl">
    <vt:lpwstr>http://portal.fadavis.com/marketing/_layouts/15/DocIdRedir.aspx?ID=HESUHV4WET5P-708-25, HESUHV4WET5P-708-25</vt:lpwstr>
  </property>
  <property fmtid="{D5CDD505-2E9C-101B-9397-08002B2CF9AE}" pid="10" name="Tertiary Category">
    <vt:lpwstr/>
  </property>
</Properties>
</file>