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551" r:id="rId5"/>
    <p:sldId id="553" r:id="rId6"/>
    <p:sldId id="554" r:id="rId7"/>
    <p:sldId id="555" r:id="rId8"/>
    <p:sldId id="556" r:id="rId9"/>
    <p:sldId id="557" r:id="rId10"/>
    <p:sldId id="558" r:id="rId11"/>
    <p:sldId id="559" r:id="rId12"/>
    <p:sldId id="560" r:id="rId13"/>
    <p:sldId id="561" r:id="rId14"/>
    <p:sldId id="562" r:id="rId15"/>
    <p:sldId id="563" r:id="rId16"/>
    <p:sldId id="564" r:id="rId17"/>
    <p:sldId id="565" r:id="rId18"/>
    <p:sldId id="566" r:id="rId19"/>
    <p:sldId id="567" r:id="rId20"/>
    <p:sldId id="568"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912" userDrawn="1">
          <p15:clr>
            <a:srgbClr val="A4A3A4"/>
          </p15:clr>
        </p15:guide>
        <p15:guide id="2" pos="2880" userDrawn="1">
          <p15:clr>
            <a:srgbClr val="A4A3A4"/>
          </p15:clr>
        </p15:guide>
        <p15:guide id="3" orient="horz" pos="1584">
          <p15:clr>
            <a:srgbClr val="A4A3A4"/>
          </p15:clr>
        </p15:guide>
        <p15:guide id="4" pos="88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e Mangoff" initials="JM" lastIdx="4" clrIdx="0"/>
  <p:cmAuthor id="1" name="admin" initials="a" lastIdx="1" clrIdx="1"/>
  <p:cmAuthor id="2" name="Amanda Minutola" initials="AM" lastIdx="2" clrIdx="2"/>
  <p:cmAuthor id="3" name="Sarah Pitt" initials="SP"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805C"/>
    <a:srgbClr val="585858"/>
    <a:srgbClr val="D99C21"/>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21" autoAdjust="0"/>
    <p:restoredTop sz="86408" autoAdjust="0"/>
  </p:normalViewPr>
  <p:slideViewPr>
    <p:cSldViewPr>
      <p:cViewPr varScale="1">
        <p:scale>
          <a:sx n="85" d="100"/>
          <a:sy n="85" d="100"/>
        </p:scale>
        <p:origin x="1166" y="62"/>
      </p:cViewPr>
      <p:guideLst>
        <p:guide orient="horz" pos="912"/>
        <p:guide pos="2880"/>
        <p:guide orient="horz" pos="1584"/>
        <p:guide pos="882"/>
      </p:guideLst>
    </p:cSldViewPr>
  </p:slideViewPr>
  <p:outlineViewPr>
    <p:cViewPr>
      <p:scale>
        <a:sx n="33" d="100"/>
        <a:sy n="33" d="100"/>
      </p:scale>
      <p:origin x="0" y="810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1" d="100"/>
          <a:sy n="81" d="100"/>
        </p:scale>
        <p:origin x="-322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61E734-30F1-456B-8B88-B517BAE0A233}" type="datetimeFigureOut">
              <a:rPr lang="en-US" smtClean="0"/>
              <a:pPr/>
              <a:t>4/22/2024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D1CF74-1493-46D2-9CFB-D9771BD399B9}" type="slidenum">
              <a:rPr lang="en-US" smtClean="0"/>
              <a:pPr/>
              <a:t>‹#›</a:t>
            </a:fld>
            <a:endParaRPr lang="en-US"/>
          </a:p>
        </p:txBody>
      </p:sp>
    </p:spTree>
    <p:extLst>
      <p:ext uri="{BB962C8B-B14F-4D97-AF65-F5344CB8AC3E}">
        <p14:creationId xmlns:p14="http://schemas.microsoft.com/office/powerpoint/2010/main" val="4233874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A6551-8743-415C-B8DC-7E8D559D5B4C}" type="datetimeFigureOut">
              <a:rPr lang="en-US" smtClean="0"/>
              <a:pPr/>
              <a:t>4/22/2024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E3FD1-3D53-424A-A1AD-A3C30BC928DB}" type="slidenum">
              <a:rPr lang="en-US" smtClean="0"/>
              <a:pPr/>
              <a:t>‹#›</a:t>
            </a:fld>
            <a:endParaRPr lang="en-US"/>
          </a:p>
        </p:txBody>
      </p:sp>
    </p:spTree>
    <p:extLst>
      <p:ext uri="{BB962C8B-B14F-4D97-AF65-F5344CB8AC3E}">
        <p14:creationId xmlns:p14="http://schemas.microsoft.com/office/powerpoint/2010/main" val="220728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charset="0"/>
            </a:endParaRPr>
          </a:p>
        </p:txBody>
      </p:sp>
      <p:sp>
        <p:nvSpPr>
          <p:cNvPr id="4" name="Slide Number Placeholder 3"/>
          <p:cNvSpPr>
            <a:spLocks noGrp="1"/>
          </p:cNvSpPr>
          <p:nvPr>
            <p:ph type="sldNum" sz="quarter" idx="10"/>
          </p:nvPr>
        </p:nvSpPr>
        <p:spPr/>
        <p:txBody>
          <a:bodyPr/>
          <a:lstStyle/>
          <a:p>
            <a:fld id="{D1FE3FD1-3D53-424A-A1AD-A3C30BC928DB}" type="slidenum">
              <a:rPr lang="en-US" smtClean="0"/>
              <a:t>1</a:t>
            </a:fld>
            <a:endParaRPr lang="en-US"/>
          </a:p>
        </p:txBody>
      </p:sp>
    </p:spTree>
    <p:extLst>
      <p:ext uri="{BB962C8B-B14F-4D97-AF65-F5344CB8AC3E}">
        <p14:creationId xmlns:p14="http://schemas.microsoft.com/office/powerpoint/2010/main" val="303751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1FE3FD1-3D53-424A-A1AD-A3C30BC928DB}" type="slidenum">
              <a:rPr lang="en-US" smtClean="0"/>
              <a:pPr/>
              <a:t>14</a:t>
            </a:fld>
            <a:endParaRPr lang="en-US"/>
          </a:p>
        </p:txBody>
      </p:sp>
    </p:spTree>
    <p:extLst>
      <p:ext uri="{BB962C8B-B14F-4D97-AF65-F5344CB8AC3E}">
        <p14:creationId xmlns:p14="http://schemas.microsoft.com/office/powerpoint/2010/main" val="3496492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1FE3FD1-3D53-424A-A1AD-A3C30BC928DB}" type="slidenum">
              <a:rPr lang="en-US" smtClean="0"/>
              <a:pPr/>
              <a:t>15</a:t>
            </a:fld>
            <a:endParaRPr lang="en-US"/>
          </a:p>
        </p:txBody>
      </p:sp>
    </p:spTree>
    <p:extLst>
      <p:ext uri="{BB962C8B-B14F-4D97-AF65-F5344CB8AC3E}">
        <p14:creationId xmlns:p14="http://schemas.microsoft.com/office/powerpoint/2010/main" val="2247789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bwMode="auto">
          <a:xfrm>
            <a:off x="1371600" y="1143000"/>
            <a:ext cx="4114800" cy="3086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1747" name="Notes Placeholder 2"/>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Correct Answer: E</a:t>
            </a:r>
          </a:p>
          <a:p>
            <a:pPr eaLnBrk="1" hangingPunct="1"/>
            <a:r>
              <a:rPr lang="en-US" dirty="0"/>
              <a:t>Rationale: Close monitoring of the patient can be improved when all staff are aware of risk and patient is moved closer to nursing station. Visitors may need to be screened as they could knowingly or unknowingly provide suicide means to this patient. </a:t>
            </a:r>
          </a:p>
          <a:p>
            <a:endParaRPr lang="en-US" dirty="0"/>
          </a:p>
        </p:txBody>
      </p:sp>
    </p:spTree>
    <p:extLst>
      <p:ext uri="{BB962C8B-B14F-4D97-AF65-F5344CB8AC3E}">
        <p14:creationId xmlns:p14="http://schemas.microsoft.com/office/powerpoint/2010/main" val="2436047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1FE3FD1-3D53-424A-A1AD-A3C30BC928DB}" type="slidenum">
              <a:rPr lang="en-US" smtClean="0"/>
              <a:pPr/>
              <a:t>17</a:t>
            </a:fld>
            <a:endParaRPr lang="en-US"/>
          </a:p>
        </p:txBody>
      </p:sp>
    </p:spTree>
    <p:extLst>
      <p:ext uri="{BB962C8B-B14F-4D97-AF65-F5344CB8AC3E}">
        <p14:creationId xmlns:p14="http://schemas.microsoft.com/office/powerpoint/2010/main" val="4975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bwMode="auto">
          <a:xfrm>
            <a:off x="1371600" y="1143000"/>
            <a:ext cx="4114800" cy="3086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9459" name="Notes Placeholder 2"/>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Correct Answer: C</a:t>
            </a:r>
          </a:p>
          <a:p>
            <a:pPr eaLnBrk="1" hangingPunct="1"/>
            <a:r>
              <a:rPr lang="en-US" dirty="0"/>
              <a:t>Rationale: Substance abuse is a strong contributor to suicidal behavior. </a:t>
            </a:r>
          </a:p>
          <a:p>
            <a:endParaRPr lang="en-US" dirty="0"/>
          </a:p>
        </p:txBody>
      </p:sp>
    </p:spTree>
    <p:extLst>
      <p:ext uri="{BB962C8B-B14F-4D97-AF65-F5344CB8AC3E}">
        <p14:creationId xmlns:p14="http://schemas.microsoft.com/office/powerpoint/2010/main" val="2671519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1FE3FD1-3D53-424A-A1AD-A3C30BC928DB}" type="slidenum">
              <a:rPr lang="en-US" smtClean="0"/>
              <a:pPr/>
              <a:t>7</a:t>
            </a:fld>
            <a:endParaRPr lang="en-US"/>
          </a:p>
        </p:txBody>
      </p:sp>
    </p:spTree>
    <p:extLst>
      <p:ext uri="{BB962C8B-B14F-4D97-AF65-F5344CB8AC3E}">
        <p14:creationId xmlns:p14="http://schemas.microsoft.com/office/powerpoint/2010/main" val="3554239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1FE3FD1-3D53-424A-A1AD-A3C30BC928DB}" type="slidenum">
              <a:rPr lang="en-US" smtClean="0"/>
              <a:pPr/>
              <a:t>8</a:t>
            </a:fld>
            <a:endParaRPr lang="en-US"/>
          </a:p>
        </p:txBody>
      </p:sp>
    </p:spTree>
    <p:extLst>
      <p:ext uri="{BB962C8B-B14F-4D97-AF65-F5344CB8AC3E}">
        <p14:creationId xmlns:p14="http://schemas.microsoft.com/office/powerpoint/2010/main" val="1059752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bwMode="auto">
          <a:xfrm>
            <a:off x="1371600" y="1143000"/>
            <a:ext cx="4114800" cy="3086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3555" name="Notes Placeholder 2"/>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Correct Answer: C</a:t>
            </a:r>
          </a:p>
          <a:p>
            <a:pPr eaLnBrk="1" hangingPunct="1"/>
            <a:r>
              <a:rPr lang="en-US" dirty="0"/>
              <a:t>Rationale: Better to ask who the patient has as a support system rather than how many children. Number of children is no indicator of current support network.</a:t>
            </a:r>
          </a:p>
          <a:p>
            <a:endParaRPr lang="en-US" dirty="0"/>
          </a:p>
        </p:txBody>
      </p:sp>
    </p:spTree>
    <p:extLst>
      <p:ext uri="{BB962C8B-B14F-4D97-AF65-F5344CB8AC3E}">
        <p14:creationId xmlns:p14="http://schemas.microsoft.com/office/powerpoint/2010/main" val="955637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1FE3FD1-3D53-424A-A1AD-A3C30BC928DB}" type="slidenum">
              <a:rPr lang="en-US" smtClean="0"/>
              <a:pPr/>
              <a:t>10</a:t>
            </a:fld>
            <a:endParaRPr lang="en-US"/>
          </a:p>
        </p:txBody>
      </p:sp>
    </p:spTree>
    <p:extLst>
      <p:ext uri="{BB962C8B-B14F-4D97-AF65-F5344CB8AC3E}">
        <p14:creationId xmlns:p14="http://schemas.microsoft.com/office/powerpoint/2010/main" val="3428010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1FE3FD1-3D53-424A-A1AD-A3C30BC928DB}" type="slidenum">
              <a:rPr lang="en-US" smtClean="0"/>
              <a:pPr/>
              <a:t>11</a:t>
            </a:fld>
            <a:endParaRPr lang="en-US"/>
          </a:p>
        </p:txBody>
      </p:sp>
    </p:spTree>
    <p:extLst>
      <p:ext uri="{BB962C8B-B14F-4D97-AF65-F5344CB8AC3E}">
        <p14:creationId xmlns:p14="http://schemas.microsoft.com/office/powerpoint/2010/main" val="971621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1FE3FD1-3D53-424A-A1AD-A3C30BC928DB}" type="slidenum">
              <a:rPr lang="en-US" smtClean="0"/>
              <a:pPr/>
              <a:t>12</a:t>
            </a:fld>
            <a:endParaRPr lang="en-US"/>
          </a:p>
        </p:txBody>
      </p:sp>
    </p:spTree>
    <p:extLst>
      <p:ext uri="{BB962C8B-B14F-4D97-AF65-F5344CB8AC3E}">
        <p14:creationId xmlns:p14="http://schemas.microsoft.com/office/powerpoint/2010/main" val="4140300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1FE3FD1-3D53-424A-A1AD-A3C30BC928DB}" type="slidenum">
              <a:rPr lang="en-US" smtClean="0"/>
              <a:pPr/>
              <a:t>13</a:t>
            </a:fld>
            <a:endParaRPr lang="en-US"/>
          </a:p>
        </p:txBody>
      </p:sp>
    </p:spTree>
    <p:extLst>
      <p:ext uri="{BB962C8B-B14F-4D97-AF65-F5344CB8AC3E}">
        <p14:creationId xmlns:p14="http://schemas.microsoft.com/office/powerpoint/2010/main" val="86384344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3" name="Picture Placeholder 11"/>
          <p:cNvSpPr>
            <a:spLocks noGrp="1"/>
          </p:cNvSpPr>
          <p:nvPr>
            <p:ph type="pic" sz="quarter" idx="13" hasCustomPrompt="1"/>
          </p:nvPr>
        </p:nvSpPr>
        <p:spPr>
          <a:xfrm>
            <a:off x="2689302" y="228600"/>
            <a:ext cx="3733800" cy="4267200"/>
          </a:xfrm>
        </p:spPr>
        <p:txBody>
          <a:bodyPr rtlCol="0">
            <a:normAutofit/>
          </a:bodyPr>
          <a:lstStyle>
            <a:lvl1pPr>
              <a:defRPr/>
            </a:lvl1pPr>
          </a:lstStyle>
          <a:p>
            <a:pPr lvl="0"/>
            <a:r>
              <a:rPr lang="en-US" noProof="0" dirty="0"/>
              <a:t>Click icon to add cover image</a:t>
            </a:r>
          </a:p>
        </p:txBody>
      </p:sp>
      <p:sp>
        <p:nvSpPr>
          <p:cNvPr id="14" name="Rectangle 13"/>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©2021 F.A. Davis Company</a:t>
            </a:r>
          </a:p>
        </p:txBody>
      </p:sp>
      <p:pic>
        <p:nvPicPr>
          <p:cNvPr id="10"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4" cstate="print"/>
          <a:stretch>
            <a:fillRect/>
          </a:stretch>
        </p:blipFill>
        <p:spPr>
          <a:xfrm>
            <a:off x="0" y="6426743"/>
            <a:ext cx="9169400" cy="48773"/>
          </a:xfrm>
          <a:prstGeom prst="rect">
            <a:avLst/>
          </a:prstGeom>
        </p:spPr>
      </p:pic>
    </p:spTree>
    <p:extLst>
      <p:ext uri="{BB962C8B-B14F-4D97-AF65-F5344CB8AC3E}">
        <p14:creationId xmlns:p14="http://schemas.microsoft.com/office/powerpoint/2010/main" val="2659551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Lead-in Head, and Bulleted List">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None/>
              <a:defRPr sz="3200"/>
            </a:lvl1pPr>
          </a:lstStyle>
          <a:p>
            <a:pPr lvl="0"/>
            <a:r>
              <a:rPr lang="en-US"/>
              <a:t>Click to edit Master text styles</a:t>
            </a:r>
          </a:p>
        </p:txBody>
      </p:sp>
      <p:sp>
        <p:nvSpPr>
          <p:cNvPr id="3" name="Content Placeholder 2"/>
          <p:cNvSpPr>
            <a:spLocks noGrp="1"/>
          </p:cNvSpPr>
          <p:nvPr>
            <p:ph idx="1"/>
          </p:nvPr>
        </p:nvSpPr>
        <p:spPr>
          <a:xfrm>
            <a:off x="457200" y="1741449"/>
            <a:ext cx="8229600" cy="19161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idx="12"/>
          </p:nvPr>
        </p:nvSpPr>
        <p:spPr>
          <a:xfrm>
            <a:off x="457200" y="3886200"/>
            <a:ext cx="8229600" cy="20050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78941078"/>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Bulleted Lists">
    <p:spTree>
      <p:nvGrpSpPr>
        <p:cNvPr id="1" name=""/>
        <p:cNvGrpSpPr/>
        <p:nvPr/>
      </p:nvGrpSpPr>
      <p:grpSpPr>
        <a:xfrm>
          <a:off x="0" y="0"/>
          <a:ext cx="0" cy="0"/>
          <a:chOff x="0" y="0"/>
          <a:chExt cx="0" cy="0"/>
        </a:xfrm>
      </p:grpSpPr>
      <p:sp>
        <p:nvSpPr>
          <p:cNvPr id="6"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sz="half" idx="1"/>
          </p:nvPr>
        </p:nvSpPr>
        <p:spPr>
          <a:xfrm>
            <a:off x="756356" y="1143000"/>
            <a:ext cx="4038600" cy="4525963"/>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23556" y="1143000"/>
            <a:ext cx="4038600" cy="4525963"/>
          </a:xfrm>
        </p:spPr>
        <p:txBody>
          <a:bodyPr>
            <a:normAutofit/>
          </a:bodyPr>
          <a:lstStyle>
            <a:lvl1pPr marL="282575" indent="-282575">
              <a:defRPr lang="en-US" sz="2800" kern="2000" dirty="0" smtClean="0">
                <a:solidFill>
                  <a:schemeClr val="tx1">
                    <a:lumMod val="75000"/>
                  </a:schemeClr>
                </a:solidFill>
                <a:latin typeface="+mn-lt"/>
                <a:ea typeface="+mn-ea"/>
                <a:cs typeface="+mn-cs"/>
              </a:defRPr>
            </a:lvl1pPr>
            <a:lvl2pPr marL="511175" indent="-220663">
              <a:defRPr lang="en-US" sz="2400" kern="1200" dirty="0" smtClean="0">
                <a:solidFill>
                  <a:schemeClr val="tx1">
                    <a:lumMod val="75000"/>
                  </a:schemeClr>
                </a:solidFill>
                <a:latin typeface="+mn-lt"/>
                <a:ea typeface="+mn-ea"/>
                <a:cs typeface="+mn-cs"/>
              </a:defRPr>
            </a:lvl2pPr>
            <a:lvl3pPr marL="804863" indent="-293688">
              <a:defRPr lang="en-US" sz="2000" kern="1200" baseline="0" dirty="0" smtClean="0">
                <a:solidFill>
                  <a:schemeClr val="tx1">
                    <a:lumMod val="75000"/>
                  </a:schemeClr>
                </a:solidFill>
                <a:latin typeface="+mn-lt"/>
                <a:ea typeface="+mn-ea"/>
                <a:cs typeface="+mn-cs"/>
              </a:defRPr>
            </a:lvl3pPr>
            <a:lvl4pPr marL="1089025" indent="-285750">
              <a:buFont typeface="Wingdings" panose="05000000000000000000" pitchFamily="2" charset="2"/>
              <a:buChar char="§"/>
              <a:defRPr lang="en-US" sz="1800" kern="1200" dirty="0" smtClean="0">
                <a:solidFill>
                  <a:schemeClr val="tx1">
                    <a:lumMod val="75000"/>
                  </a:schemeClr>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034639"/>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wo Bulleted Lists">
    <p:spTree>
      <p:nvGrpSpPr>
        <p:cNvPr id="1" name=""/>
        <p:cNvGrpSpPr/>
        <p:nvPr/>
      </p:nvGrpSpPr>
      <p:grpSpPr>
        <a:xfrm>
          <a:off x="0" y="0"/>
          <a:ext cx="0" cy="0"/>
          <a:chOff x="0" y="0"/>
          <a:chExt cx="0" cy="0"/>
        </a:xfrm>
      </p:grpSpPr>
      <p:sp>
        <p:nvSpPr>
          <p:cNvPr id="6"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sz="half" idx="1"/>
          </p:nvPr>
        </p:nvSpPr>
        <p:spPr>
          <a:xfrm>
            <a:off x="756356" y="1143001"/>
            <a:ext cx="4038600" cy="914400"/>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0"/>
          </p:nvPr>
        </p:nvSpPr>
        <p:spPr>
          <a:xfrm>
            <a:off x="756356" y="2285999"/>
            <a:ext cx="4038600" cy="3382963"/>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23556" y="1143000"/>
            <a:ext cx="4038600" cy="914401"/>
          </a:xfrm>
        </p:spPr>
        <p:txBody>
          <a:bodyPr>
            <a:normAutofit/>
          </a:bodyPr>
          <a:lstStyle>
            <a:lvl1pPr marL="282575" indent="-282575">
              <a:defRPr lang="en-US" sz="2800" kern="2000" dirty="0" smtClean="0">
                <a:solidFill>
                  <a:schemeClr val="tx1">
                    <a:lumMod val="75000"/>
                  </a:schemeClr>
                </a:solidFill>
                <a:latin typeface="+mn-lt"/>
                <a:ea typeface="+mn-ea"/>
                <a:cs typeface="+mn-cs"/>
              </a:defRPr>
            </a:lvl1pPr>
            <a:lvl2pPr marL="511175" indent="-220663">
              <a:defRPr lang="en-US" sz="2400" kern="1200" dirty="0" smtClean="0">
                <a:solidFill>
                  <a:schemeClr val="tx1">
                    <a:lumMod val="75000"/>
                  </a:schemeClr>
                </a:solidFill>
                <a:latin typeface="+mn-lt"/>
                <a:ea typeface="+mn-ea"/>
                <a:cs typeface="+mn-cs"/>
              </a:defRPr>
            </a:lvl2pPr>
            <a:lvl3pPr marL="804863" indent="-293688">
              <a:defRPr lang="en-US" sz="2000" kern="1200" baseline="0" dirty="0" smtClean="0">
                <a:solidFill>
                  <a:schemeClr val="tx1">
                    <a:lumMod val="75000"/>
                  </a:schemeClr>
                </a:solidFill>
                <a:latin typeface="+mn-lt"/>
                <a:ea typeface="+mn-ea"/>
                <a:cs typeface="+mn-cs"/>
              </a:defRPr>
            </a:lvl3pPr>
            <a:lvl4pPr marL="1089025" indent="-285750">
              <a:buFont typeface="Wingdings" panose="05000000000000000000" pitchFamily="2" charset="2"/>
              <a:buChar char="§"/>
              <a:defRPr lang="en-US" sz="1800" kern="1200" dirty="0" smtClean="0">
                <a:solidFill>
                  <a:schemeClr val="tx1">
                    <a:lumMod val="75000"/>
                  </a:schemeClr>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1"/>
          </p:nvPr>
        </p:nvSpPr>
        <p:spPr>
          <a:xfrm>
            <a:off x="5023556" y="2321559"/>
            <a:ext cx="4038600" cy="3347403"/>
          </a:xfrm>
        </p:spPr>
        <p:txBody>
          <a:bodyPr>
            <a:normAutofit/>
          </a:bodyPr>
          <a:lstStyle>
            <a:lvl1pPr marL="282575" indent="-282575">
              <a:defRPr lang="en-US" sz="2800" kern="2000" dirty="0" smtClean="0">
                <a:solidFill>
                  <a:schemeClr val="tx1">
                    <a:lumMod val="75000"/>
                  </a:schemeClr>
                </a:solidFill>
                <a:latin typeface="+mn-lt"/>
                <a:ea typeface="+mn-ea"/>
                <a:cs typeface="+mn-cs"/>
              </a:defRPr>
            </a:lvl1pPr>
            <a:lvl2pPr marL="511175" indent="-220663">
              <a:defRPr lang="en-US" sz="2400" kern="1200" dirty="0" smtClean="0">
                <a:solidFill>
                  <a:schemeClr val="tx1">
                    <a:lumMod val="75000"/>
                  </a:schemeClr>
                </a:solidFill>
                <a:latin typeface="+mn-lt"/>
                <a:ea typeface="+mn-ea"/>
                <a:cs typeface="+mn-cs"/>
              </a:defRPr>
            </a:lvl2pPr>
            <a:lvl3pPr marL="804863" indent="-293688">
              <a:defRPr lang="en-US" sz="2000" kern="1200" baseline="0" dirty="0" smtClean="0">
                <a:solidFill>
                  <a:schemeClr val="tx1">
                    <a:lumMod val="75000"/>
                  </a:schemeClr>
                </a:solidFill>
                <a:latin typeface="+mn-lt"/>
                <a:ea typeface="+mn-ea"/>
                <a:cs typeface="+mn-cs"/>
              </a:defRPr>
            </a:lvl3pPr>
            <a:lvl4pPr marL="1089025" indent="-285750">
              <a:buFont typeface="Wingdings" panose="05000000000000000000" pitchFamily="2" charset="2"/>
              <a:buChar char="§"/>
              <a:defRPr lang="en-US" sz="1800" kern="1200" dirty="0" smtClean="0">
                <a:solidFill>
                  <a:schemeClr val="tx1">
                    <a:lumMod val="75000"/>
                  </a:schemeClr>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34032376"/>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Bulleted Lists">
    <p:spTree>
      <p:nvGrpSpPr>
        <p:cNvPr id="1" name=""/>
        <p:cNvGrpSpPr/>
        <p:nvPr/>
      </p:nvGrpSpPr>
      <p:grpSpPr>
        <a:xfrm>
          <a:off x="0" y="0"/>
          <a:ext cx="0" cy="0"/>
          <a:chOff x="0" y="0"/>
          <a:chExt cx="0" cy="0"/>
        </a:xfrm>
      </p:grpSpPr>
      <p:sp>
        <p:nvSpPr>
          <p:cNvPr id="6"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sz="half" idx="1"/>
          </p:nvPr>
        </p:nvSpPr>
        <p:spPr>
          <a:xfrm>
            <a:off x="685800" y="990600"/>
            <a:ext cx="4038600" cy="1219201"/>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23556" y="2666999"/>
            <a:ext cx="4038600" cy="1752601"/>
          </a:xfrm>
        </p:spPr>
        <p:txBody>
          <a:bodyPr>
            <a:normAutofit/>
          </a:bodyPr>
          <a:lstStyle>
            <a:lvl1pPr marL="282575" indent="-282575">
              <a:defRPr lang="en-US" sz="2800" kern="2000" dirty="0" smtClean="0">
                <a:solidFill>
                  <a:schemeClr val="tx1">
                    <a:lumMod val="75000"/>
                  </a:schemeClr>
                </a:solidFill>
                <a:latin typeface="+mn-lt"/>
                <a:ea typeface="+mn-ea"/>
                <a:cs typeface="+mn-cs"/>
              </a:defRPr>
            </a:lvl1pPr>
            <a:lvl2pPr marL="511175" indent="-220663">
              <a:defRPr lang="en-US" sz="2400" kern="1200" dirty="0" smtClean="0">
                <a:solidFill>
                  <a:schemeClr val="tx1">
                    <a:lumMod val="75000"/>
                  </a:schemeClr>
                </a:solidFill>
                <a:latin typeface="+mn-lt"/>
                <a:ea typeface="+mn-ea"/>
                <a:cs typeface="+mn-cs"/>
              </a:defRPr>
            </a:lvl2pPr>
            <a:lvl3pPr marL="804863" indent="-293688">
              <a:defRPr lang="en-US" sz="2000" kern="1200" baseline="0" dirty="0" smtClean="0">
                <a:solidFill>
                  <a:schemeClr val="tx1">
                    <a:lumMod val="75000"/>
                  </a:schemeClr>
                </a:solidFill>
                <a:latin typeface="+mn-lt"/>
                <a:ea typeface="+mn-ea"/>
                <a:cs typeface="+mn-cs"/>
              </a:defRPr>
            </a:lvl3pPr>
            <a:lvl4pPr marL="1089025" indent="-285750">
              <a:buFont typeface="Wingdings" panose="05000000000000000000" pitchFamily="2" charset="2"/>
              <a:buChar char="§"/>
              <a:defRPr lang="en-US" sz="1800" kern="1200" dirty="0" smtClean="0">
                <a:solidFill>
                  <a:schemeClr val="tx1">
                    <a:lumMod val="75000"/>
                  </a:schemeClr>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sz="half" idx="10"/>
          </p:nvPr>
        </p:nvSpPr>
        <p:spPr>
          <a:xfrm>
            <a:off x="908756" y="4572000"/>
            <a:ext cx="7397044" cy="1249363"/>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sz="half" idx="11"/>
          </p:nvPr>
        </p:nvSpPr>
        <p:spPr>
          <a:xfrm>
            <a:off x="838200" y="2590800"/>
            <a:ext cx="4038600" cy="3276600"/>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208522837"/>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Bulleted Lists with Heads">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Text Placeholder 3"/>
          <p:cNvSpPr>
            <a:spLocks noGrp="1"/>
          </p:cNvSpPr>
          <p:nvPr>
            <p:ph type="body" sz="quarter" idx="15" hasCustomPrompt="1"/>
          </p:nvPr>
        </p:nvSpPr>
        <p:spPr>
          <a:xfrm>
            <a:off x="755650" y="1173163"/>
            <a:ext cx="4044950" cy="639762"/>
          </a:xfrm>
        </p:spPr>
        <p:txBody>
          <a:bodyPr/>
          <a:lstStyle>
            <a:lvl1pPr marL="0" indent="0">
              <a:buNone/>
              <a:defRPr sz="2800" b="1"/>
            </a:lvl1pPr>
          </a:lstStyle>
          <a:p>
            <a:pPr lvl="0"/>
            <a:r>
              <a:rPr lang="en-US" dirty="0"/>
              <a:t>Click to add text</a:t>
            </a:r>
          </a:p>
        </p:txBody>
      </p:sp>
      <p:sp>
        <p:nvSpPr>
          <p:cNvPr id="7" name="Content Placeholder 6"/>
          <p:cNvSpPr>
            <a:spLocks noGrp="1"/>
          </p:cNvSpPr>
          <p:nvPr>
            <p:ph sz="quarter" idx="16"/>
          </p:nvPr>
        </p:nvSpPr>
        <p:spPr>
          <a:xfrm>
            <a:off x="755650" y="1901825"/>
            <a:ext cx="4044950" cy="3962400"/>
          </a:xfrm>
        </p:spPr>
        <p:txBody>
          <a:bodyPr/>
          <a:lstStyle>
            <a:lvl1pPr marL="237744">
              <a:defRPr sz="2800"/>
            </a:lvl1pPr>
            <a:lvl2pPr marL="457200" indent="-219456">
              <a:defRPr sz="2400"/>
            </a:lvl2pPr>
            <a:lvl3pPr marL="685800" indent="-237744">
              <a:defRPr sz="2000"/>
            </a:lvl3pPr>
          </a:lstStyle>
          <a:p>
            <a:pPr lvl="0"/>
            <a:r>
              <a:rPr lang="en-US"/>
              <a:t>Click to edit Master text styles</a:t>
            </a:r>
          </a:p>
          <a:p>
            <a:pPr lvl="1"/>
            <a:r>
              <a:rPr lang="en-US"/>
              <a:t>Second level</a:t>
            </a:r>
          </a:p>
          <a:p>
            <a:pPr lvl="2"/>
            <a:r>
              <a:rPr lang="en-US"/>
              <a:t>Third level</a:t>
            </a:r>
          </a:p>
        </p:txBody>
      </p:sp>
      <p:sp>
        <p:nvSpPr>
          <p:cNvPr id="10" name="Text Placeholder 9"/>
          <p:cNvSpPr>
            <a:spLocks noGrp="1"/>
          </p:cNvSpPr>
          <p:nvPr>
            <p:ph type="body" sz="quarter" idx="17" hasCustomPrompt="1"/>
          </p:nvPr>
        </p:nvSpPr>
        <p:spPr>
          <a:xfrm>
            <a:off x="4953000" y="1181100"/>
            <a:ext cx="4038600" cy="660400"/>
          </a:xfrm>
        </p:spPr>
        <p:txBody>
          <a:bodyPr/>
          <a:lstStyle>
            <a:lvl1pPr marL="0" indent="0">
              <a:buNone/>
              <a:defRPr sz="2800" b="1"/>
            </a:lvl1pPr>
          </a:lstStyle>
          <a:p>
            <a:pPr lvl="0"/>
            <a:r>
              <a:rPr lang="en-US" dirty="0"/>
              <a:t>Click to add text</a:t>
            </a:r>
          </a:p>
        </p:txBody>
      </p:sp>
      <p:sp>
        <p:nvSpPr>
          <p:cNvPr id="13" name="Content Placeholder 12"/>
          <p:cNvSpPr>
            <a:spLocks noGrp="1"/>
          </p:cNvSpPr>
          <p:nvPr>
            <p:ph sz="quarter" idx="18"/>
          </p:nvPr>
        </p:nvSpPr>
        <p:spPr>
          <a:xfrm>
            <a:off x="4953000" y="1901825"/>
            <a:ext cx="4038600" cy="3962400"/>
          </a:xfrm>
        </p:spPr>
        <p:txBody>
          <a:bodyPr/>
          <a:lstStyle>
            <a:lvl1pPr marL="237744" indent="-274320">
              <a:defRPr sz="2800"/>
            </a:lvl1pPr>
            <a:lvl2pPr marL="457200" indent="-219456">
              <a:defRPr sz="2400"/>
            </a:lvl2pPr>
            <a:lvl3pPr marL="685800" indent="-237744">
              <a:defRPr sz="20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38424730"/>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2 Bulleted Lists with Heads">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Text Placeholder 3"/>
          <p:cNvSpPr>
            <a:spLocks noGrp="1"/>
          </p:cNvSpPr>
          <p:nvPr>
            <p:ph type="body" sz="quarter" idx="15" hasCustomPrompt="1"/>
          </p:nvPr>
        </p:nvSpPr>
        <p:spPr>
          <a:xfrm>
            <a:off x="755650" y="1173163"/>
            <a:ext cx="4044950" cy="639762"/>
          </a:xfrm>
        </p:spPr>
        <p:txBody>
          <a:bodyPr/>
          <a:lstStyle>
            <a:lvl1pPr marL="0" indent="0">
              <a:buNone/>
              <a:defRPr sz="2800" b="0"/>
            </a:lvl1pPr>
          </a:lstStyle>
          <a:p>
            <a:pPr lvl="0"/>
            <a:r>
              <a:rPr lang="en-US" dirty="0"/>
              <a:t>Click to add text</a:t>
            </a:r>
          </a:p>
        </p:txBody>
      </p:sp>
      <p:sp>
        <p:nvSpPr>
          <p:cNvPr id="7" name="Content Placeholder 6"/>
          <p:cNvSpPr>
            <a:spLocks noGrp="1"/>
          </p:cNvSpPr>
          <p:nvPr>
            <p:ph sz="quarter" idx="16"/>
          </p:nvPr>
        </p:nvSpPr>
        <p:spPr>
          <a:xfrm>
            <a:off x="755650" y="1901825"/>
            <a:ext cx="4044950" cy="3962400"/>
          </a:xfrm>
        </p:spPr>
        <p:txBody>
          <a:bodyPr/>
          <a:lstStyle>
            <a:lvl1pPr marL="237744">
              <a:defRPr sz="2800"/>
            </a:lvl1pPr>
            <a:lvl2pPr marL="457200" indent="-219456">
              <a:defRPr sz="2400"/>
            </a:lvl2pPr>
            <a:lvl3pPr marL="685800" indent="-237744">
              <a:defRPr sz="2000"/>
            </a:lvl3pPr>
          </a:lstStyle>
          <a:p>
            <a:pPr lvl="0"/>
            <a:r>
              <a:rPr lang="en-US" dirty="0"/>
              <a:t>Click to edit Master text styles</a:t>
            </a:r>
          </a:p>
          <a:p>
            <a:pPr lvl="1"/>
            <a:r>
              <a:rPr lang="en-US" dirty="0"/>
              <a:t>Second level</a:t>
            </a:r>
          </a:p>
          <a:p>
            <a:pPr lvl="2"/>
            <a:r>
              <a:rPr lang="en-US" dirty="0"/>
              <a:t>Third level</a:t>
            </a:r>
          </a:p>
        </p:txBody>
      </p:sp>
      <p:sp>
        <p:nvSpPr>
          <p:cNvPr id="10" name="Text Placeholder 9"/>
          <p:cNvSpPr>
            <a:spLocks noGrp="1"/>
          </p:cNvSpPr>
          <p:nvPr>
            <p:ph type="body" sz="quarter" idx="17" hasCustomPrompt="1"/>
          </p:nvPr>
        </p:nvSpPr>
        <p:spPr>
          <a:xfrm>
            <a:off x="4953000" y="1181100"/>
            <a:ext cx="4038600" cy="660400"/>
          </a:xfrm>
        </p:spPr>
        <p:txBody>
          <a:bodyPr/>
          <a:lstStyle>
            <a:lvl1pPr marL="0" indent="0">
              <a:buNone/>
              <a:defRPr sz="2800" b="0"/>
            </a:lvl1pPr>
          </a:lstStyle>
          <a:p>
            <a:pPr lvl="0"/>
            <a:r>
              <a:rPr lang="en-US" dirty="0"/>
              <a:t>Click to add text</a:t>
            </a:r>
          </a:p>
        </p:txBody>
      </p:sp>
      <p:sp>
        <p:nvSpPr>
          <p:cNvPr id="13" name="Content Placeholder 12"/>
          <p:cNvSpPr>
            <a:spLocks noGrp="1"/>
          </p:cNvSpPr>
          <p:nvPr>
            <p:ph sz="quarter" idx="18"/>
          </p:nvPr>
        </p:nvSpPr>
        <p:spPr>
          <a:xfrm>
            <a:off x="4953000" y="1901825"/>
            <a:ext cx="4038600" cy="3962400"/>
          </a:xfrm>
        </p:spPr>
        <p:txBody>
          <a:bodyPr/>
          <a:lstStyle>
            <a:lvl1pPr marL="237744" indent="-274320">
              <a:defRPr sz="2800"/>
            </a:lvl1pPr>
            <a:lvl2pPr marL="457200" indent="-219456">
              <a:defRPr sz="2400"/>
            </a:lvl2pPr>
            <a:lvl3pPr marL="685800" indent="-237744">
              <a:defRPr sz="20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64408963"/>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List and Figure">
    <p:spTree>
      <p:nvGrpSpPr>
        <p:cNvPr id="1" name=""/>
        <p:cNvGrpSpPr/>
        <p:nvPr/>
      </p:nvGrpSpPr>
      <p:grpSpPr>
        <a:xfrm>
          <a:off x="0" y="0"/>
          <a:ext cx="0" cy="0"/>
          <a:chOff x="0" y="0"/>
          <a:chExt cx="0" cy="0"/>
        </a:xfrm>
      </p:grpSpPr>
      <p:sp>
        <p:nvSpPr>
          <p:cNvPr id="6"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sz="half" idx="1"/>
          </p:nvPr>
        </p:nvSpPr>
        <p:spPr>
          <a:xfrm>
            <a:off x="762000" y="1219200"/>
            <a:ext cx="4038600" cy="4525963"/>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Picture Placeholder 6"/>
          <p:cNvSpPr>
            <a:spLocks noGrp="1"/>
          </p:cNvSpPr>
          <p:nvPr>
            <p:ph type="pic" sz="quarter" idx="12"/>
          </p:nvPr>
        </p:nvSpPr>
        <p:spPr>
          <a:xfrm>
            <a:off x="4953000" y="1219200"/>
            <a:ext cx="3733800" cy="452628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275367672"/>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Fig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7" name="Picture Placeholder 6"/>
          <p:cNvSpPr>
            <a:spLocks noGrp="1"/>
          </p:cNvSpPr>
          <p:nvPr>
            <p:ph type="pic" sz="quarter" idx="13"/>
          </p:nvPr>
        </p:nvSpPr>
        <p:spPr>
          <a:xfrm>
            <a:off x="762000" y="1326995"/>
            <a:ext cx="3505200" cy="4540405"/>
          </a:xfrm>
        </p:spPr>
        <p:txBody>
          <a:bodyPr rtlCol="0">
            <a:normAutofit/>
          </a:bodyPr>
          <a:lstStyle/>
          <a:p>
            <a:pPr lvl="0"/>
            <a:r>
              <a:rPr lang="en-US" noProof="0"/>
              <a:t>Click icon to add picture</a:t>
            </a:r>
            <a:endParaRPr lang="en-US" noProof="0" dirty="0"/>
          </a:p>
        </p:txBody>
      </p:sp>
      <p:sp>
        <p:nvSpPr>
          <p:cNvPr id="6" name="Text Placeholder 5"/>
          <p:cNvSpPr>
            <a:spLocks noGrp="1"/>
          </p:cNvSpPr>
          <p:nvPr>
            <p:ph type="body" sz="quarter" idx="16" hasCustomPrompt="1"/>
          </p:nvPr>
        </p:nvSpPr>
        <p:spPr>
          <a:xfrm>
            <a:off x="4495800" y="3200400"/>
            <a:ext cx="4495800" cy="838200"/>
          </a:xfrm>
        </p:spPr>
        <p:txBody>
          <a:bodyPr/>
          <a:lstStyle>
            <a:lvl1pPr marL="346075" indent="0">
              <a:buNone/>
              <a:defRPr/>
            </a:lvl1pPr>
          </a:lstStyle>
          <a:p>
            <a:pPr lvl="0"/>
            <a:r>
              <a:rPr lang="en-US" dirty="0"/>
              <a:t>Click to add Caption</a:t>
            </a:r>
          </a:p>
        </p:txBody>
      </p:sp>
    </p:spTree>
    <p:extLst>
      <p:ext uri="{BB962C8B-B14F-4D97-AF65-F5344CB8AC3E}">
        <p14:creationId xmlns:p14="http://schemas.microsoft.com/office/powerpoint/2010/main" val="13517107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able Placeholder 7"/>
          <p:cNvSpPr>
            <a:spLocks noGrp="1"/>
          </p:cNvSpPr>
          <p:nvPr>
            <p:ph type="tbl" sz="quarter" idx="14"/>
          </p:nvPr>
        </p:nvSpPr>
        <p:spPr>
          <a:xfrm>
            <a:off x="762000" y="1338147"/>
            <a:ext cx="7620000" cy="4572000"/>
          </a:xfrm>
        </p:spPr>
        <p:txBody>
          <a:bodyPr rtlCol="0">
            <a:normAutofit/>
          </a:bodyPr>
          <a:lstStyle/>
          <a:p>
            <a:pPr lvl="0"/>
            <a:r>
              <a:rPr lang="en-US" noProof="0"/>
              <a:t>Click icon to add table</a:t>
            </a:r>
            <a:endParaRPr lang="en-US" noProof="0" dirty="0"/>
          </a:p>
        </p:txBody>
      </p:sp>
    </p:spTree>
    <p:extLst>
      <p:ext uri="{BB962C8B-B14F-4D97-AF65-F5344CB8AC3E}">
        <p14:creationId xmlns:p14="http://schemas.microsoft.com/office/powerpoint/2010/main" val="248584152"/>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7"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Text Placeholder 3"/>
          <p:cNvSpPr>
            <a:spLocks noGrp="1"/>
          </p:cNvSpPr>
          <p:nvPr>
            <p:ph type="body" sz="quarter" idx="10" hasCustomPrompt="1"/>
          </p:nvPr>
        </p:nvSpPr>
        <p:spPr>
          <a:xfrm>
            <a:off x="457200" y="1181100"/>
            <a:ext cx="8534400" cy="457200"/>
          </a:xfrm>
        </p:spPr>
        <p:txBody>
          <a:bodyPr/>
          <a:lstStyle>
            <a:lvl1pPr marL="346075" indent="0">
              <a:buNone/>
              <a:defRPr b="1"/>
            </a:lvl1pPr>
          </a:lstStyle>
          <a:p>
            <a:pPr lvl="0"/>
            <a:r>
              <a:rPr lang="en-US" dirty="0"/>
              <a:t>Click to add Question</a:t>
            </a:r>
          </a:p>
        </p:txBody>
      </p:sp>
      <p:sp>
        <p:nvSpPr>
          <p:cNvPr id="9" name="Content Placeholder 8"/>
          <p:cNvSpPr>
            <a:spLocks noGrp="1"/>
          </p:cNvSpPr>
          <p:nvPr>
            <p:ph sz="quarter" idx="11"/>
          </p:nvPr>
        </p:nvSpPr>
        <p:spPr>
          <a:xfrm>
            <a:off x="457200" y="2057400"/>
            <a:ext cx="8534400" cy="4038600"/>
          </a:xfrm>
        </p:spPr>
        <p:txBody>
          <a:bodyPr/>
          <a:lstStyle>
            <a:lvl1pPr marL="860425" indent="-514350">
              <a:buFont typeface="+mj-lt"/>
              <a:buAutoNum type="alphaUcPeriod"/>
              <a:defRPr/>
            </a:lvl1pPr>
          </a:lstStyle>
          <a:p>
            <a:pPr lvl="0"/>
            <a:r>
              <a:rPr lang="en-US"/>
              <a:t>Click to edit Master text styles</a:t>
            </a:r>
          </a:p>
        </p:txBody>
      </p:sp>
    </p:spTree>
    <p:extLst>
      <p:ext uri="{BB962C8B-B14F-4D97-AF65-F5344CB8AC3E}">
        <p14:creationId xmlns:p14="http://schemas.microsoft.com/office/powerpoint/2010/main" val="2175702165"/>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and Title">
    <p:spTree>
      <p:nvGrpSpPr>
        <p:cNvPr id="1" name=""/>
        <p:cNvGrpSpPr/>
        <p:nvPr/>
      </p:nvGrpSpPr>
      <p:grpSpPr>
        <a:xfrm>
          <a:off x="0" y="0"/>
          <a:ext cx="0" cy="0"/>
          <a:chOff x="0" y="0"/>
          <a:chExt cx="0" cy="0"/>
        </a:xfrm>
      </p:grpSpPr>
      <p:sp>
        <p:nvSpPr>
          <p:cNvPr id="13" name="Text Placeholder 12"/>
          <p:cNvSpPr>
            <a:spLocks noGrp="1"/>
          </p:cNvSpPr>
          <p:nvPr>
            <p:ph type="body" sz="quarter" idx="13" hasCustomPrompt="1"/>
          </p:nvPr>
        </p:nvSpPr>
        <p:spPr>
          <a:xfrm>
            <a:off x="1790700" y="1828800"/>
            <a:ext cx="5562600" cy="457200"/>
          </a:xfrm>
        </p:spPr>
        <p:txBody>
          <a:bodyPr anchor="ctr">
            <a:noAutofit/>
          </a:bodyPr>
          <a:lstStyle>
            <a:lvl1pPr marL="0" indent="0" algn="ctr">
              <a:buFontTx/>
              <a:buNone/>
              <a:defRPr sz="3200"/>
            </a:lvl1pPr>
            <a:lvl2pPr marL="623887" indent="0">
              <a:buFontTx/>
              <a:buNone/>
              <a:defRPr/>
            </a:lvl2pPr>
            <a:lvl3pPr marL="969962" indent="0">
              <a:buFontTx/>
              <a:buNone/>
              <a:defRPr/>
            </a:lvl3pPr>
            <a:lvl4pPr marL="1371600" indent="0">
              <a:buFontTx/>
              <a:buNone/>
              <a:defRPr/>
            </a:lvl4pPr>
            <a:lvl5pPr marL="1828800" indent="0">
              <a:buFontTx/>
              <a:buNone/>
              <a:defRPr/>
            </a:lvl5pPr>
          </a:lstStyle>
          <a:p>
            <a:pPr lvl="0"/>
            <a:r>
              <a:rPr lang="en-US" dirty="0"/>
              <a:t>Chapter #</a:t>
            </a:r>
          </a:p>
        </p:txBody>
      </p:sp>
      <p:sp>
        <p:nvSpPr>
          <p:cNvPr id="2" name="Title 1"/>
          <p:cNvSpPr>
            <a:spLocks noGrp="1"/>
          </p:cNvSpPr>
          <p:nvPr>
            <p:ph type="ctrTitle" hasCustomPrompt="1"/>
          </p:nvPr>
        </p:nvSpPr>
        <p:spPr>
          <a:xfrm>
            <a:off x="685800" y="2831169"/>
            <a:ext cx="7772400" cy="646331"/>
          </a:xfrm>
        </p:spPr>
        <p:txBody>
          <a:bodyPr/>
          <a:lstStyle>
            <a:lvl1pPr marL="0" algn="ctr" defTabSz="914400" rtl="0" eaLnBrk="1" latinLnBrk="0" hangingPunct="1">
              <a:defRPr lang="en-US" sz="4000" kern="1200" dirty="0">
                <a:solidFill>
                  <a:srgbClr val="737373"/>
                </a:solidFill>
                <a:latin typeface="+mn-lt"/>
                <a:ea typeface="+mn-ea"/>
                <a:cs typeface="+mn-cs"/>
              </a:defRPr>
            </a:lvl1pPr>
          </a:lstStyle>
          <a:p>
            <a:r>
              <a:rPr lang="en-US" dirty="0"/>
              <a:t>Click to add Chapter Title</a:t>
            </a:r>
          </a:p>
        </p:txBody>
      </p:sp>
      <p:sp>
        <p:nvSpPr>
          <p:cNvPr id="16" name="Rectangle 15"/>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©2021 F.A. Davis Company</a:t>
            </a:r>
          </a:p>
        </p:txBody>
      </p:sp>
      <p:pic>
        <p:nvPicPr>
          <p:cNvPr id="18"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userDrawn="1"/>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4" cstate="print"/>
          <a:stretch>
            <a:fillRect/>
          </a:stretch>
        </p:blipFill>
        <p:spPr>
          <a:xfrm>
            <a:off x="0" y="6426743"/>
            <a:ext cx="9169400" cy="48773"/>
          </a:xfrm>
          <a:prstGeom prst="rect">
            <a:avLst/>
          </a:prstGeom>
        </p:spPr>
      </p:pic>
    </p:spTree>
    <p:extLst>
      <p:ext uri="{BB962C8B-B14F-4D97-AF65-F5344CB8AC3E}">
        <p14:creationId xmlns:p14="http://schemas.microsoft.com/office/powerpoint/2010/main" val="32089041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5"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9" name="Text Placeholder 8"/>
          <p:cNvSpPr>
            <a:spLocks noGrp="1"/>
          </p:cNvSpPr>
          <p:nvPr>
            <p:ph type="body" sz="quarter" idx="10" hasCustomPrompt="1"/>
          </p:nvPr>
        </p:nvSpPr>
        <p:spPr>
          <a:xfrm>
            <a:off x="457200" y="1219200"/>
            <a:ext cx="8534400" cy="533400"/>
          </a:xfrm>
        </p:spPr>
        <p:txBody>
          <a:bodyPr/>
          <a:lstStyle>
            <a:lvl1pPr marL="346075" indent="0">
              <a:buNone/>
              <a:defRPr/>
            </a:lvl1pPr>
          </a:lstStyle>
          <a:p>
            <a:pPr lvl="0"/>
            <a:r>
              <a:rPr lang="en-US" dirty="0"/>
              <a:t>Click to answer</a:t>
            </a:r>
          </a:p>
        </p:txBody>
      </p:sp>
      <p:sp>
        <p:nvSpPr>
          <p:cNvPr id="13" name="Content Placeholder 12"/>
          <p:cNvSpPr>
            <a:spLocks noGrp="1"/>
          </p:cNvSpPr>
          <p:nvPr>
            <p:ph sz="quarter" idx="11"/>
          </p:nvPr>
        </p:nvSpPr>
        <p:spPr>
          <a:xfrm>
            <a:off x="457200" y="2057400"/>
            <a:ext cx="8534400" cy="4038600"/>
          </a:xfrm>
        </p:spPr>
        <p:txBody>
          <a:bodyPr/>
          <a:lstStyle>
            <a:lvl1pPr marL="346075" indent="0">
              <a:buNone/>
              <a:defRPr/>
            </a:lvl1pPr>
          </a:lstStyle>
          <a:p>
            <a:pPr lvl="0"/>
            <a:r>
              <a:rPr lang="en-US"/>
              <a:t>Click to edit Master text styles</a:t>
            </a:r>
          </a:p>
        </p:txBody>
      </p:sp>
    </p:spTree>
    <p:extLst>
      <p:ext uri="{BB962C8B-B14F-4D97-AF65-F5344CB8AC3E}">
        <p14:creationId xmlns:p14="http://schemas.microsoft.com/office/powerpoint/2010/main" val="1295770433"/>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ickerCheck">
    <p:spTree>
      <p:nvGrpSpPr>
        <p:cNvPr id="1" name=""/>
        <p:cNvGrpSpPr/>
        <p:nvPr/>
      </p:nvGrpSpPr>
      <p:grpSpPr>
        <a:xfrm>
          <a:off x="0" y="0"/>
          <a:ext cx="0" cy="0"/>
          <a:chOff x="0" y="0"/>
          <a:chExt cx="0" cy="0"/>
        </a:xfrm>
      </p:grpSpPr>
      <p:sp>
        <p:nvSpPr>
          <p:cNvPr id="7"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FontTx/>
              <a:buNone/>
              <a:defRPr sz="3200" b="0"/>
            </a:lvl1pPr>
          </a:lstStyle>
          <a:p>
            <a:pPr lvl="0"/>
            <a:r>
              <a:rPr lang="en-US"/>
              <a:t>Click to edit Master text styles</a:t>
            </a:r>
          </a:p>
        </p:txBody>
      </p:sp>
      <p:sp>
        <p:nvSpPr>
          <p:cNvPr id="3" name="Content Placeholder 2"/>
          <p:cNvSpPr>
            <a:spLocks noGrp="1"/>
          </p:cNvSpPr>
          <p:nvPr>
            <p:ph idx="1"/>
          </p:nvPr>
        </p:nvSpPr>
        <p:spPr>
          <a:xfrm>
            <a:off x="457200" y="1763751"/>
            <a:ext cx="8229600" cy="4068763"/>
          </a:xfrm>
        </p:spPr>
        <p:txBody>
          <a:bodyPr/>
          <a:lstStyle>
            <a:lvl1pPr marL="860425" indent="-514350">
              <a:buFont typeface="+mj-lt"/>
              <a:buAutoNum type="alphaUcPeriod"/>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a:t>Click to edit Master text styles</a:t>
            </a:r>
          </a:p>
        </p:txBody>
      </p:sp>
    </p:spTree>
    <p:extLst>
      <p:ext uri="{BB962C8B-B14F-4D97-AF65-F5344CB8AC3E}">
        <p14:creationId xmlns:p14="http://schemas.microsoft.com/office/powerpoint/2010/main" val="3217463967"/>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lickerCheck">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FontTx/>
              <a:buNone/>
              <a:defRPr sz="3200" b="0"/>
            </a:lvl1pPr>
          </a:lstStyle>
          <a:p>
            <a:pPr lvl="0"/>
            <a:r>
              <a:rPr lang="en-US"/>
              <a:t>Click to edit Master text styles</a:t>
            </a:r>
          </a:p>
        </p:txBody>
      </p:sp>
      <p:sp>
        <p:nvSpPr>
          <p:cNvPr id="3" name="Content Placeholder 2"/>
          <p:cNvSpPr>
            <a:spLocks noGrp="1"/>
          </p:cNvSpPr>
          <p:nvPr>
            <p:ph idx="1"/>
          </p:nvPr>
        </p:nvSpPr>
        <p:spPr>
          <a:xfrm>
            <a:off x="457200" y="1763751"/>
            <a:ext cx="8229600" cy="4068763"/>
          </a:xfrm>
        </p:spPr>
        <p:txBody>
          <a:bodyPr/>
          <a:lstStyle>
            <a:lvl1pPr marL="346075" indent="0">
              <a:buFontTx/>
              <a:buNone/>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a:t>Click to edit Master text styles</a:t>
            </a:r>
          </a:p>
        </p:txBody>
      </p:sp>
    </p:spTree>
    <p:extLst>
      <p:ext uri="{BB962C8B-B14F-4D97-AF65-F5344CB8AC3E}">
        <p14:creationId xmlns:p14="http://schemas.microsoft.com/office/powerpoint/2010/main" val="2757109553"/>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263B58"/>
                </a:solidFill>
              </a:defRPr>
            </a:lvl1pPr>
          </a:lstStyle>
          <a:p>
            <a:r>
              <a:rPr lang="en-US" dirty="0"/>
              <a:t>Click to edit Master title style</a:t>
            </a:r>
          </a:p>
        </p:txBody>
      </p:sp>
      <p:sp>
        <p:nvSpPr>
          <p:cNvPr id="3" name="Content Placeholder 2"/>
          <p:cNvSpPr>
            <a:spLocks noGrp="1"/>
          </p:cNvSpPr>
          <p:nvPr>
            <p:ph idx="1"/>
          </p:nvPr>
        </p:nvSpPr>
        <p:spPr/>
        <p:txBody>
          <a:bodyPr/>
          <a:lstStyle>
            <a:lvl1pPr>
              <a:buSzPct val="65000"/>
              <a:defRPr/>
            </a:lvl1pPr>
            <a:lvl2pPr>
              <a:buSzPct val="65000"/>
              <a:defRPr/>
            </a:lvl2pPr>
            <a:lvl3pPr>
              <a:buSzPct val="65000"/>
              <a:defRPr/>
            </a:lvl3pPr>
            <a:lvl4pPr>
              <a:buSzPct val="65000"/>
              <a:defRPr/>
            </a:lvl4pPr>
            <a:lvl5pPr>
              <a:buSzPct val="65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88354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382000" cy="762000"/>
          </a:xfrm>
        </p:spPr>
        <p:txBody>
          <a:bodyPr/>
          <a:lstStyle/>
          <a:p>
            <a:r>
              <a:rPr lang="en-US"/>
              <a:t>Click to edit Master title style</a:t>
            </a:r>
          </a:p>
        </p:txBody>
      </p:sp>
      <p:sp>
        <p:nvSpPr>
          <p:cNvPr id="3" name="Text Placeholder 2"/>
          <p:cNvSpPr>
            <a:spLocks noGrp="1"/>
          </p:cNvSpPr>
          <p:nvPr>
            <p:ph type="body" sz="half" idx="1"/>
          </p:nvPr>
        </p:nvSpPr>
        <p:spPr>
          <a:xfrm>
            <a:off x="381000" y="2133600"/>
            <a:ext cx="411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133600"/>
            <a:ext cx="411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35024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baseline="0">
                <a:solidFill>
                  <a:srgbClr val="C1331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242906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 Title, Table, and Content">
    <p:spTree>
      <p:nvGrpSpPr>
        <p:cNvPr id="1" name=""/>
        <p:cNvGrpSpPr/>
        <p:nvPr/>
      </p:nvGrpSpPr>
      <p:grpSpPr>
        <a:xfrm>
          <a:off x="0" y="0"/>
          <a:ext cx="0" cy="0"/>
          <a:chOff x="0" y="0"/>
          <a:chExt cx="0" cy="0"/>
        </a:xfrm>
      </p:grpSpPr>
      <p:sp>
        <p:nvSpPr>
          <p:cNvPr id="8" name="Table Placeholder 7"/>
          <p:cNvSpPr>
            <a:spLocks noGrp="1"/>
          </p:cNvSpPr>
          <p:nvPr>
            <p:ph type="tbl" sz="quarter" idx="14"/>
          </p:nvPr>
        </p:nvSpPr>
        <p:spPr>
          <a:xfrm>
            <a:off x="762000" y="1338147"/>
            <a:ext cx="7620000" cy="4572000"/>
          </a:xfrm>
        </p:spPr>
        <p:txBody>
          <a:bodyPr rtlCol="0">
            <a:normAutofit/>
          </a:bodyPr>
          <a:lstStyle/>
          <a:p>
            <a:pPr lvl="0"/>
            <a:r>
              <a:rPr lang="en-US" noProof="0" dirty="0"/>
              <a:t>Click icon to add table</a:t>
            </a:r>
          </a:p>
        </p:txBody>
      </p:sp>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4" name="Footer Placeholder 3"/>
          <p:cNvSpPr>
            <a:spLocks noGrp="1"/>
          </p:cNvSpPr>
          <p:nvPr>
            <p:ph type="ftr" sz="quarter" idx="15"/>
          </p:nvPr>
        </p:nvSpPr>
        <p:spPr>
          <a:xfrm>
            <a:off x="3124200" y="6356350"/>
            <a:ext cx="2895600" cy="365125"/>
          </a:xfrm>
          <a:prstGeom prst="rect">
            <a:avLst/>
          </a:prstGeom>
        </p:spPr>
        <p:txBody>
          <a:bodyPr/>
          <a:lstStyle>
            <a:lvl1pPr>
              <a:defRPr/>
            </a:lvl1pPr>
          </a:lstStyle>
          <a:p>
            <a:pPr>
              <a:defRPr/>
            </a:pPr>
            <a:endParaRPr lang="en-US" dirty="0"/>
          </a:p>
        </p:txBody>
      </p:sp>
      <p:sp>
        <p:nvSpPr>
          <p:cNvPr id="5" name="Slide Number Placeholder 4"/>
          <p:cNvSpPr>
            <a:spLocks noGrp="1"/>
          </p:cNvSpPr>
          <p:nvPr>
            <p:ph type="sldNum" sz="quarter" idx="16"/>
          </p:nvPr>
        </p:nvSpPr>
        <p:spPr>
          <a:xfrm>
            <a:off x="6172200" y="6481763"/>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133CB923-EBA5-4057-B84A-59701834B0BD}" type="slidenum">
              <a:rPr lang="en-US" altLang="en-US"/>
              <a:pPr/>
              <a:t>‹#›</a:t>
            </a:fld>
            <a:endParaRPr lang="en-US" altLang="en-US" dirty="0"/>
          </a:p>
        </p:txBody>
      </p:sp>
      <p:sp>
        <p:nvSpPr>
          <p:cNvPr id="6" name="Content Placeholder 5"/>
          <p:cNvSpPr>
            <a:spLocks noGrp="1"/>
          </p:cNvSpPr>
          <p:nvPr>
            <p:ph sz="quarter" idx="17"/>
          </p:nvPr>
        </p:nvSpPr>
        <p:spPr>
          <a:xfrm>
            <a:off x="609600" y="1905000"/>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6421938"/>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Bulleted Lists" type="twoObj">
  <p:cSld name="2_Two Bulleted Lists">
    <p:spTree>
      <p:nvGrpSpPr>
        <p:cNvPr id="1" name="Shape 52"/>
        <p:cNvGrpSpPr/>
        <p:nvPr/>
      </p:nvGrpSpPr>
      <p:grpSpPr>
        <a:xfrm>
          <a:off x="0" y="0"/>
          <a:ext cx="0" cy="0"/>
          <a:chOff x="0" y="0"/>
          <a:chExt cx="0" cy="0"/>
        </a:xfrm>
      </p:grpSpPr>
      <p:sp>
        <p:nvSpPr>
          <p:cNvPr id="53" name="Google Shape;53;p26"/>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54" name="Google Shape;54;p26"/>
          <p:cNvSpPr txBox="1">
            <a:spLocks noGrp="1"/>
          </p:cNvSpPr>
          <p:nvPr>
            <p:ph type="body" idx="1"/>
          </p:nvPr>
        </p:nvSpPr>
        <p:spPr>
          <a:xfrm>
            <a:off x="762000" y="1219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defRPr>
            </a:lvl1pPr>
            <a:lvl2pPr marL="914400" lvl="1" indent="-381000" algn="l">
              <a:lnSpc>
                <a:spcPct val="100000"/>
              </a:lnSpc>
              <a:spcBef>
                <a:spcPts val="480"/>
              </a:spcBef>
              <a:spcAft>
                <a:spcPts val="0"/>
              </a:spcAft>
              <a:buSzPts val="2400"/>
              <a:buChar char="•"/>
              <a:defRPr sz="2400">
                <a:solidFill>
                  <a:srgbClr val="565656"/>
                </a:solidFill>
              </a:defRPr>
            </a:lvl2pPr>
            <a:lvl3pPr marL="1371600" lvl="2" indent="-355600" algn="l">
              <a:lnSpc>
                <a:spcPct val="100000"/>
              </a:lnSpc>
              <a:spcBef>
                <a:spcPts val="400"/>
              </a:spcBef>
              <a:spcAft>
                <a:spcPts val="0"/>
              </a:spcAft>
              <a:buSzPts val="2000"/>
              <a:buChar char="‒"/>
              <a:defRPr sz="2000">
                <a:solidFill>
                  <a:srgbClr val="565656"/>
                </a:solidFill>
              </a:defRPr>
            </a:lvl3pPr>
            <a:lvl4pPr marL="1828800" lvl="3" indent="-342900" algn="l">
              <a:lnSpc>
                <a:spcPct val="100000"/>
              </a:lnSpc>
              <a:spcBef>
                <a:spcPts val="360"/>
              </a:spcBef>
              <a:spcAft>
                <a:spcPts val="0"/>
              </a:spcAft>
              <a:buClr>
                <a:srgbClr val="565656"/>
              </a:buClr>
              <a:buSzPts val="1800"/>
              <a:buFont typeface="Noto Sans Symbols"/>
              <a:buChar char="▪"/>
              <a:defRPr sz="1800">
                <a:solidFill>
                  <a:srgbClr val="565656"/>
                </a:solidFill>
              </a:defRPr>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5" name="Google Shape;55;p26"/>
          <p:cNvSpPr txBox="1">
            <a:spLocks noGrp="1"/>
          </p:cNvSpPr>
          <p:nvPr>
            <p:ph type="body" idx="2"/>
          </p:nvPr>
        </p:nvSpPr>
        <p:spPr>
          <a:xfrm>
            <a:off x="5029200" y="1219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latin typeface="Calibri"/>
                <a:ea typeface="Calibri"/>
                <a:cs typeface="Calibri"/>
                <a:sym typeface="Calibri"/>
              </a:defRPr>
            </a:lvl1pPr>
            <a:lvl2pPr marL="914400" lvl="1" indent="-381000" algn="l">
              <a:lnSpc>
                <a:spcPct val="100000"/>
              </a:lnSpc>
              <a:spcBef>
                <a:spcPts val="480"/>
              </a:spcBef>
              <a:spcAft>
                <a:spcPts val="0"/>
              </a:spcAft>
              <a:buSzPts val="2400"/>
              <a:buChar char="•"/>
              <a:defRPr sz="2400">
                <a:solidFill>
                  <a:srgbClr val="565656"/>
                </a:solidFill>
                <a:latin typeface="Calibri"/>
                <a:ea typeface="Calibri"/>
                <a:cs typeface="Calibri"/>
                <a:sym typeface="Calibri"/>
              </a:defRPr>
            </a:lvl2pPr>
            <a:lvl3pPr marL="1371600" lvl="2" indent="-355600" algn="l">
              <a:lnSpc>
                <a:spcPct val="100000"/>
              </a:lnSpc>
              <a:spcBef>
                <a:spcPts val="400"/>
              </a:spcBef>
              <a:spcAft>
                <a:spcPts val="0"/>
              </a:spcAft>
              <a:buSzPts val="2000"/>
              <a:buChar char="‒"/>
              <a:defRPr sz="2000">
                <a:solidFill>
                  <a:srgbClr val="565656"/>
                </a:solidFill>
                <a:latin typeface="Calibri"/>
                <a:ea typeface="Calibri"/>
                <a:cs typeface="Calibri"/>
                <a:sym typeface="Calibri"/>
              </a:defRPr>
            </a:lvl3pPr>
            <a:lvl4pPr marL="1828800" lvl="3" indent="-342900" algn="l">
              <a:lnSpc>
                <a:spcPct val="100000"/>
              </a:lnSpc>
              <a:spcBef>
                <a:spcPts val="360"/>
              </a:spcBef>
              <a:spcAft>
                <a:spcPts val="0"/>
              </a:spcAft>
              <a:buClr>
                <a:srgbClr val="565656"/>
              </a:buClr>
              <a:buSzPts val="1800"/>
              <a:buFont typeface="Noto Sans Symbols"/>
              <a:buChar char="▪"/>
              <a:defRPr sz="1800">
                <a:solidFill>
                  <a:srgbClr val="565656"/>
                </a:solidFill>
                <a:latin typeface="Calibri"/>
                <a:ea typeface="Calibri"/>
                <a:cs typeface="Calibri"/>
                <a:sym typeface="Calibri"/>
              </a:defRPr>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6" name="Google Shape;5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612450409"/>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 Bulleted Lists with Heads">
  <p:cSld name="1_2 Bulleted Lists with Heads">
    <p:spTree>
      <p:nvGrpSpPr>
        <p:cNvPr id="1" name="Shape 57"/>
        <p:cNvGrpSpPr/>
        <p:nvPr/>
      </p:nvGrpSpPr>
      <p:grpSpPr>
        <a:xfrm>
          <a:off x="0" y="0"/>
          <a:ext cx="0" cy="0"/>
          <a:chOff x="0" y="0"/>
          <a:chExt cx="0" cy="0"/>
        </a:xfrm>
      </p:grpSpPr>
      <p:sp>
        <p:nvSpPr>
          <p:cNvPr id="58" name="Google Shape;58;p27"/>
          <p:cNvSpPr txBox="1">
            <a:spLocks noGrp="1"/>
          </p:cNvSpPr>
          <p:nvPr>
            <p:ph type="body" idx="1"/>
          </p:nvPr>
        </p:nvSpPr>
        <p:spPr>
          <a:xfrm>
            <a:off x="4953000" y="1838094"/>
            <a:ext cx="4038600" cy="39624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defRPr>
            </a:lvl1pPr>
            <a:lvl2pPr marL="914400" lvl="1" indent="-381000" algn="l">
              <a:lnSpc>
                <a:spcPct val="100000"/>
              </a:lnSpc>
              <a:spcBef>
                <a:spcPts val="480"/>
              </a:spcBef>
              <a:spcAft>
                <a:spcPts val="0"/>
              </a:spcAft>
              <a:buSzPts val="2400"/>
              <a:buChar char="•"/>
              <a:defRPr sz="2400">
                <a:solidFill>
                  <a:srgbClr val="565656"/>
                </a:solidFill>
              </a:defRPr>
            </a:lvl2pPr>
            <a:lvl3pPr marL="1371600" lvl="2" indent="-355600" algn="l">
              <a:lnSpc>
                <a:spcPct val="100000"/>
              </a:lnSpc>
              <a:spcBef>
                <a:spcPts val="400"/>
              </a:spcBef>
              <a:spcAft>
                <a:spcPts val="0"/>
              </a:spcAft>
              <a:buSzPts val="2000"/>
              <a:buChar char="‒"/>
              <a:defRPr sz="2000">
                <a:solidFill>
                  <a:srgbClr val="565656"/>
                </a:solidFill>
              </a:defRPr>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9" name="Google Shape;59;p27"/>
          <p:cNvSpPr txBox="1">
            <a:spLocks noGrp="1"/>
          </p:cNvSpPr>
          <p:nvPr>
            <p:ph type="body" idx="2"/>
          </p:nvPr>
        </p:nvSpPr>
        <p:spPr>
          <a:xfrm>
            <a:off x="762000" y="1828800"/>
            <a:ext cx="4038600" cy="40386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defRPr>
            </a:lvl1pPr>
            <a:lvl2pPr marL="914400" lvl="1" indent="-381000" algn="l">
              <a:lnSpc>
                <a:spcPct val="100000"/>
              </a:lnSpc>
              <a:spcBef>
                <a:spcPts val="480"/>
              </a:spcBef>
              <a:spcAft>
                <a:spcPts val="0"/>
              </a:spcAft>
              <a:buSzPts val="2400"/>
              <a:buChar char="•"/>
              <a:defRPr sz="2400">
                <a:solidFill>
                  <a:srgbClr val="565656"/>
                </a:solidFill>
              </a:defRPr>
            </a:lvl2pPr>
            <a:lvl3pPr marL="1371600" lvl="2" indent="-355600" algn="l">
              <a:lnSpc>
                <a:spcPct val="100000"/>
              </a:lnSpc>
              <a:spcBef>
                <a:spcPts val="400"/>
              </a:spcBef>
              <a:spcAft>
                <a:spcPts val="0"/>
              </a:spcAft>
              <a:buSzPts val="2000"/>
              <a:buChar char="‒"/>
              <a:defRPr sz="2000">
                <a:solidFill>
                  <a:srgbClr val="565656"/>
                </a:solidFill>
              </a:defRPr>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0" name="Google Shape;60;p27"/>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61" name="Google Shape;61;p27"/>
          <p:cNvSpPr txBox="1">
            <a:spLocks noGrp="1"/>
          </p:cNvSpPr>
          <p:nvPr>
            <p:ph type="body" idx="3"/>
          </p:nvPr>
        </p:nvSpPr>
        <p:spPr>
          <a:xfrm>
            <a:off x="762000" y="1172739"/>
            <a:ext cx="4040188" cy="63976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560"/>
              </a:spcBef>
              <a:spcAft>
                <a:spcPts val="0"/>
              </a:spcAft>
              <a:buSzPts val="2800"/>
              <a:buNone/>
              <a:defRPr sz="28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62" name="Google Shape;62;p27"/>
          <p:cNvSpPr txBox="1">
            <a:spLocks noGrp="1"/>
          </p:cNvSpPr>
          <p:nvPr>
            <p:ph type="body" idx="4"/>
          </p:nvPr>
        </p:nvSpPr>
        <p:spPr>
          <a:xfrm>
            <a:off x="4949825" y="1172739"/>
            <a:ext cx="4041775" cy="63976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560"/>
              </a:spcBef>
              <a:spcAft>
                <a:spcPts val="0"/>
              </a:spcAft>
              <a:buSzPts val="2800"/>
              <a:buNone/>
              <a:defRPr sz="28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63" name="Google Shape;6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920276897"/>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ulleted List and Figure">
  <p:cSld name="1_Bulleted List and Figure">
    <p:spTree>
      <p:nvGrpSpPr>
        <p:cNvPr id="1" name="Shape 64"/>
        <p:cNvGrpSpPr/>
        <p:nvPr/>
      </p:nvGrpSpPr>
      <p:grpSpPr>
        <a:xfrm>
          <a:off x="0" y="0"/>
          <a:ext cx="0" cy="0"/>
          <a:chOff x="0" y="0"/>
          <a:chExt cx="0" cy="0"/>
        </a:xfrm>
      </p:grpSpPr>
      <p:sp>
        <p:nvSpPr>
          <p:cNvPr id="65" name="Google Shape;65;p28"/>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66" name="Google Shape;66;p28"/>
          <p:cNvSpPr txBox="1">
            <a:spLocks noGrp="1"/>
          </p:cNvSpPr>
          <p:nvPr>
            <p:ph type="body" idx="1"/>
          </p:nvPr>
        </p:nvSpPr>
        <p:spPr>
          <a:xfrm>
            <a:off x="762000" y="1219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defRPr>
            </a:lvl1pPr>
            <a:lvl2pPr marL="914400" lvl="1" indent="-381000" algn="l">
              <a:lnSpc>
                <a:spcPct val="100000"/>
              </a:lnSpc>
              <a:spcBef>
                <a:spcPts val="480"/>
              </a:spcBef>
              <a:spcAft>
                <a:spcPts val="0"/>
              </a:spcAft>
              <a:buSzPts val="2400"/>
              <a:buChar char="•"/>
              <a:defRPr sz="2400">
                <a:solidFill>
                  <a:srgbClr val="565656"/>
                </a:solidFill>
              </a:defRPr>
            </a:lvl2pPr>
            <a:lvl3pPr marL="1371600" lvl="2" indent="-355600" algn="l">
              <a:lnSpc>
                <a:spcPct val="100000"/>
              </a:lnSpc>
              <a:spcBef>
                <a:spcPts val="400"/>
              </a:spcBef>
              <a:spcAft>
                <a:spcPts val="0"/>
              </a:spcAft>
              <a:buSzPts val="2000"/>
              <a:buChar char="‒"/>
              <a:defRPr sz="2000">
                <a:solidFill>
                  <a:srgbClr val="565656"/>
                </a:solidFill>
              </a:defRPr>
            </a:lvl3pPr>
            <a:lvl4pPr marL="1828800" lvl="3" indent="-342900" algn="l">
              <a:lnSpc>
                <a:spcPct val="100000"/>
              </a:lnSpc>
              <a:spcBef>
                <a:spcPts val="360"/>
              </a:spcBef>
              <a:spcAft>
                <a:spcPts val="0"/>
              </a:spcAft>
              <a:buClr>
                <a:srgbClr val="565656"/>
              </a:buClr>
              <a:buSzPts val="1800"/>
              <a:buFont typeface="Noto Sans Symbols"/>
              <a:buChar char="▪"/>
              <a:defRPr sz="1800">
                <a:solidFill>
                  <a:srgbClr val="565656"/>
                </a:solidFill>
              </a:defRPr>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67" name="Google Shape;67;p28"/>
          <p:cNvSpPr>
            <a:spLocks noGrp="1"/>
          </p:cNvSpPr>
          <p:nvPr>
            <p:ph type="pic" idx="2"/>
          </p:nvPr>
        </p:nvSpPr>
        <p:spPr>
          <a:xfrm>
            <a:off x="4953000" y="1219200"/>
            <a:ext cx="3733800" cy="452628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rgbClr val="28805C"/>
              </a:buClr>
              <a:buSzPts val="3200"/>
              <a:buFont typeface="Noto Sans Symbols"/>
              <a:buChar char="▪"/>
              <a:defRPr sz="3200" b="0" i="0" u="none" strike="noStrike" cap="none">
                <a:solidFill>
                  <a:srgbClr val="565656"/>
                </a:solidFill>
                <a:latin typeface="Calibri"/>
                <a:ea typeface="Calibri"/>
                <a:cs typeface="Calibri"/>
                <a:sym typeface="Calibri"/>
              </a:defRPr>
            </a:lvl1pPr>
            <a:lvl2pPr marR="0" lvl="1" algn="l" rtl="0">
              <a:lnSpc>
                <a:spcPct val="100000"/>
              </a:lnSpc>
              <a:spcBef>
                <a:spcPts val="560"/>
              </a:spcBef>
              <a:spcAft>
                <a:spcPts val="0"/>
              </a:spcAft>
              <a:buClr>
                <a:srgbClr val="D99C21"/>
              </a:buClr>
              <a:buSzPts val="2800"/>
              <a:buFont typeface="Arial"/>
              <a:buChar char="•"/>
              <a:defRPr sz="2800" b="0" i="0" u="none" strike="noStrike" cap="none">
                <a:solidFill>
                  <a:srgbClr val="565656"/>
                </a:solidFill>
                <a:latin typeface="Calibri"/>
                <a:ea typeface="Calibri"/>
                <a:cs typeface="Calibri"/>
                <a:sym typeface="Calibri"/>
              </a:defRPr>
            </a:lvl2pPr>
            <a:lvl3pPr marR="0" lvl="2" algn="l" rtl="0">
              <a:lnSpc>
                <a:spcPct val="100000"/>
              </a:lnSpc>
              <a:spcBef>
                <a:spcPts val="560"/>
              </a:spcBef>
              <a:spcAft>
                <a:spcPts val="0"/>
              </a:spcAft>
              <a:buClr>
                <a:srgbClr val="737373"/>
              </a:buClr>
              <a:buSzPts val="2800"/>
              <a:buFont typeface="Calibri"/>
              <a:buChar char="‒"/>
              <a:defRPr sz="2800" b="0" i="0" u="none" strike="noStrike" cap="none">
                <a:solidFill>
                  <a:srgbClr val="565656"/>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Google Shape;6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207610680"/>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Chapter and Title">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381000" y="1143000"/>
            <a:ext cx="2590800" cy="3568700"/>
          </a:xfrm>
        </p:spPr>
        <p:txBody>
          <a:bodyPr/>
          <a:lstStyle/>
          <a:p>
            <a:r>
              <a:rPr lang="en-US"/>
              <a:t>Click icon to add picture</a:t>
            </a:r>
            <a:endParaRPr lang="en-US" dirty="0"/>
          </a:p>
        </p:txBody>
      </p:sp>
      <p:sp>
        <p:nvSpPr>
          <p:cNvPr id="15" name="Text Placeholder 5"/>
          <p:cNvSpPr>
            <a:spLocks noGrp="1"/>
          </p:cNvSpPr>
          <p:nvPr>
            <p:ph type="body" sz="quarter" idx="16"/>
          </p:nvPr>
        </p:nvSpPr>
        <p:spPr>
          <a:xfrm>
            <a:off x="3423557" y="3008009"/>
            <a:ext cx="5410200" cy="565150"/>
          </a:xfrm>
        </p:spPr>
        <p:txBody>
          <a:bodyPr/>
          <a:lstStyle>
            <a:lvl1pPr marL="0" indent="0" algn="r">
              <a:buNone/>
              <a:defRPr sz="3200"/>
            </a:lvl1pPr>
          </a:lstStyle>
          <a:p>
            <a:pPr lvl="0"/>
            <a:r>
              <a:rPr lang="en-US"/>
              <a:t>Click to edit Master text styles</a:t>
            </a:r>
          </a:p>
        </p:txBody>
      </p:sp>
      <p:sp>
        <p:nvSpPr>
          <p:cNvPr id="16" name="Rectangle 15"/>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©2023 F.A. Davis Company</a:t>
            </a:r>
          </a:p>
        </p:txBody>
      </p:sp>
      <p:pic>
        <p:nvPicPr>
          <p:cNvPr id="18"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userDrawn="1"/>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4" cstate="print"/>
          <a:stretch>
            <a:fillRect/>
          </a:stretch>
        </p:blipFill>
        <p:spPr>
          <a:xfrm>
            <a:off x="0" y="6426743"/>
            <a:ext cx="9169400" cy="48773"/>
          </a:xfrm>
          <a:prstGeom prst="rect">
            <a:avLst/>
          </a:prstGeom>
        </p:spPr>
      </p:pic>
      <p:sp>
        <p:nvSpPr>
          <p:cNvPr id="14" name="Title 1"/>
          <p:cNvSpPr>
            <a:spLocks noGrp="1"/>
          </p:cNvSpPr>
          <p:nvPr>
            <p:ph type="title"/>
          </p:nvPr>
        </p:nvSpPr>
        <p:spPr>
          <a:xfrm>
            <a:off x="381000" y="163941"/>
            <a:ext cx="570653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r">
              <a:defRPr lang="en-US" sz="3600" dirty="0">
                <a:solidFill>
                  <a:schemeClr val="tx1">
                    <a:lumMod val="75000"/>
                  </a:schemeClr>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39313916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estion">
  <p:cSld name="1_Question">
    <p:spTree>
      <p:nvGrpSpPr>
        <p:cNvPr id="1" name="Shape 79"/>
        <p:cNvGrpSpPr/>
        <p:nvPr/>
      </p:nvGrpSpPr>
      <p:grpSpPr>
        <a:xfrm>
          <a:off x="0" y="0"/>
          <a:ext cx="0" cy="0"/>
          <a:chOff x="0" y="0"/>
          <a:chExt cx="0" cy="0"/>
        </a:xfrm>
      </p:grpSpPr>
      <p:sp>
        <p:nvSpPr>
          <p:cNvPr id="80" name="Google Shape;80;p31"/>
          <p:cNvSpPr txBox="1">
            <a:spLocks noGrp="1"/>
          </p:cNvSpPr>
          <p:nvPr>
            <p:ph type="body" idx="1"/>
          </p:nvPr>
        </p:nvSpPr>
        <p:spPr>
          <a:xfrm>
            <a:off x="457200" y="1763751"/>
            <a:ext cx="8229600" cy="40687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Font typeface="Calibri"/>
              <a:buAutoNum type="alphaUcPeriod"/>
              <a:defRPr/>
            </a:lvl1pPr>
            <a:lvl2pPr marL="914400" lvl="1" indent="-406400" algn="l">
              <a:lnSpc>
                <a:spcPct val="100000"/>
              </a:lnSpc>
              <a:spcBef>
                <a:spcPts val="560"/>
              </a:spcBef>
              <a:spcAft>
                <a:spcPts val="0"/>
              </a:spcAft>
              <a:buSzPts val="2800"/>
              <a:buChar char="•"/>
              <a:defRPr/>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Clr>
                <a:srgbClr val="737373"/>
              </a:buClr>
              <a:buSzPts val="1800"/>
              <a:buFont typeface="Noto Sans Symbols"/>
              <a:buChar char="▪"/>
              <a:defRPr sz="1800">
                <a:solidFill>
                  <a:srgbClr val="737373"/>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31"/>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None/>
              <a:defRPr sz="3200" b="1"/>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31"/>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586854340"/>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Answer">
  <p:cSld name="1_Answer">
    <p:spTree>
      <p:nvGrpSpPr>
        <p:cNvPr id="1" name="Shape 83"/>
        <p:cNvGrpSpPr/>
        <p:nvPr/>
      </p:nvGrpSpPr>
      <p:grpSpPr>
        <a:xfrm>
          <a:off x="0" y="0"/>
          <a:ext cx="0" cy="0"/>
          <a:chOff x="0" y="0"/>
          <a:chExt cx="0" cy="0"/>
        </a:xfrm>
      </p:grpSpPr>
      <p:sp>
        <p:nvSpPr>
          <p:cNvPr id="84" name="Google Shape;84;p32"/>
          <p:cNvSpPr txBox="1">
            <a:spLocks noGrp="1"/>
          </p:cNvSpPr>
          <p:nvPr>
            <p:ph type="title"/>
          </p:nvPr>
        </p:nvSpPr>
        <p:spPr>
          <a:xfrm>
            <a:off x="762000" y="276034"/>
            <a:ext cx="8229600" cy="590931"/>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sz="3600">
                <a:solidFill>
                  <a:srgbClr val="D99C21"/>
                </a:solidFill>
                <a:latin typeface="Calibri"/>
                <a:ea typeface="Calibri"/>
                <a:cs typeface="Calibri"/>
                <a:sym typeface="Calibri"/>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85" name="Google Shape;85;p32"/>
          <p:cNvSpPr txBox="1">
            <a:spLocks noGrp="1"/>
          </p:cNvSpPr>
          <p:nvPr>
            <p:ph type="body" idx="1"/>
          </p:nvPr>
        </p:nvSpPr>
        <p:spPr>
          <a:xfrm>
            <a:off x="457200" y="1763751"/>
            <a:ext cx="8229600" cy="40687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40"/>
              </a:spcBef>
              <a:spcAft>
                <a:spcPts val="0"/>
              </a:spcAft>
              <a:buSzPts val="3200"/>
              <a:buFont typeface="Calibri"/>
              <a:buNone/>
              <a:defRPr/>
            </a:lvl1pPr>
            <a:lvl2pPr marL="914400" lvl="1" indent="-406400" algn="l">
              <a:lnSpc>
                <a:spcPct val="100000"/>
              </a:lnSpc>
              <a:spcBef>
                <a:spcPts val="560"/>
              </a:spcBef>
              <a:spcAft>
                <a:spcPts val="0"/>
              </a:spcAft>
              <a:buSzPts val="2800"/>
              <a:buChar char="•"/>
              <a:defRPr/>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Clr>
                <a:srgbClr val="737373"/>
              </a:buClr>
              <a:buSzPts val="1800"/>
              <a:buFont typeface="Noto Sans Symbols"/>
              <a:buChar char="▪"/>
              <a:defRPr sz="1800">
                <a:solidFill>
                  <a:srgbClr val="737373"/>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6" name="Google Shape;86;p32"/>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Font typeface="Calibri"/>
              <a:buNone/>
              <a:defRPr sz="3200" b="1"/>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55671657"/>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Lead-in Head, and Bulleted List">
  <p:cSld name="1_Title, Lead-in Head, and Bulleted List">
    <p:spTree>
      <p:nvGrpSpPr>
        <p:cNvPr id="1" name="Shape 48"/>
        <p:cNvGrpSpPr/>
        <p:nvPr/>
      </p:nvGrpSpPr>
      <p:grpSpPr>
        <a:xfrm>
          <a:off x="0" y="0"/>
          <a:ext cx="0" cy="0"/>
          <a:chOff x="0" y="0"/>
          <a:chExt cx="0" cy="0"/>
        </a:xfrm>
      </p:grpSpPr>
      <p:sp>
        <p:nvSpPr>
          <p:cNvPr id="49" name="Google Shape;49;p25"/>
          <p:cNvSpPr txBox="1">
            <a:spLocks noGrp="1"/>
          </p:cNvSpPr>
          <p:nvPr>
            <p:ph type="title"/>
          </p:nvPr>
        </p:nvSpPr>
        <p:spPr>
          <a:xfrm>
            <a:off x="762000" y="276034"/>
            <a:ext cx="8229600" cy="590931"/>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sz="3600">
                <a:solidFill>
                  <a:srgbClr val="D99C21"/>
                </a:solidFill>
                <a:latin typeface="Calibri"/>
                <a:ea typeface="Calibri"/>
                <a:cs typeface="Calibri"/>
                <a:sym typeface="Calibri"/>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50" name="Google Shape;50;p25"/>
          <p:cNvSpPr txBox="1">
            <a:spLocks noGrp="1"/>
          </p:cNvSpPr>
          <p:nvPr>
            <p:ph type="body" idx="1"/>
          </p:nvPr>
        </p:nvSpPr>
        <p:spPr>
          <a:xfrm>
            <a:off x="457200" y="1741449"/>
            <a:ext cx="8229600" cy="40687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406400" algn="l">
              <a:lnSpc>
                <a:spcPct val="100000"/>
              </a:lnSpc>
              <a:spcBef>
                <a:spcPts val="560"/>
              </a:spcBef>
              <a:spcAft>
                <a:spcPts val="0"/>
              </a:spcAft>
              <a:buSzPts val="2800"/>
              <a:buChar char="•"/>
              <a:defRPr>
                <a:solidFill>
                  <a:srgbClr val="565656"/>
                </a:solidFill>
              </a:defRPr>
            </a:lvl2pPr>
            <a:lvl3pPr marL="1371600" lvl="2" indent="-381000" algn="l">
              <a:lnSpc>
                <a:spcPct val="100000"/>
              </a:lnSpc>
              <a:spcBef>
                <a:spcPts val="480"/>
              </a:spcBef>
              <a:spcAft>
                <a:spcPts val="0"/>
              </a:spcAft>
              <a:buSzPts val="2400"/>
              <a:buChar char="‒"/>
              <a:defRPr sz="2400">
                <a:solidFill>
                  <a:srgbClr val="565656"/>
                </a:solidFill>
              </a:defRPr>
            </a:lvl3pPr>
            <a:lvl4pPr marL="1828800" lvl="3" indent="-355600" algn="l">
              <a:lnSpc>
                <a:spcPct val="100000"/>
              </a:lnSpc>
              <a:spcBef>
                <a:spcPts val="400"/>
              </a:spcBef>
              <a:spcAft>
                <a:spcPts val="0"/>
              </a:spcAft>
              <a:buClr>
                <a:srgbClr val="565656"/>
              </a:buClr>
              <a:buSzPts val="2000"/>
              <a:buFont typeface="Noto Sans Symbols"/>
              <a:buChar char="▪"/>
              <a:defRPr sz="2000">
                <a:solidFill>
                  <a:srgbClr val="565656"/>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1" name="Google Shape;51;p25"/>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None/>
              <a:defRPr sz="3200"/>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853255748"/>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lickerCheck">
  <p:cSld name="2_ClickerCheck">
    <p:spTree>
      <p:nvGrpSpPr>
        <p:cNvPr id="1" name="Shape 87"/>
        <p:cNvGrpSpPr/>
        <p:nvPr/>
      </p:nvGrpSpPr>
      <p:grpSpPr>
        <a:xfrm>
          <a:off x="0" y="0"/>
          <a:ext cx="0" cy="0"/>
          <a:chOff x="0" y="0"/>
          <a:chExt cx="0" cy="0"/>
        </a:xfrm>
      </p:grpSpPr>
      <p:sp>
        <p:nvSpPr>
          <p:cNvPr id="88" name="Google Shape;88;p33"/>
          <p:cNvSpPr txBox="1">
            <a:spLocks noGrp="1"/>
          </p:cNvSpPr>
          <p:nvPr>
            <p:ph type="body" idx="1"/>
          </p:nvPr>
        </p:nvSpPr>
        <p:spPr>
          <a:xfrm>
            <a:off x="457200" y="1763751"/>
            <a:ext cx="8229600" cy="40687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Font typeface="Calibri"/>
              <a:buAutoNum type="alphaUcPeriod"/>
              <a:defRPr/>
            </a:lvl1pPr>
            <a:lvl2pPr marL="914400" lvl="1" indent="-406400" algn="l">
              <a:lnSpc>
                <a:spcPct val="100000"/>
              </a:lnSpc>
              <a:spcBef>
                <a:spcPts val="560"/>
              </a:spcBef>
              <a:spcAft>
                <a:spcPts val="0"/>
              </a:spcAft>
              <a:buSzPts val="2800"/>
              <a:buChar char="•"/>
              <a:defRPr/>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Clr>
                <a:srgbClr val="737373"/>
              </a:buClr>
              <a:buSzPts val="1800"/>
              <a:buFont typeface="Noto Sans Symbols"/>
              <a:buChar char="▪"/>
              <a:defRPr sz="1800">
                <a:solidFill>
                  <a:srgbClr val="737373"/>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9" name="Google Shape;89;p33"/>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Font typeface="Calibri"/>
              <a:buNone/>
              <a:defRPr sz="3200" b="0"/>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0" name="Google Shape;90;p33"/>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967791656"/>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ClickerCheck">
  <p:cSld name="2_ClickerCheck">
    <p:spTree>
      <p:nvGrpSpPr>
        <p:cNvPr id="1" name="Shape 91"/>
        <p:cNvGrpSpPr/>
        <p:nvPr/>
      </p:nvGrpSpPr>
      <p:grpSpPr>
        <a:xfrm>
          <a:off x="0" y="0"/>
          <a:ext cx="0" cy="0"/>
          <a:chOff x="0" y="0"/>
          <a:chExt cx="0" cy="0"/>
        </a:xfrm>
      </p:grpSpPr>
      <p:sp>
        <p:nvSpPr>
          <p:cNvPr id="92" name="Google Shape;92;p34"/>
          <p:cNvSpPr txBox="1">
            <a:spLocks noGrp="1"/>
          </p:cNvSpPr>
          <p:nvPr>
            <p:ph type="body" idx="1"/>
          </p:nvPr>
        </p:nvSpPr>
        <p:spPr>
          <a:xfrm>
            <a:off x="457200" y="1763751"/>
            <a:ext cx="8229600" cy="40687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40"/>
              </a:spcBef>
              <a:spcAft>
                <a:spcPts val="0"/>
              </a:spcAft>
              <a:buSzPts val="3200"/>
              <a:buFont typeface="Calibri"/>
              <a:buNone/>
              <a:defRPr/>
            </a:lvl1pPr>
            <a:lvl2pPr marL="914400" lvl="1" indent="-406400" algn="l">
              <a:lnSpc>
                <a:spcPct val="100000"/>
              </a:lnSpc>
              <a:spcBef>
                <a:spcPts val="560"/>
              </a:spcBef>
              <a:spcAft>
                <a:spcPts val="0"/>
              </a:spcAft>
              <a:buSzPts val="2800"/>
              <a:buChar char="•"/>
              <a:defRPr/>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Clr>
                <a:srgbClr val="737373"/>
              </a:buClr>
              <a:buSzPts val="1800"/>
              <a:buFont typeface="Noto Sans Symbols"/>
              <a:buChar char="▪"/>
              <a:defRPr sz="1800">
                <a:solidFill>
                  <a:srgbClr val="737373"/>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3" name="Google Shape;93;p34"/>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Font typeface="Calibri"/>
              <a:buNone/>
              <a:defRPr sz="3200" b="0"/>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40074114"/>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able">
  <p:cSld name="1_Title and Table">
    <p:spTree>
      <p:nvGrpSpPr>
        <p:cNvPr id="1" name="Shape 75"/>
        <p:cNvGrpSpPr/>
        <p:nvPr/>
      </p:nvGrpSpPr>
      <p:grpSpPr>
        <a:xfrm>
          <a:off x="0" y="0"/>
          <a:ext cx="0" cy="0"/>
          <a:chOff x="0" y="0"/>
          <a:chExt cx="0" cy="0"/>
        </a:xfrm>
      </p:grpSpPr>
      <p:sp>
        <p:nvSpPr>
          <p:cNvPr id="76" name="Google Shape;76;p30"/>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77" name="Google Shape;77;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30"/>
          <p:cNvSpPr txBox="1">
            <a:spLocks noGrp="1"/>
          </p:cNvSpPr>
          <p:nvPr>
            <p:ph type="sldNum" idx="12"/>
          </p:nvPr>
        </p:nvSpPr>
        <p:spPr>
          <a:xfrm>
            <a:off x="6172200" y="6481763"/>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22107211"/>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7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1776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idx="10"/>
          </p:nvPr>
        </p:nvSpPr>
        <p:spPr>
          <a:xfrm>
            <a:off x="457200" y="3048000"/>
            <a:ext cx="8229600" cy="3276600"/>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3129224"/>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8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7"/>
          </p:nvPr>
        </p:nvSpPr>
        <p:spPr>
          <a:xfrm>
            <a:off x="457200" y="1111250"/>
            <a:ext cx="8229600" cy="565150"/>
          </a:xfrm>
        </p:spPr>
        <p:txBody>
          <a:bodyPr/>
          <a:lstStyle>
            <a:lvl1pPr marL="347663" indent="0" algn="l">
              <a:buNone/>
              <a:defRPr sz="3200"/>
            </a:lvl1pPr>
          </a:lstStyle>
          <a:p>
            <a:pPr lvl="0"/>
            <a:r>
              <a:rPr lang="en-US" dirty="0"/>
              <a:t>Click to edit Master text styles</a:t>
            </a:r>
          </a:p>
        </p:txBody>
      </p:sp>
      <p:sp>
        <p:nvSpPr>
          <p:cNvPr id="4" name="Content Placeholder 2"/>
          <p:cNvSpPr>
            <a:spLocks noGrp="1"/>
          </p:cNvSpPr>
          <p:nvPr>
            <p:ph idx="1"/>
          </p:nvPr>
        </p:nvSpPr>
        <p:spPr>
          <a:xfrm>
            <a:off x="457200" y="1752600"/>
            <a:ext cx="8229600" cy="4114800"/>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5"/>
          <p:cNvSpPr>
            <a:spLocks noGrp="1"/>
          </p:cNvSpPr>
          <p:nvPr>
            <p:ph type="body" sz="quarter" idx="16"/>
          </p:nvPr>
        </p:nvSpPr>
        <p:spPr>
          <a:xfrm>
            <a:off x="457200" y="5911850"/>
            <a:ext cx="8229600" cy="412750"/>
          </a:xfrm>
        </p:spPr>
        <p:txBody>
          <a:bodyPr/>
          <a:lstStyle>
            <a:lvl1pPr marL="0" indent="0" algn="ctr">
              <a:buNone/>
              <a:defRPr sz="2000"/>
            </a:lvl1pPr>
          </a:lstStyle>
          <a:p>
            <a:pPr lvl="0"/>
            <a:r>
              <a:rPr lang="en-US" dirty="0"/>
              <a:t>Click to edit Master text styles</a:t>
            </a:r>
          </a:p>
        </p:txBody>
      </p:sp>
    </p:spTree>
    <p:extLst>
      <p:ext uri="{BB962C8B-B14F-4D97-AF65-F5344CB8AC3E}">
        <p14:creationId xmlns:p14="http://schemas.microsoft.com/office/powerpoint/2010/main" val="1854043346"/>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Title, Lead-in Head, and Bulleted List">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None/>
              <a:defRPr sz="3200"/>
            </a:lvl1pPr>
          </a:lstStyle>
          <a:p>
            <a:pPr lvl="0"/>
            <a:r>
              <a:rPr lang="en-US"/>
              <a:t>Click to edit Master text styles</a:t>
            </a:r>
          </a:p>
        </p:txBody>
      </p:sp>
      <p:sp>
        <p:nvSpPr>
          <p:cNvPr id="3" name="Content Placeholder 2"/>
          <p:cNvSpPr>
            <a:spLocks noGrp="1"/>
          </p:cNvSpPr>
          <p:nvPr>
            <p:ph idx="1"/>
          </p:nvPr>
        </p:nvSpPr>
        <p:spPr>
          <a:xfrm>
            <a:off x="457200" y="1741449"/>
            <a:ext cx="3962400" cy="4202151"/>
          </a:xfrm>
        </p:spPr>
        <p:txBody>
          <a:bodyPr/>
          <a:lstStyle>
            <a:lvl1pPr>
              <a:defRPr sz="2800"/>
            </a:lvl1pPr>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p:txBody>
      </p:sp>
      <p:sp>
        <p:nvSpPr>
          <p:cNvPr id="5" name="Content Placeholder 2"/>
          <p:cNvSpPr>
            <a:spLocks noGrp="1"/>
          </p:cNvSpPr>
          <p:nvPr>
            <p:ph idx="12"/>
          </p:nvPr>
        </p:nvSpPr>
        <p:spPr>
          <a:xfrm>
            <a:off x="4648200" y="1752600"/>
            <a:ext cx="4191000" cy="4191000"/>
          </a:xfrm>
        </p:spPr>
        <p:txBody>
          <a:bodyPr/>
          <a:lstStyle>
            <a:lvl1pPr>
              <a:defRPr sz="2800"/>
            </a:lvl1pPr>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p:txBody>
      </p:sp>
    </p:spTree>
    <p:extLst>
      <p:ext uri="{BB962C8B-B14F-4D97-AF65-F5344CB8AC3E}">
        <p14:creationId xmlns:p14="http://schemas.microsoft.com/office/powerpoint/2010/main" val="3053305566"/>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929752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50530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91786487"/>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56694" y="1904998"/>
            <a:ext cx="8153400" cy="4191000"/>
          </a:xfrm>
        </p:spPr>
        <p:txBody>
          <a:bodyPr/>
          <a:lstStyle>
            <a:lvl1pPr>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baseline="0">
                <a:solidFill>
                  <a:schemeClr val="tx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598319030"/>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4082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3048000"/>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24082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048000"/>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38242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5_Chapter and Title">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381000" y="1143000"/>
            <a:ext cx="2590800" cy="3568700"/>
          </a:xfrm>
        </p:spPr>
        <p:txBody>
          <a:bodyPr/>
          <a:lstStyle/>
          <a:p>
            <a:r>
              <a:rPr lang="en-US"/>
              <a:t>Click icon to add picture</a:t>
            </a:r>
            <a:endParaRPr lang="en-US" dirty="0"/>
          </a:p>
        </p:txBody>
      </p:sp>
      <p:sp>
        <p:nvSpPr>
          <p:cNvPr id="5" name="Text Placeholder 4"/>
          <p:cNvSpPr>
            <a:spLocks noGrp="1"/>
          </p:cNvSpPr>
          <p:nvPr>
            <p:ph type="body" sz="quarter" idx="15"/>
          </p:nvPr>
        </p:nvSpPr>
        <p:spPr>
          <a:xfrm>
            <a:off x="3429000" y="2362200"/>
            <a:ext cx="5410200" cy="565150"/>
          </a:xfrm>
        </p:spPr>
        <p:txBody>
          <a:bodyPr/>
          <a:lstStyle>
            <a:lvl1pPr marL="0" indent="0" algn="r">
              <a:buNone/>
              <a:defRPr sz="3200"/>
            </a:lvl1pPr>
          </a:lstStyle>
          <a:p>
            <a:pPr lvl="0"/>
            <a:r>
              <a:rPr lang="en-US"/>
              <a:t>Click to edit Master text styles</a:t>
            </a:r>
          </a:p>
        </p:txBody>
      </p:sp>
      <p:sp>
        <p:nvSpPr>
          <p:cNvPr id="15" name="Text Placeholder 5"/>
          <p:cNvSpPr>
            <a:spLocks noGrp="1"/>
          </p:cNvSpPr>
          <p:nvPr>
            <p:ph type="body" sz="quarter" idx="16"/>
          </p:nvPr>
        </p:nvSpPr>
        <p:spPr>
          <a:xfrm>
            <a:off x="3423557" y="3008009"/>
            <a:ext cx="5410200" cy="565150"/>
          </a:xfrm>
        </p:spPr>
        <p:txBody>
          <a:bodyPr/>
          <a:lstStyle>
            <a:lvl1pPr marL="0" indent="0" algn="r">
              <a:buNone/>
              <a:defRPr sz="3200"/>
            </a:lvl1pPr>
          </a:lstStyle>
          <a:p>
            <a:pPr lvl="0"/>
            <a:r>
              <a:rPr lang="en-US"/>
              <a:t>Click to edit Master text styles</a:t>
            </a:r>
          </a:p>
        </p:txBody>
      </p:sp>
      <p:sp>
        <p:nvSpPr>
          <p:cNvPr id="16" name="Rectangle 15"/>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©2023 F.A. Davis Company</a:t>
            </a:r>
          </a:p>
        </p:txBody>
      </p:sp>
      <p:pic>
        <p:nvPicPr>
          <p:cNvPr id="18"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userDrawn="1"/>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4" cstate="print"/>
          <a:stretch>
            <a:fillRect/>
          </a:stretch>
        </p:blipFill>
        <p:spPr>
          <a:xfrm>
            <a:off x="0" y="6426743"/>
            <a:ext cx="9169400" cy="48773"/>
          </a:xfrm>
          <a:prstGeom prst="rect">
            <a:avLst/>
          </a:prstGeom>
        </p:spPr>
      </p:pic>
      <p:sp>
        <p:nvSpPr>
          <p:cNvPr id="14" name="Title 1"/>
          <p:cNvSpPr>
            <a:spLocks noGrp="1"/>
          </p:cNvSpPr>
          <p:nvPr>
            <p:ph type="title"/>
          </p:nvPr>
        </p:nvSpPr>
        <p:spPr>
          <a:xfrm>
            <a:off x="381000" y="163941"/>
            <a:ext cx="570653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r">
              <a:defRPr lang="en-US" sz="3600" dirty="0">
                <a:solidFill>
                  <a:schemeClr val="tx1">
                    <a:lumMod val="75000"/>
                  </a:schemeClr>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2813966730"/>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905000"/>
            <a:ext cx="4038600" cy="4221163"/>
          </a:xfrm>
        </p:spPr>
        <p:txBody>
          <a:bodyPr/>
          <a:lstStyle>
            <a:lvl1pPr>
              <a:buClr>
                <a:srgbClr val="00B0F0"/>
              </a:buClr>
              <a:defRPr sz="2800"/>
            </a:lvl1pPr>
            <a:lvl2pPr marL="800100" indent="-342900">
              <a:buClr>
                <a:srgbClr val="00B0F0"/>
              </a:buClr>
              <a:buFont typeface="Arial" panose="020B0604020202020204" pitchFamily="34" charset="0"/>
              <a:buChar char="•"/>
              <a:defRPr sz="2400"/>
            </a:lvl2pPr>
            <a:lvl3pPr marL="1257300" indent="-342900">
              <a:buClr>
                <a:srgbClr val="00B0F0"/>
              </a:buClr>
              <a:buFont typeface="Arial" panose="020B0604020202020204" pitchFamily="34" charset="0"/>
              <a:buChar char="•"/>
              <a:defRPr sz="2000"/>
            </a:lvl3pPr>
            <a:lvl4pPr marL="1657350" indent="-285750">
              <a:buClr>
                <a:srgbClr val="00B0F0"/>
              </a:buClr>
              <a:buFont typeface="Arial" panose="020B0604020202020204" pitchFamily="34" charset="0"/>
              <a:buChar char="•"/>
              <a:defRPr sz="1800"/>
            </a:lvl4pPr>
            <a:lvl5pPr marL="2114550" indent="-285750">
              <a:buClr>
                <a:srgbClr val="00B0F0"/>
              </a:buClr>
              <a:buFont typeface="Arial" panose="020B0604020202020204" pitchFamily="34" charset="0"/>
              <a:buChar cha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905000"/>
            <a:ext cx="4038600" cy="4221163"/>
          </a:xfrm>
        </p:spPr>
        <p:txBody>
          <a:bodyPr/>
          <a:lstStyle>
            <a:lvl1pPr>
              <a:buClr>
                <a:srgbClr val="00B0F0"/>
              </a:buClr>
              <a:defRPr sz="2800"/>
            </a:lvl1pPr>
            <a:lvl2pPr marL="800100" indent="-342900">
              <a:buClr>
                <a:srgbClr val="00B0F0"/>
              </a:buClr>
              <a:buFont typeface="Arial" panose="020B0604020202020204" pitchFamily="34" charset="0"/>
              <a:buChar char="•"/>
              <a:defRPr sz="2400"/>
            </a:lvl2pPr>
            <a:lvl3pPr marL="1257300" indent="-342900">
              <a:buClr>
                <a:srgbClr val="00B0F0"/>
              </a:buClr>
              <a:buFont typeface="Arial" panose="020B0604020202020204" pitchFamily="34" charset="0"/>
              <a:buChar char="•"/>
              <a:defRPr sz="2000"/>
            </a:lvl3pPr>
            <a:lvl4pPr marL="1657350" indent="-285750">
              <a:buClr>
                <a:srgbClr val="00B0F0"/>
              </a:buClr>
              <a:buFont typeface="Arial" panose="020B0604020202020204" pitchFamily="34" charset="0"/>
              <a:buChar char="•"/>
              <a:defRPr sz="1800"/>
            </a:lvl4pPr>
            <a:lvl5pPr marL="2114550" indent="-285750">
              <a:buClr>
                <a:srgbClr val="00B0F0"/>
              </a:buClr>
              <a:buFont typeface="Arial" panose="020B0604020202020204" pitchFamily="34" charset="0"/>
              <a:buChar cha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1"/>
          <p:cNvSpPr>
            <a:spLocks noGrp="1"/>
          </p:cNvSpPr>
          <p:nvPr>
            <p:ph type="title"/>
          </p:nvPr>
        </p:nvSpPr>
        <p:spPr bwMode="auto">
          <a:xfrm>
            <a:off x="0" y="418563"/>
            <a:ext cx="9144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5400"/>
            </a:lvl1pPr>
          </a:lstStyle>
          <a:p>
            <a:pPr lvl="0"/>
            <a:r>
              <a:rPr lang="en-US" altLang="en-US"/>
              <a:t>Click to edit Master title style</a:t>
            </a:r>
            <a:endParaRPr lang="en-US" altLang="en-US" dirty="0"/>
          </a:p>
        </p:txBody>
      </p:sp>
    </p:spTree>
    <p:extLst>
      <p:ext uri="{BB962C8B-B14F-4D97-AF65-F5344CB8AC3E}">
        <p14:creationId xmlns:p14="http://schemas.microsoft.com/office/powerpoint/2010/main" val="7263682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Question">
    <p:spTree>
      <p:nvGrpSpPr>
        <p:cNvPr id="1" name=""/>
        <p:cNvGrpSpPr/>
        <p:nvPr/>
      </p:nvGrpSpPr>
      <p:grpSpPr>
        <a:xfrm>
          <a:off x="0" y="0"/>
          <a:ext cx="0" cy="0"/>
          <a:chOff x="0" y="0"/>
          <a:chExt cx="0" cy="0"/>
        </a:xfrm>
      </p:grpSpPr>
      <p:sp>
        <p:nvSpPr>
          <p:cNvPr id="3" name="Content Placeholder 2"/>
          <p:cNvSpPr>
            <a:spLocks noGrp="1"/>
          </p:cNvSpPr>
          <p:nvPr>
            <p:ph sz="quarter" idx="12"/>
          </p:nvPr>
        </p:nvSpPr>
        <p:spPr>
          <a:xfrm>
            <a:off x="15875" y="38100"/>
            <a:ext cx="669925" cy="952500"/>
          </a:xfrm>
        </p:spPr>
        <p:txBody>
          <a:bodyPr/>
          <a:lstStyle>
            <a:lvl1pPr>
              <a:defRPr sz="800"/>
            </a:lvl1pPr>
            <a:lvl2pPr>
              <a:defRPr sz="800"/>
            </a:lvl2pPr>
            <a:lvl3pPr>
              <a:defRPr sz="800"/>
            </a:lvl3pPr>
            <a:lvl4pPr>
              <a:defRPr sz="800"/>
            </a:lvl4pPr>
            <a:lvl5pPr>
              <a:defRPr sz="800"/>
            </a:lvl5pPr>
          </a:lstStyle>
          <a:p>
            <a:pPr lvl="0"/>
            <a:endParaRPr lang="en-US" dirty="0"/>
          </a:p>
        </p:txBody>
      </p:sp>
      <p:sp>
        <p:nvSpPr>
          <p:cNvPr id="7"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Text Placeholder 3"/>
          <p:cNvSpPr>
            <a:spLocks noGrp="1"/>
          </p:cNvSpPr>
          <p:nvPr>
            <p:ph type="body" sz="quarter" idx="10" hasCustomPrompt="1"/>
          </p:nvPr>
        </p:nvSpPr>
        <p:spPr>
          <a:xfrm>
            <a:off x="457200" y="1181100"/>
            <a:ext cx="8534400" cy="2476500"/>
          </a:xfrm>
        </p:spPr>
        <p:txBody>
          <a:bodyPr/>
          <a:lstStyle>
            <a:lvl1pPr marL="346075" indent="0">
              <a:buNone/>
              <a:defRPr b="1"/>
            </a:lvl1pPr>
          </a:lstStyle>
          <a:p>
            <a:pPr lvl="0"/>
            <a:r>
              <a:rPr lang="en-US" dirty="0"/>
              <a:t>Click to add Question</a:t>
            </a:r>
          </a:p>
        </p:txBody>
      </p:sp>
      <p:sp>
        <p:nvSpPr>
          <p:cNvPr id="9" name="Content Placeholder 8"/>
          <p:cNvSpPr>
            <a:spLocks noGrp="1"/>
          </p:cNvSpPr>
          <p:nvPr>
            <p:ph sz="quarter" idx="11"/>
          </p:nvPr>
        </p:nvSpPr>
        <p:spPr>
          <a:xfrm>
            <a:off x="457200" y="3886200"/>
            <a:ext cx="8534400" cy="2209800"/>
          </a:xfrm>
        </p:spPr>
        <p:txBody>
          <a:bodyPr/>
          <a:lstStyle>
            <a:lvl1pPr marL="1257300" indent="-342900">
              <a:buFont typeface="+mj-lt"/>
              <a:buAutoNum type="alphaUcPeriod"/>
              <a:defRPr/>
            </a:lvl1pPr>
          </a:lstStyle>
          <a:p>
            <a:pPr lvl="0"/>
            <a:r>
              <a:rPr lang="en-US" dirty="0"/>
              <a:t>Click to edit Master text styles</a:t>
            </a:r>
          </a:p>
        </p:txBody>
      </p:sp>
    </p:spTree>
    <p:extLst>
      <p:ext uri="{BB962C8B-B14F-4D97-AF65-F5344CB8AC3E}">
        <p14:creationId xmlns:p14="http://schemas.microsoft.com/office/powerpoint/2010/main" val="784287234"/>
      </p:ext>
    </p:extLst>
  </p:cSld>
  <p:clrMapOvr>
    <a:masterClrMapping/>
  </p:clrMapOvr>
  <p:extLst>
    <p:ext uri="{DCECCB84-F9BA-43D5-87BE-67443E8EF086}">
      <p15:sldGuideLst xmlns:p15="http://schemas.microsoft.com/office/powerpoint/2012/main">
        <p15:guide id="1" orient="horz" pos="1008">
          <p15:clr>
            <a:srgbClr val="FBAE40"/>
          </p15:clr>
        </p15:guide>
        <p15:guide id="2" pos="28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Practice Analysi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05399"/>
          </a:xfrm>
        </p:spPr>
        <p:txBody>
          <a:bodyPr/>
          <a:lstStyle>
            <a:lvl1pPr marL="457200" indent="-457200">
              <a:buClr>
                <a:srgbClr val="209D07"/>
              </a:buClr>
              <a:buFont typeface="Wingdings" panose="05000000000000000000" pitchFamily="2" charset="2"/>
              <a:buChar char="§"/>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a:t>Click to edit Master text styles</a:t>
            </a:r>
          </a:p>
        </p:txBody>
      </p:sp>
      <p:sp>
        <p:nvSpPr>
          <p:cNvPr id="4" name="Title 1">
            <a:extLst>
              <a:ext uri="{FF2B5EF4-FFF2-40B4-BE49-F238E27FC236}">
                <a16:creationId xmlns:a16="http://schemas.microsoft.com/office/drawing/2014/main" id="{D7F31005-54C9-4F5E-8788-4AD1DB2182E5}"/>
              </a:ext>
            </a:extLst>
          </p:cNvPr>
          <p:cNvSpPr>
            <a:spLocks noGrp="1"/>
          </p:cNvSpPr>
          <p:nvPr>
            <p:ph type="title" hasCustomPrompt="1"/>
          </p:nvPr>
        </p:nvSpPr>
        <p:spPr>
          <a:xfrm>
            <a:off x="457200" y="76200"/>
            <a:ext cx="8229600" cy="873332"/>
          </a:xfrm>
          <a:noFill/>
        </p:spPr>
        <p:txBody>
          <a:bodyPr rtlCol="0"/>
          <a:lstStyle>
            <a:lvl1pPr algn="l">
              <a:defRPr lang="en-US" sz="3600" b="0">
                <a:solidFill>
                  <a:srgbClr val="209D07"/>
                </a:solidFill>
                <a:latin typeface="+mn-lt"/>
                <a:ea typeface="+mn-ea"/>
                <a:cs typeface="+mn-cs"/>
              </a:defRPr>
            </a:lvl1pPr>
          </a:lstStyle>
          <a:p>
            <a:pPr lvl="0"/>
            <a:r>
              <a:rPr lang="en-US" dirty="0"/>
              <a:t>Click to edit Master title style</a:t>
            </a:r>
            <a:br>
              <a:rPr lang="en-US" dirty="0"/>
            </a:br>
            <a:r>
              <a:rPr lang="en-US" sz="2800" dirty="0"/>
              <a:t>Subhead here</a:t>
            </a:r>
            <a:endParaRPr lang="en-US" dirty="0"/>
          </a:p>
        </p:txBody>
      </p:sp>
    </p:spTree>
    <p:extLst>
      <p:ext uri="{BB962C8B-B14F-4D97-AF65-F5344CB8AC3E}">
        <p14:creationId xmlns:p14="http://schemas.microsoft.com/office/powerpoint/2010/main" val="532497820"/>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Review Ques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2514600"/>
            <a:ext cx="8229600" cy="3657600"/>
          </a:xfrm>
        </p:spPr>
        <p:txBody>
          <a:bodyPr/>
          <a:lstStyle>
            <a:lvl1pPr marL="457200" indent="-457200">
              <a:buFont typeface="+mj-lt"/>
              <a:buAutoNum type="arabicPeriod"/>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dirty="0"/>
              <a:t>Click here to add answer options</a:t>
            </a:r>
          </a:p>
        </p:txBody>
      </p:sp>
      <p:sp>
        <p:nvSpPr>
          <p:cNvPr id="6" name="Text Placeholder 5"/>
          <p:cNvSpPr>
            <a:spLocks noGrp="1"/>
          </p:cNvSpPr>
          <p:nvPr>
            <p:ph type="body" sz="quarter" idx="11" hasCustomPrompt="1"/>
          </p:nvPr>
        </p:nvSpPr>
        <p:spPr>
          <a:xfrm>
            <a:off x="457200" y="1143000"/>
            <a:ext cx="8229600" cy="1295400"/>
          </a:xfrm>
        </p:spPr>
        <p:txBody>
          <a:bodyPr anchor="t">
            <a:noAutofit/>
          </a:bodyPr>
          <a:lstStyle>
            <a:lvl1pPr marL="0" indent="0">
              <a:buNone/>
              <a:defRPr sz="3200" b="1"/>
            </a:lvl1pPr>
          </a:lstStyle>
          <a:p>
            <a:pPr lvl="0"/>
            <a:r>
              <a:rPr lang="en-US" dirty="0"/>
              <a:t>Click to add question</a:t>
            </a:r>
          </a:p>
        </p:txBody>
      </p:sp>
      <p:sp>
        <p:nvSpPr>
          <p:cNvPr id="5" name="Title 4"/>
          <p:cNvSpPr>
            <a:spLocks noGrp="1"/>
          </p:cNvSpPr>
          <p:nvPr>
            <p:ph type="title"/>
          </p:nvPr>
        </p:nvSpPr>
        <p:spPr/>
        <p:txBody>
          <a:bodyPr/>
          <a:lstStyle>
            <a:lvl1pPr algn="l">
              <a:defRPr>
                <a:solidFill>
                  <a:schemeClr val="accent1"/>
                </a:solidFill>
              </a:defRPr>
            </a:lvl1pPr>
          </a:lstStyle>
          <a:p>
            <a:r>
              <a:rPr lang="en-US"/>
              <a:t>Click to edit Master title style</a:t>
            </a:r>
            <a:endParaRPr lang="en-US" dirty="0"/>
          </a:p>
        </p:txBody>
      </p:sp>
    </p:spTree>
    <p:extLst>
      <p:ext uri="{BB962C8B-B14F-4D97-AF65-F5344CB8AC3E}">
        <p14:creationId xmlns:p14="http://schemas.microsoft.com/office/powerpoint/2010/main" val="2595826053"/>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Review Answer">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981200"/>
            <a:ext cx="8229600" cy="4191000"/>
          </a:xfrm>
        </p:spPr>
        <p:txBody>
          <a:bodyPr/>
          <a:lstStyle>
            <a:lvl1pPr marL="0" indent="0">
              <a:buFont typeface="+mj-lt"/>
              <a:buNone/>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dirty="0"/>
              <a:t>Click here to add answer rationale</a:t>
            </a:r>
          </a:p>
        </p:txBody>
      </p:sp>
      <p:sp>
        <p:nvSpPr>
          <p:cNvPr id="6" name="Text Placeholder 5"/>
          <p:cNvSpPr>
            <a:spLocks noGrp="1"/>
          </p:cNvSpPr>
          <p:nvPr>
            <p:ph type="body" sz="quarter" idx="11" hasCustomPrompt="1"/>
          </p:nvPr>
        </p:nvSpPr>
        <p:spPr>
          <a:xfrm>
            <a:off x="457200" y="1143000"/>
            <a:ext cx="8229600" cy="685800"/>
          </a:xfrm>
        </p:spPr>
        <p:txBody>
          <a:bodyPr anchor="t">
            <a:noAutofit/>
          </a:bodyPr>
          <a:lstStyle>
            <a:lvl1pPr marL="0" indent="0">
              <a:buNone/>
              <a:defRPr sz="3200" b="1"/>
            </a:lvl1pPr>
          </a:lstStyle>
          <a:p>
            <a:pPr lvl="0"/>
            <a:r>
              <a:rPr lang="en-US" dirty="0"/>
              <a:t>Click here to add answer</a:t>
            </a:r>
          </a:p>
        </p:txBody>
      </p:sp>
      <p:sp>
        <p:nvSpPr>
          <p:cNvPr id="5" name="Title 4"/>
          <p:cNvSpPr>
            <a:spLocks noGrp="1"/>
          </p:cNvSpPr>
          <p:nvPr>
            <p:ph type="title"/>
          </p:nvPr>
        </p:nvSpPr>
        <p:spPr/>
        <p:txBody>
          <a:bodyPr/>
          <a:lstStyle>
            <a:lvl1pPr algn="l">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620462139"/>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Bulleted List">
    <p:spTree>
      <p:nvGrpSpPr>
        <p:cNvPr id="1" name=""/>
        <p:cNvGrpSpPr/>
        <p:nvPr/>
      </p:nvGrpSpPr>
      <p:grpSpPr>
        <a:xfrm>
          <a:off x="0" y="0"/>
          <a:ext cx="0" cy="0"/>
          <a:chOff x="0" y="0"/>
          <a:chExt cx="0" cy="0"/>
        </a:xfrm>
      </p:grpSpPr>
      <p:sp>
        <p:nvSpPr>
          <p:cNvPr id="2" name="Title 1" hidden="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45958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29180591"/>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2538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idx="10"/>
          </p:nvPr>
        </p:nvSpPr>
        <p:spPr>
          <a:xfrm>
            <a:off x="457200" y="3962400"/>
            <a:ext cx="2667000" cy="2538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2"/>
          <p:cNvSpPr>
            <a:spLocks noGrp="1"/>
          </p:cNvSpPr>
          <p:nvPr>
            <p:ph idx="11"/>
          </p:nvPr>
        </p:nvSpPr>
        <p:spPr>
          <a:xfrm>
            <a:off x="3352800" y="3962400"/>
            <a:ext cx="2667000" cy="2538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Content Placeholder 2"/>
          <p:cNvSpPr>
            <a:spLocks noGrp="1"/>
          </p:cNvSpPr>
          <p:nvPr>
            <p:ph idx="12"/>
          </p:nvPr>
        </p:nvSpPr>
        <p:spPr>
          <a:xfrm>
            <a:off x="6248400" y="3962400"/>
            <a:ext cx="2667000" cy="2538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2952206"/>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17002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idx="10"/>
          </p:nvPr>
        </p:nvSpPr>
        <p:spPr>
          <a:xfrm>
            <a:off x="457200" y="3124200"/>
            <a:ext cx="8229600" cy="17002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82480512"/>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3886200" cy="45958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2"/>
          <p:cNvSpPr>
            <a:spLocks noGrp="1"/>
          </p:cNvSpPr>
          <p:nvPr>
            <p:ph idx="10"/>
          </p:nvPr>
        </p:nvSpPr>
        <p:spPr>
          <a:xfrm>
            <a:off x="4648200" y="1219200"/>
            <a:ext cx="3886200" cy="45958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2567164"/>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Lead-in Head, and Bulleted List">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None/>
              <a:defRPr sz="3200"/>
            </a:lvl1pPr>
          </a:lstStyle>
          <a:p>
            <a:pPr lvl="0"/>
            <a:r>
              <a:rPr lang="en-US"/>
              <a:t>Click to edit Master text styles</a:t>
            </a:r>
          </a:p>
        </p:txBody>
      </p:sp>
      <p:sp>
        <p:nvSpPr>
          <p:cNvPr id="3" name="Content Placeholder 2"/>
          <p:cNvSpPr>
            <a:spLocks noGrp="1"/>
          </p:cNvSpPr>
          <p:nvPr>
            <p:ph idx="1"/>
          </p:nvPr>
        </p:nvSpPr>
        <p:spPr>
          <a:xfrm>
            <a:off x="457200" y="1741449"/>
            <a:ext cx="8229600" cy="4068763"/>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1827765"/>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microsoft.com/office/2007/relationships/hdphoto" Target="../media/hdphoto1.wdp"/><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image" Target="../media/image2.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p:cNvSpPr txBox="1">
            <a:spLocks/>
          </p:cNvSpPr>
          <p:nvPr/>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©2023 F.A. Davis Company</a:t>
            </a:r>
          </a:p>
        </p:txBody>
      </p:sp>
      <p:pic>
        <p:nvPicPr>
          <p:cNvPr id="12" name="Picture 13"/>
          <p:cNvPicPr>
            <a:picLocks noChangeAspect="1"/>
          </p:cNvPicPr>
          <p:nvPr/>
        </p:nvPicPr>
        <p:blipFill>
          <a:blip r:embed="rId49" cstate="print">
            <a:clrChange>
              <a:clrFrom>
                <a:srgbClr val="FFFFFE"/>
              </a:clrFrom>
              <a:clrTo>
                <a:srgbClr val="FFFFFE">
                  <a:alpha val="0"/>
                </a:srgbClr>
              </a:clrTo>
            </a:clrChange>
            <a:extLst>
              <a:ext uri="{BEBA8EAE-BF5A-486C-A8C5-ECC9F3942E4B}">
                <a14:imgProps xmlns:a14="http://schemas.microsoft.com/office/drawing/2010/main">
                  <a14:imgLayer r:embed="rId50">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preferRelativeResize="0">
            <a:picLocks/>
          </p:cNvPicPr>
          <p:nvPr/>
        </p:nvPicPr>
        <p:blipFill>
          <a:blip r:embed="rId51" cstate="print"/>
          <a:stretch>
            <a:fillRect/>
          </a:stretch>
        </p:blipFill>
        <p:spPr>
          <a:xfrm>
            <a:off x="0" y="6434694"/>
            <a:ext cx="9171432" cy="45719"/>
          </a:xfrm>
          <a:prstGeom prst="rect">
            <a:avLst/>
          </a:prstGeom>
        </p:spPr>
      </p:pic>
      <p:sp>
        <p:nvSpPr>
          <p:cNvPr id="1026" name="Title Placeholder 1"/>
          <p:cNvSpPr>
            <a:spLocks noGrp="1"/>
          </p:cNvSpPr>
          <p:nvPr>
            <p:ph type="title"/>
          </p:nvPr>
        </p:nvSpPr>
        <p:spPr bwMode="auto">
          <a:xfrm>
            <a:off x="762000" y="239154"/>
            <a:ext cx="8229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endParaRPr lang="en-US" altLang="en-US" dirty="0"/>
          </a:p>
          <a:p>
            <a:pPr lvl="2"/>
            <a:endParaRPr lang="en-US" altLang="en-US" dirty="0"/>
          </a:p>
        </p:txBody>
      </p:sp>
      <p:cxnSp>
        <p:nvCxnSpPr>
          <p:cNvPr id="7" name="Straight Connector 6"/>
          <p:cNvCxnSpPr/>
          <p:nvPr/>
        </p:nvCxnSpPr>
        <p:spPr>
          <a:xfrm>
            <a:off x="0" y="990600"/>
            <a:ext cx="9144000" cy="0"/>
          </a:xfrm>
          <a:prstGeom prst="line">
            <a:avLst/>
          </a:prstGeom>
          <a:ln w="12700">
            <a:solidFill>
              <a:srgbClr val="D99C21"/>
            </a:solidFill>
          </a:ln>
        </p:spPr>
        <p:style>
          <a:lnRef idx="1">
            <a:schemeClr val="accent1"/>
          </a:lnRef>
          <a:fillRef idx="0">
            <a:schemeClr val="accent1"/>
          </a:fillRef>
          <a:effectRef idx="0">
            <a:schemeClr val="accent1"/>
          </a:effectRef>
          <a:fontRef idx="minor">
            <a:schemeClr val="tx1"/>
          </a:fontRef>
        </p:style>
      </p:cxnSp>
      <p:pic>
        <p:nvPicPr>
          <p:cNvPr id="14" name="Picture 13"/>
          <p:cNvPicPr preferRelativeResize="0">
            <a:picLocks/>
          </p:cNvPicPr>
          <p:nvPr/>
        </p:nvPicPr>
        <p:blipFill>
          <a:blip r:embed="rId51" cstate="print"/>
          <a:stretch>
            <a:fillRect/>
          </a:stretch>
        </p:blipFill>
        <p:spPr>
          <a:xfrm>
            <a:off x="0" y="6364006"/>
            <a:ext cx="9171432" cy="45719"/>
          </a:xfrm>
          <a:prstGeom prst="rect">
            <a:avLst/>
          </a:prstGeom>
        </p:spPr>
      </p:pic>
      <p:sp>
        <p:nvSpPr>
          <p:cNvPr id="9" name="Rectangle 8"/>
          <p:cNvSpPr/>
          <p:nvPr/>
        </p:nvSpPr>
        <p:spPr>
          <a:xfrm>
            <a:off x="0" y="6400800"/>
            <a:ext cx="9144000" cy="45719"/>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lstStyle/>
          <a:p>
            <a:pPr algn="ctr" fontAlgn="auto">
              <a:spcBef>
                <a:spcPts val="0"/>
              </a:spcBef>
              <a:spcAft>
                <a:spcPts val="0"/>
              </a:spcAft>
              <a:defRPr/>
            </a:pPr>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95" r:id="rId3"/>
    <p:sldLayoutId id="2147483683" r:id="rId4"/>
    <p:sldLayoutId id="2147483705" r:id="rId5"/>
    <p:sldLayoutId id="2147483703" r:id="rId6"/>
    <p:sldLayoutId id="2147483699" r:id="rId7"/>
    <p:sldLayoutId id="2147483701" r:id="rId8"/>
    <p:sldLayoutId id="2147483684" r:id="rId9"/>
    <p:sldLayoutId id="2147483692" r:id="rId10"/>
    <p:sldLayoutId id="2147483678" r:id="rId11"/>
    <p:sldLayoutId id="2147483726" r:id="rId12"/>
    <p:sldLayoutId id="2147483702" r:id="rId13"/>
    <p:sldLayoutId id="2147483679" r:id="rId14"/>
    <p:sldLayoutId id="2147483725" r:id="rId15"/>
    <p:sldLayoutId id="2147483680" r:id="rId16"/>
    <p:sldLayoutId id="2147483685" r:id="rId17"/>
    <p:sldLayoutId id="2147483686" r:id="rId18"/>
    <p:sldLayoutId id="2147483687" r:id="rId19"/>
    <p:sldLayoutId id="2147483688" r:id="rId20"/>
    <p:sldLayoutId id="2147483689" r:id="rId21"/>
    <p:sldLayoutId id="2147483690" r:id="rId22"/>
    <p:sldLayoutId id="2147483697" r:id="rId23"/>
    <p:sldLayoutId id="2147483700" r:id="rId24"/>
    <p:sldLayoutId id="2147483704" r:id="rId25"/>
    <p:sldLayoutId id="2147483706" r:id="rId26"/>
    <p:sldLayoutId id="2147483707" r:id="rId27"/>
    <p:sldLayoutId id="2147483708" r:id="rId28"/>
    <p:sldLayoutId id="2147483709" r:id="rId29"/>
    <p:sldLayoutId id="2147483710" r:id="rId30"/>
    <p:sldLayoutId id="2147483711" r:id="rId31"/>
    <p:sldLayoutId id="2147483712" r:id="rId32"/>
    <p:sldLayoutId id="2147483713" r:id="rId33"/>
    <p:sldLayoutId id="2147483714" r:id="rId34"/>
    <p:sldLayoutId id="2147483715" r:id="rId35"/>
    <p:sldLayoutId id="2147483718" r:id="rId36"/>
    <p:sldLayoutId id="2147483719" r:id="rId37"/>
    <p:sldLayoutId id="2147483720" r:id="rId38"/>
    <p:sldLayoutId id="2147483721" r:id="rId39"/>
    <p:sldLayoutId id="2147483722" r:id="rId40"/>
    <p:sldLayoutId id="2147483723" r:id="rId41"/>
    <p:sldLayoutId id="2147483724" r:id="rId42"/>
    <p:sldLayoutId id="2147483727" r:id="rId43"/>
    <p:sldLayoutId id="2147483729" r:id="rId44"/>
    <p:sldLayoutId id="2147483731" r:id="rId45"/>
    <p:sldLayoutId id="2147483732" r:id="rId46"/>
    <p:sldLayoutId id="2147483733" r:id="rId47"/>
  </p:sldLayoutIdLst>
  <p:txStyles>
    <p:titleStyle>
      <a:lvl1pPr algn="l" rtl="0" eaLnBrk="1" fontAlgn="base" hangingPunct="1">
        <a:lnSpc>
          <a:spcPct val="90000"/>
        </a:lnSpc>
        <a:spcBef>
          <a:spcPct val="0"/>
        </a:spcBef>
        <a:spcAft>
          <a:spcPct val="0"/>
        </a:spcAft>
        <a:defRPr lang="en-US" sz="3600" kern="1200">
          <a:solidFill>
            <a:srgbClr val="D99C21"/>
          </a:solidFill>
          <a:latin typeface="+mn-lt"/>
          <a:ea typeface="+mn-ea"/>
          <a:cs typeface="+mn-cs"/>
        </a:defRPr>
      </a:lvl1pPr>
      <a:lvl2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2pPr>
      <a:lvl3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3pPr>
      <a:lvl4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4pPr>
      <a:lvl5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5pPr>
      <a:lvl6pPr marL="4572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6pPr>
      <a:lvl7pPr marL="9144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7pPr>
      <a:lvl8pPr marL="13716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8pPr>
      <a:lvl9pPr marL="18288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9pPr>
    </p:titleStyle>
    <p:bodyStyle>
      <a:lvl1pPr marL="623888" indent="-277813" algn="l" rtl="0" eaLnBrk="1" fontAlgn="base" hangingPunct="1">
        <a:spcBef>
          <a:spcPct val="20000"/>
        </a:spcBef>
        <a:spcAft>
          <a:spcPct val="0"/>
        </a:spcAft>
        <a:buClr>
          <a:srgbClr val="28805C"/>
        </a:buClr>
        <a:buFont typeface="Wingdings" panose="05000000000000000000" pitchFamily="2" charset="2"/>
        <a:buChar char="§"/>
        <a:defRPr lang="en-US" sz="3200" kern="2000" dirty="0">
          <a:solidFill>
            <a:schemeClr val="tx1">
              <a:lumMod val="75000"/>
            </a:schemeClr>
          </a:solidFill>
          <a:latin typeface="+mn-lt"/>
          <a:ea typeface="+mn-ea"/>
          <a:cs typeface="+mn-cs"/>
        </a:defRPr>
      </a:lvl1pPr>
      <a:lvl2pPr marL="914400" indent="-290513" algn="l" rtl="0" eaLnBrk="1" fontAlgn="base" hangingPunct="1">
        <a:spcBef>
          <a:spcPct val="20000"/>
        </a:spcBef>
        <a:spcAft>
          <a:spcPct val="0"/>
        </a:spcAft>
        <a:buClr>
          <a:srgbClr val="D99C21"/>
        </a:buClr>
        <a:buFont typeface="Arial" panose="020B0604020202020204" pitchFamily="34" charset="0"/>
        <a:buChar char="•"/>
        <a:defRPr lang="en-US" sz="2800" kern="1200" dirty="0">
          <a:solidFill>
            <a:schemeClr val="tx1">
              <a:lumMod val="75000"/>
            </a:schemeClr>
          </a:solidFill>
          <a:latin typeface="+mn-lt"/>
          <a:ea typeface="+mn-ea"/>
          <a:cs typeface="+mn-cs"/>
        </a:defRPr>
      </a:lvl2pPr>
      <a:lvl3pPr marL="1260475" indent="-290513" algn="l" rtl="0" eaLnBrk="1" fontAlgn="base" hangingPunct="1">
        <a:spcBef>
          <a:spcPct val="20000"/>
        </a:spcBef>
        <a:spcAft>
          <a:spcPct val="0"/>
        </a:spcAft>
        <a:buClr>
          <a:srgbClr val="737373"/>
        </a:buClr>
        <a:buFont typeface="Calibri" panose="020F0502020204030204" pitchFamily="34" charset="0"/>
        <a:buChar char="‒"/>
        <a:tabLst>
          <a:tab pos="858838" algn="l"/>
        </a:tabLst>
        <a:defRPr sz="2800" kern="1200">
          <a:solidFill>
            <a:schemeClr val="tx1">
              <a:lumMod val="75000"/>
            </a:schemeClr>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a:t>Book cover for Mental Health Nursing, Sixth Edition.</a:t>
            </a:r>
            <a:endParaRPr lang="en-US" dirty="0"/>
          </a:p>
        </p:txBody>
      </p:sp>
      <p:pic>
        <p:nvPicPr>
          <p:cNvPr id="5" name="Picture Placeholder 4" descr="Book cover for Mental Health Nursing, Sixth Edition."/>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188" r="188"/>
          <a:stretch>
            <a:fillRect/>
          </a:stretch>
        </p:blipFill>
        <p:spPr/>
      </p:pic>
      <p:sp>
        <p:nvSpPr>
          <p:cNvPr id="4" name="Text Placeholder 3"/>
          <p:cNvSpPr>
            <a:spLocks noGrp="1"/>
          </p:cNvSpPr>
          <p:nvPr>
            <p:ph type="body" sz="quarter" idx="15"/>
          </p:nvPr>
        </p:nvSpPr>
        <p:spPr/>
        <p:txBody>
          <a:bodyPr/>
          <a:lstStyle/>
          <a:p>
            <a:r>
              <a:rPr lang="en-US"/>
              <a:t>Chapter 13</a:t>
            </a:r>
            <a:endParaRPr lang="en-US" dirty="0"/>
          </a:p>
        </p:txBody>
      </p:sp>
      <p:sp>
        <p:nvSpPr>
          <p:cNvPr id="6" name="Text Placeholder 5"/>
          <p:cNvSpPr>
            <a:spLocks noGrp="1"/>
          </p:cNvSpPr>
          <p:nvPr>
            <p:ph type="body" sz="quarter" idx="16"/>
          </p:nvPr>
        </p:nvSpPr>
        <p:spPr/>
        <p:txBody>
          <a:bodyPr/>
          <a:lstStyle/>
          <a:p>
            <a:r>
              <a:rPr lang="en-US"/>
              <a:t>Suicide</a:t>
            </a:r>
            <a:endParaRPr lang="en-US" dirty="0"/>
          </a:p>
        </p:txBody>
      </p:sp>
    </p:spTree>
    <p:extLst>
      <p:ext uri="{BB962C8B-B14F-4D97-AF65-F5344CB8AC3E}">
        <p14:creationId xmlns:p14="http://schemas.microsoft.com/office/powerpoint/2010/main" val="3619173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a:t>Methods</a:t>
            </a:r>
            <a:endParaRPr lang="en-US" dirty="0"/>
          </a:p>
        </p:txBody>
      </p:sp>
      <p:sp>
        <p:nvSpPr>
          <p:cNvPr id="24579" name="Rectangle 3"/>
          <p:cNvSpPr>
            <a:spLocks noGrp="1" noChangeArrowheads="1"/>
          </p:cNvSpPr>
          <p:nvPr>
            <p:ph idx="1"/>
          </p:nvPr>
        </p:nvSpPr>
        <p:spPr/>
        <p:txBody>
          <a:bodyPr/>
          <a:lstStyle/>
          <a:p>
            <a:r>
              <a:rPr lang="en-US" dirty="0"/>
              <a:t>The most common methods of suicide include firearms, hanging, and overdose.</a:t>
            </a:r>
          </a:p>
          <a:p>
            <a:r>
              <a:rPr lang="en-US" dirty="0"/>
              <a:t>Men tend to use firearms and hanging, leading to higher death rate. Women are more likely to use overdose.</a:t>
            </a:r>
          </a:p>
        </p:txBody>
      </p:sp>
    </p:spTree>
    <p:extLst>
      <p:ext uri="{BB962C8B-B14F-4D97-AF65-F5344CB8AC3E}">
        <p14:creationId xmlns:p14="http://schemas.microsoft.com/office/powerpoint/2010/main" val="1212958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p:txBody>
          <a:bodyPr/>
          <a:lstStyle/>
          <a:p>
            <a:r>
              <a:rPr lang="en-US"/>
              <a:t>Warning Signs</a:t>
            </a:r>
            <a:endParaRPr lang="en-US" dirty="0"/>
          </a:p>
        </p:txBody>
      </p:sp>
      <p:sp>
        <p:nvSpPr>
          <p:cNvPr id="25603" name="Content Placeholder 2"/>
          <p:cNvSpPr>
            <a:spLocks noGrp="1" noChangeArrowheads="1"/>
          </p:cNvSpPr>
          <p:nvPr>
            <p:ph idx="1"/>
          </p:nvPr>
        </p:nvSpPr>
        <p:spPr/>
        <p:txBody>
          <a:bodyPr/>
          <a:lstStyle/>
          <a:p>
            <a:r>
              <a:rPr lang="en-US" dirty="0"/>
              <a:t>Verbal threats</a:t>
            </a:r>
          </a:p>
          <a:p>
            <a:r>
              <a:rPr lang="en-US" dirty="0"/>
              <a:t>Expressions of hopelessness</a:t>
            </a:r>
          </a:p>
          <a:p>
            <a:r>
              <a:rPr lang="en-US" dirty="0"/>
              <a:t>Prior suicide attempts</a:t>
            </a:r>
          </a:p>
          <a:p>
            <a:r>
              <a:rPr lang="en-US" dirty="0"/>
              <a:t>Risk-taking behaviors</a:t>
            </a:r>
          </a:p>
          <a:p>
            <a:r>
              <a:rPr lang="en-US" dirty="0"/>
              <a:t>Talking about suicide</a:t>
            </a:r>
          </a:p>
          <a:p>
            <a:r>
              <a:rPr lang="en-US" dirty="0"/>
              <a:t>Access to lethal methods</a:t>
            </a:r>
          </a:p>
        </p:txBody>
      </p:sp>
    </p:spTree>
    <p:extLst>
      <p:ext uri="{BB962C8B-B14F-4D97-AF65-F5344CB8AC3E}">
        <p14:creationId xmlns:p14="http://schemas.microsoft.com/office/powerpoint/2010/main" val="3428581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r>
              <a:rPr lang="en-US"/>
              <a:t>Symptoms</a:t>
            </a:r>
            <a:endParaRPr lang="en-US" dirty="0"/>
          </a:p>
        </p:txBody>
      </p:sp>
      <p:sp>
        <p:nvSpPr>
          <p:cNvPr id="26627" name="Rectangle 3"/>
          <p:cNvSpPr>
            <a:spLocks noGrp="1" noChangeArrowheads="1"/>
          </p:cNvSpPr>
          <p:nvPr>
            <p:ph idx="1"/>
          </p:nvPr>
        </p:nvSpPr>
        <p:spPr>
          <a:xfrm>
            <a:off x="457200" y="1195349"/>
            <a:ext cx="8458200" cy="5053051"/>
          </a:xfrm>
        </p:spPr>
        <p:txBody>
          <a:bodyPr/>
          <a:lstStyle/>
          <a:p>
            <a:pPr>
              <a:spcBef>
                <a:spcPts val="500"/>
              </a:spcBef>
            </a:pPr>
            <a:r>
              <a:rPr lang="en-US" dirty="0"/>
              <a:t>Gives personal items away</a:t>
            </a:r>
          </a:p>
          <a:p>
            <a:pPr lvl="1">
              <a:spcBef>
                <a:spcPts val="500"/>
              </a:spcBef>
            </a:pPr>
            <a:r>
              <a:rPr lang="en-US" dirty="0"/>
              <a:t>“Cleaning house”</a:t>
            </a:r>
          </a:p>
          <a:p>
            <a:pPr lvl="1">
              <a:spcBef>
                <a:spcPts val="500"/>
              </a:spcBef>
            </a:pPr>
            <a:r>
              <a:rPr lang="en-US" dirty="0"/>
              <a:t>Wants a “special friend” to have a particular item</a:t>
            </a:r>
          </a:p>
          <a:p>
            <a:pPr>
              <a:spcBef>
                <a:spcPts val="500"/>
              </a:spcBef>
            </a:pPr>
            <a:r>
              <a:rPr lang="en-US" dirty="0"/>
              <a:t>Person starts talking about death or becomes preoccupied with learning about death</a:t>
            </a:r>
          </a:p>
          <a:p>
            <a:pPr>
              <a:spcBef>
                <a:spcPts val="500"/>
              </a:spcBef>
            </a:pPr>
            <a:r>
              <a:rPr lang="en-US" dirty="0"/>
              <a:t>Sudden improvement in mood from previous depressed mood</a:t>
            </a:r>
          </a:p>
          <a:p>
            <a:pPr>
              <a:spcBef>
                <a:spcPts val="500"/>
              </a:spcBef>
            </a:pPr>
            <a:r>
              <a:rPr lang="en-US" dirty="0"/>
              <a:t>Person has difficulty sleeping or maintaining healthy sleep pattern</a:t>
            </a:r>
          </a:p>
        </p:txBody>
      </p:sp>
    </p:spTree>
    <p:extLst>
      <p:ext uri="{BB962C8B-B14F-4D97-AF65-F5344CB8AC3E}">
        <p14:creationId xmlns:p14="http://schemas.microsoft.com/office/powerpoint/2010/main" val="1150760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p:txBody>
          <a:bodyPr/>
          <a:lstStyle/>
          <a:p>
            <a:r>
              <a:rPr lang="en-US"/>
              <a:t>Treatment</a:t>
            </a:r>
            <a:endParaRPr lang="en-US" dirty="0"/>
          </a:p>
        </p:txBody>
      </p:sp>
      <p:sp>
        <p:nvSpPr>
          <p:cNvPr id="27651" name="Content Placeholder 2"/>
          <p:cNvSpPr>
            <a:spLocks noGrp="1" noChangeArrowheads="1"/>
          </p:cNvSpPr>
          <p:nvPr>
            <p:ph idx="1"/>
          </p:nvPr>
        </p:nvSpPr>
        <p:spPr/>
        <p:txBody>
          <a:bodyPr/>
          <a:lstStyle/>
          <a:p>
            <a:r>
              <a:rPr lang="en-US" dirty="0"/>
              <a:t>Emergency psychiatric care</a:t>
            </a:r>
          </a:p>
          <a:p>
            <a:r>
              <a:rPr lang="en-US" dirty="0"/>
              <a:t>Treatment of depression, psychosis, bipolar, substance abuse</a:t>
            </a:r>
          </a:p>
          <a:p>
            <a:r>
              <a:rPr lang="en-US" dirty="0"/>
              <a:t>Suicide hotlines</a:t>
            </a:r>
          </a:p>
          <a:p>
            <a:r>
              <a:rPr lang="en-US" dirty="0"/>
              <a:t>Most people who think about suicide are ambivalent so they may drop hints to be rescued</a:t>
            </a:r>
          </a:p>
          <a:p>
            <a:r>
              <a:rPr lang="en-US" dirty="0"/>
              <a:t>Patient along with family and friends have a safety plan to identify who to call for help</a:t>
            </a:r>
          </a:p>
        </p:txBody>
      </p:sp>
    </p:spTree>
    <p:extLst>
      <p:ext uri="{BB962C8B-B14F-4D97-AF65-F5344CB8AC3E}">
        <p14:creationId xmlns:p14="http://schemas.microsoft.com/office/powerpoint/2010/main" val="3622845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r>
              <a:rPr lang="en-US"/>
              <a:t>Nursing Interventions</a:t>
            </a:r>
            <a:endParaRPr lang="en-US" dirty="0"/>
          </a:p>
        </p:txBody>
      </p:sp>
      <p:sp>
        <p:nvSpPr>
          <p:cNvPr id="28675" name="Rectangle 3"/>
          <p:cNvSpPr>
            <a:spLocks noGrp="1" noChangeArrowheads="1"/>
          </p:cNvSpPr>
          <p:nvPr>
            <p:ph idx="1"/>
          </p:nvPr>
        </p:nvSpPr>
        <p:spPr/>
        <p:txBody>
          <a:bodyPr/>
          <a:lstStyle/>
          <a:p>
            <a:r>
              <a:rPr lang="en-US" dirty="0"/>
              <a:t>Anyone who threatens or talks about suicide must be taken seriously</a:t>
            </a:r>
          </a:p>
          <a:p>
            <a:r>
              <a:rPr lang="en-US" dirty="0"/>
              <a:t>Honest, confrontational communication</a:t>
            </a:r>
          </a:p>
          <a:p>
            <a:pPr lvl="1"/>
            <a:r>
              <a:rPr lang="en-US" dirty="0"/>
              <a:t>“Are you planning to kill yourself?” “How?” “When?” etc.</a:t>
            </a:r>
          </a:p>
          <a:p>
            <a:r>
              <a:rPr lang="en-US" dirty="0"/>
              <a:t>Monitor—usually every 10–15 minutes in hospital or facility</a:t>
            </a:r>
          </a:p>
          <a:p>
            <a:r>
              <a:rPr lang="en-US" dirty="0"/>
              <a:t>Identify means to complete self-harm and remove those if possible</a:t>
            </a:r>
          </a:p>
        </p:txBody>
      </p:sp>
    </p:spTree>
    <p:extLst>
      <p:ext uri="{BB962C8B-B14F-4D97-AF65-F5344CB8AC3E}">
        <p14:creationId xmlns:p14="http://schemas.microsoft.com/office/powerpoint/2010/main" val="1807903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r>
              <a:rPr lang="en-US"/>
              <a:t>Nursing Interventions (continued)</a:t>
            </a:r>
            <a:endParaRPr lang="en-US" dirty="0"/>
          </a:p>
        </p:txBody>
      </p:sp>
      <p:sp>
        <p:nvSpPr>
          <p:cNvPr id="29699" name="Rectangle 3"/>
          <p:cNvSpPr>
            <a:spLocks noGrp="1" noChangeArrowheads="1"/>
          </p:cNvSpPr>
          <p:nvPr>
            <p:ph idx="1"/>
          </p:nvPr>
        </p:nvSpPr>
        <p:spPr>
          <a:xfrm>
            <a:off x="457200" y="1195349"/>
            <a:ext cx="8382000" cy="5053051"/>
          </a:xfrm>
        </p:spPr>
        <p:txBody>
          <a:bodyPr/>
          <a:lstStyle/>
          <a:p>
            <a:r>
              <a:rPr lang="en-US" dirty="0"/>
              <a:t>Maintain safety (for patient, yourself, and others)</a:t>
            </a:r>
          </a:p>
          <a:p>
            <a:r>
              <a:rPr lang="en-US" dirty="0"/>
              <a:t>In a facility, institute suicide precautions</a:t>
            </a:r>
          </a:p>
          <a:p>
            <a:r>
              <a:rPr lang="en-US" dirty="0"/>
              <a:t>Remove all potential weapons (knives, silverware, pens, glass bottles, bed linens, electrical cords, etc.)</a:t>
            </a:r>
          </a:p>
          <a:p>
            <a:r>
              <a:rPr lang="en-US" dirty="0"/>
              <a:t>Medications</a:t>
            </a:r>
          </a:p>
          <a:p>
            <a:pPr lvl="1"/>
            <a:r>
              <a:rPr lang="en-US" dirty="0"/>
              <a:t>Be certain the patient has swallowed their medications and is not “pouching” or saving them</a:t>
            </a:r>
          </a:p>
        </p:txBody>
      </p:sp>
    </p:spTree>
    <p:extLst>
      <p:ext uri="{BB962C8B-B14F-4D97-AF65-F5344CB8AC3E}">
        <p14:creationId xmlns:p14="http://schemas.microsoft.com/office/powerpoint/2010/main" val="3636761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title"/>
          </p:nvPr>
        </p:nvSpPr>
        <p:spPr/>
        <p:txBody>
          <a:bodyPr/>
          <a:lstStyle/>
          <a:p>
            <a:r>
              <a:rPr lang="en-US" dirty="0"/>
              <a:t>Clicker Question (continued_2)</a:t>
            </a:r>
          </a:p>
        </p:txBody>
      </p:sp>
      <p:sp>
        <p:nvSpPr>
          <p:cNvPr id="24" name="Text Placeholder 23"/>
          <p:cNvSpPr>
            <a:spLocks noGrp="1"/>
          </p:cNvSpPr>
          <p:nvPr>
            <p:ph type="body" sz="quarter" idx="10"/>
          </p:nvPr>
        </p:nvSpPr>
        <p:spPr>
          <a:xfrm>
            <a:off x="457200" y="1181100"/>
            <a:ext cx="8534400" cy="1028700"/>
          </a:xfrm>
        </p:spPr>
        <p:txBody>
          <a:bodyPr/>
          <a:lstStyle/>
          <a:p>
            <a:pPr marL="860425" indent="-514350">
              <a:buFont typeface="+mj-lt"/>
              <a:buAutoNum type="arabicPeriod" startAt="3"/>
            </a:pPr>
            <a:r>
              <a:rPr lang="en-US" dirty="0"/>
              <a:t>Which of the following should be part of suicide precautions in a facility?</a:t>
            </a:r>
          </a:p>
        </p:txBody>
      </p:sp>
      <p:sp>
        <p:nvSpPr>
          <p:cNvPr id="30723" name="Content Placeholder 2"/>
          <p:cNvSpPr>
            <a:spLocks noGrp="1" noChangeArrowheads="1"/>
          </p:cNvSpPr>
          <p:nvPr>
            <p:ph sz="quarter" idx="11"/>
          </p:nvPr>
        </p:nvSpPr>
        <p:spPr>
          <a:xfrm>
            <a:off x="990600" y="2438400"/>
            <a:ext cx="8001000" cy="3505200"/>
          </a:xfrm>
        </p:spPr>
        <p:txBody>
          <a:bodyPr/>
          <a:lstStyle/>
          <a:p>
            <a:r>
              <a:rPr lang="en-US" dirty="0"/>
              <a:t>Allow frequent unsupervised visits for support</a:t>
            </a:r>
          </a:p>
          <a:p>
            <a:r>
              <a:rPr lang="en-US" dirty="0"/>
              <a:t>Move patient close to nursing station</a:t>
            </a:r>
          </a:p>
          <a:p>
            <a:r>
              <a:rPr lang="en-US" dirty="0"/>
              <a:t>Notify all staff of patient suicide risk</a:t>
            </a:r>
          </a:p>
          <a:p>
            <a:r>
              <a:rPr lang="en-US" dirty="0"/>
              <a:t>All of the above</a:t>
            </a:r>
          </a:p>
          <a:p>
            <a:r>
              <a:rPr lang="en-US" dirty="0"/>
              <a:t>B and C</a:t>
            </a:r>
          </a:p>
        </p:txBody>
      </p:sp>
    </p:spTree>
    <p:extLst>
      <p:ext uri="{BB962C8B-B14F-4D97-AF65-F5344CB8AC3E}">
        <p14:creationId xmlns:p14="http://schemas.microsoft.com/office/powerpoint/2010/main" val="1843460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p:txBody>
          <a:bodyPr/>
          <a:lstStyle/>
          <a:p>
            <a:r>
              <a:rPr lang="en-US"/>
              <a:t>Family Survivors</a:t>
            </a:r>
            <a:endParaRPr lang="en-US" dirty="0"/>
          </a:p>
        </p:txBody>
      </p:sp>
      <p:sp>
        <p:nvSpPr>
          <p:cNvPr id="32771" name="Content Placeholder 2"/>
          <p:cNvSpPr>
            <a:spLocks noGrp="1" noChangeArrowheads="1"/>
          </p:cNvSpPr>
          <p:nvPr>
            <p:ph idx="1"/>
          </p:nvPr>
        </p:nvSpPr>
        <p:spPr/>
        <p:txBody>
          <a:bodyPr/>
          <a:lstStyle/>
          <a:p>
            <a:r>
              <a:rPr lang="en-US" dirty="0"/>
              <a:t>When someone commits suicide, the loved ones left behind are at high risk for long-term distress due to guilt and anger about the suicide</a:t>
            </a:r>
          </a:p>
        </p:txBody>
      </p:sp>
    </p:spTree>
    <p:extLst>
      <p:ext uri="{BB962C8B-B14F-4D97-AF65-F5344CB8AC3E}">
        <p14:creationId xmlns:p14="http://schemas.microsoft.com/office/powerpoint/2010/main" val="3759153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lstStyle/>
          <a:p>
            <a:r>
              <a:rPr lang="en-US"/>
              <a:t>Learning Outcomes</a:t>
            </a:r>
            <a:endParaRPr lang="en-US" dirty="0"/>
          </a:p>
        </p:txBody>
      </p:sp>
      <p:sp>
        <p:nvSpPr>
          <p:cNvPr id="14339" name="Content Placeholder 2"/>
          <p:cNvSpPr>
            <a:spLocks noGrp="1" noChangeArrowheads="1"/>
          </p:cNvSpPr>
          <p:nvPr>
            <p:ph idx="1"/>
          </p:nvPr>
        </p:nvSpPr>
        <p:spPr/>
        <p:txBody>
          <a:bodyPr/>
          <a:lstStyle/>
          <a:p>
            <a:pPr marL="860425" indent="-514350">
              <a:buFont typeface="+mj-lt"/>
              <a:buAutoNum type="arabicPeriod"/>
            </a:pPr>
            <a:r>
              <a:rPr lang="en-US" dirty="0"/>
              <a:t>Identify main populations at risk for suicide.</a:t>
            </a:r>
          </a:p>
          <a:p>
            <a:pPr marL="860425" indent="-514350">
              <a:buFont typeface="+mj-lt"/>
              <a:buAutoNum type="arabicPeriod"/>
            </a:pPr>
            <a:r>
              <a:rPr lang="en-US" dirty="0"/>
              <a:t>Identify myths and truths about suicide.</a:t>
            </a:r>
          </a:p>
          <a:p>
            <a:pPr marL="860425" indent="-514350">
              <a:buFont typeface="+mj-lt"/>
              <a:buAutoNum type="arabicPeriod"/>
            </a:pPr>
            <a:r>
              <a:rPr lang="en-US" dirty="0"/>
              <a:t>Identify warning signs of suicide.</a:t>
            </a:r>
          </a:p>
          <a:p>
            <a:pPr marL="860425" indent="-514350">
              <a:buFont typeface="+mj-lt"/>
              <a:buAutoNum type="arabicPeriod"/>
            </a:pPr>
            <a:r>
              <a:rPr lang="en-US" dirty="0"/>
              <a:t>Identify nursing care for people who are suicidal.</a:t>
            </a:r>
          </a:p>
          <a:p>
            <a:pPr marL="860425" indent="-514350">
              <a:buFont typeface="+mj-lt"/>
              <a:buAutoNum type="arabicPeriod"/>
            </a:pPr>
            <a:r>
              <a:rPr lang="en-GB" dirty="0"/>
              <a:t>Describe the management of a suicidal patient in the acute hospital.</a:t>
            </a:r>
            <a:endParaRPr lang="en-US" dirty="0"/>
          </a:p>
        </p:txBody>
      </p:sp>
    </p:spTree>
    <p:extLst>
      <p:ext uri="{BB962C8B-B14F-4D97-AF65-F5344CB8AC3E}">
        <p14:creationId xmlns:p14="http://schemas.microsoft.com/office/powerpoint/2010/main" val="230053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r>
              <a:rPr lang="en-US"/>
              <a:t>Suicide</a:t>
            </a:r>
            <a:endParaRPr lang="en-US" dirty="0"/>
          </a:p>
        </p:txBody>
      </p:sp>
      <p:sp>
        <p:nvSpPr>
          <p:cNvPr id="15363" name="Rectangle 3"/>
          <p:cNvSpPr>
            <a:spLocks noGrp="1" noChangeArrowheads="1"/>
          </p:cNvSpPr>
          <p:nvPr>
            <p:ph idx="1"/>
          </p:nvPr>
        </p:nvSpPr>
        <p:spPr/>
        <p:txBody>
          <a:bodyPr/>
          <a:lstStyle/>
          <a:p>
            <a:r>
              <a:rPr lang="en-US" dirty="0"/>
              <a:t>Suicide is the act of taking one’s own life voluntarily and intentionally (Merriam-Webster.com)</a:t>
            </a:r>
          </a:p>
          <a:p>
            <a:r>
              <a:rPr lang="en-US" dirty="0"/>
              <a:t>Civil rights/right-to-choose issue</a:t>
            </a:r>
          </a:p>
          <a:p>
            <a:r>
              <a:rPr lang="en-US" dirty="0"/>
              <a:t>Medical/ethical issue</a:t>
            </a:r>
          </a:p>
          <a:p>
            <a:r>
              <a:rPr lang="en-US" dirty="0"/>
              <a:t>Generally, suicide is viewed very negatively in our society</a:t>
            </a:r>
          </a:p>
        </p:txBody>
      </p:sp>
    </p:spTree>
    <p:extLst>
      <p:ext uri="{BB962C8B-B14F-4D97-AF65-F5344CB8AC3E}">
        <p14:creationId xmlns:p14="http://schemas.microsoft.com/office/powerpoint/2010/main" val="283444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r>
              <a:rPr lang="en-US"/>
              <a:t>Suicide Facts</a:t>
            </a:r>
            <a:endParaRPr lang="en-US" dirty="0"/>
          </a:p>
        </p:txBody>
      </p:sp>
      <p:sp>
        <p:nvSpPr>
          <p:cNvPr id="16387" name="Content Placeholder 2"/>
          <p:cNvSpPr>
            <a:spLocks noGrp="1" noChangeArrowheads="1"/>
          </p:cNvSpPr>
          <p:nvPr>
            <p:ph idx="1"/>
          </p:nvPr>
        </p:nvSpPr>
        <p:spPr/>
        <p:txBody>
          <a:bodyPr/>
          <a:lstStyle/>
          <a:p>
            <a:r>
              <a:rPr lang="en-US" dirty="0"/>
              <a:t>12th leading cause of death in the United States</a:t>
            </a:r>
          </a:p>
          <a:p>
            <a:r>
              <a:rPr lang="en-US" dirty="0"/>
              <a:t>2nd leading cause of death among adolescents and young adults</a:t>
            </a:r>
          </a:p>
          <a:p>
            <a:r>
              <a:rPr lang="en-US" dirty="0"/>
              <a:t>More people die from suicide than homicide</a:t>
            </a:r>
          </a:p>
          <a:p>
            <a:r>
              <a:rPr lang="en-US" dirty="0"/>
              <a:t>Ratio of attempts at suicide to completed suicide is at least 12:1</a:t>
            </a:r>
          </a:p>
        </p:txBody>
      </p:sp>
    </p:spTree>
    <p:extLst>
      <p:ext uri="{BB962C8B-B14F-4D97-AF65-F5344CB8AC3E}">
        <p14:creationId xmlns:p14="http://schemas.microsoft.com/office/powerpoint/2010/main" val="2789278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p:txBody>
          <a:bodyPr/>
          <a:lstStyle/>
          <a:p>
            <a:r>
              <a:rPr lang="en-US"/>
              <a:t>More Facts	</a:t>
            </a:r>
            <a:endParaRPr lang="en-US" dirty="0"/>
          </a:p>
        </p:txBody>
      </p:sp>
      <p:sp>
        <p:nvSpPr>
          <p:cNvPr id="17411" name="Content Placeholder 2"/>
          <p:cNvSpPr>
            <a:spLocks noGrp="1" noChangeArrowheads="1"/>
          </p:cNvSpPr>
          <p:nvPr>
            <p:ph idx="1"/>
          </p:nvPr>
        </p:nvSpPr>
        <p:spPr/>
        <p:txBody>
          <a:bodyPr/>
          <a:lstStyle/>
          <a:p>
            <a:r>
              <a:rPr lang="en-US" dirty="0"/>
              <a:t>Thinking about suicide does not mean the individual will act on those thoughts; however, anyone who talks about, threatens, or makes a suicide attempt must be taken seriously </a:t>
            </a:r>
          </a:p>
          <a:p>
            <a:r>
              <a:rPr lang="en-US" dirty="0"/>
              <a:t>Substance abuse is a major risk factor</a:t>
            </a:r>
          </a:p>
        </p:txBody>
      </p:sp>
    </p:spTree>
    <p:extLst>
      <p:ext uri="{BB962C8B-B14F-4D97-AF65-F5344CB8AC3E}">
        <p14:creationId xmlns:p14="http://schemas.microsoft.com/office/powerpoint/2010/main" val="2626603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p:txBody>
          <a:bodyPr/>
          <a:lstStyle/>
          <a:p>
            <a:r>
              <a:rPr lang="en-US"/>
              <a:t>Clicker Question</a:t>
            </a:r>
            <a:endParaRPr lang="en-US" dirty="0"/>
          </a:p>
        </p:txBody>
      </p:sp>
      <p:sp>
        <p:nvSpPr>
          <p:cNvPr id="24" name="Text Placeholder 23"/>
          <p:cNvSpPr>
            <a:spLocks noGrp="1"/>
          </p:cNvSpPr>
          <p:nvPr>
            <p:ph type="body" sz="quarter" idx="10"/>
          </p:nvPr>
        </p:nvSpPr>
        <p:spPr>
          <a:xfrm>
            <a:off x="457200" y="1181100"/>
            <a:ext cx="8534400" cy="647700"/>
          </a:xfrm>
        </p:spPr>
        <p:txBody>
          <a:bodyPr/>
          <a:lstStyle/>
          <a:p>
            <a:pPr marL="860425" indent="-514350">
              <a:buFont typeface="+mj-lt"/>
              <a:buAutoNum type="arabicPeriod"/>
            </a:pPr>
            <a:r>
              <a:rPr lang="en-US" dirty="0"/>
              <a:t>Which person is at highest risk for suicide?</a:t>
            </a:r>
          </a:p>
        </p:txBody>
      </p:sp>
      <p:sp>
        <p:nvSpPr>
          <p:cNvPr id="18435" name="Content Placeholder 2"/>
          <p:cNvSpPr>
            <a:spLocks noGrp="1" noChangeArrowheads="1"/>
          </p:cNvSpPr>
          <p:nvPr>
            <p:ph sz="quarter" idx="11"/>
          </p:nvPr>
        </p:nvSpPr>
        <p:spPr>
          <a:xfrm>
            <a:off x="990600" y="2057400"/>
            <a:ext cx="8001000" cy="4038600"/>
          </a:xfrm>
        </p:spPr>
        <p:txBody>
          <a:bodyPr/>
          <a:lstStyle/>
          <a:p>
            <a:r>
              <a:rPr lang="en-US" dirty="0"/>
              <a:t>Teenager breaking up with girlfriend</a:t>
            </a:r>
          </a:p>
          <a:p>
            <a:r>
              <a:rPr lang="en-US" dirty="0"/>
              <a:t>Young mother whose child is very ill</a:t>
            </a:r>
          </a:p>
          <a:p>
            <a:r>
              <a:rPr lang="en-US" dirty="0"/>
              <a:t>White male with long history of alcohol abuse</a:t>
            </a:r>
          </a:p>
          <a:p>
            <a:r>
              <a:rPr lang="en-US" dirty="0"/>
              <a:t>55-year-old married woman with pancreatic cancer</a:t>
            </a:r>
          </a:p>
        </p:txBody>
      </p:sp>
    </p:spTree>
    <p:extLst>
      <p:ext uri="{BB962C8B-B14F-4D97-AF65-F5344CB8AC3E}">
        <p14:creationId xmlns:p14="http://schemas.microsoft.com/office/powerpoint/2010/main" val="541651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r>
              <a:rPr lang="en-US"/>
              <a:t>Causes</a:t>
            </a:r>
            <a:endParaRPr lang="en-US" dirty="0"/>
          </a:p>
        </p:txBody>
      </p:sp>
      <p:sp>
        <p:nvSpPr>
          <p:cNvPr id="20483" name="Rectangle 3"/>
          <p:cNvSpPr>
            <a:spLocks noGrp="1" noChangeArrowheads="1"/>
          </p:cNvSpPr>
          <p:nvPr>
            <p:ph idx="1"/>
          </p:nvPr>
        </p:nvSpPr>
        <p:spPr/>
        <p:txBody>
          <a:bodyPr/>
          <a:lstStyle/>
          <a:p>
            <a:r>
              <a:rPr lang="en-US" dirty="0"/>
              <a:t>Depressive disorder and substance abuse disorders are the primary risk factors</a:t>
            </a:r>
          </a:p>
          <a:p>
            <a:r>
              <a:rPr lang="en-US" dirty="0"/>
              <a:t>Other psychiatric disorders including anxiety, bipolar, psychosis</a:t>
            </a:r>
          </a:p>
          <a:p>
            <a:r>
              <a:rPr lang="en-US" dirty="0"/>
              <a:t>Suicide pacts (especially among teenagers), copycat suicides (also young people)</a:t>
            </a:r>
          </a:p>
        </p:txBody>
      </p:sp>
    </p:spTree>
    <p:extLst>
      <p:ext uri="{BB962C8B-B14F-4D97-AF65-F5344CB8AC3E}">
        <p14:creationId xmlns:p14="http://schemas.microsoft.com/office/powerpoint/2010/main" val="2883315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ChangeArrowheads="1"/>
          </p:cNvSpPr>
          <p:nvPr>
            <p:ph type="title"/>
          </p:nvPr>
        </p:nvSpPr>
        <p:spPr/>
        <p:txBody>
          <a:bodyPr/>
          <a:lstStyle/>
          <a:p>
            <a:r>
              <a:rPr lang="en-US"/>
              <a:t>Contributors to Suicide</a:t>
            </a:r>
            <a:endParaRPr lang="en-US" dirty="0"/>
          </a:p>
        </p:txBody>
      </p:sp>
      <p:sp>
        <p:nvSpPr>
          <p:cNvPr id="21507" name="Content Placeholder 2"/>
          <p:cNvSpPr>
            <a:spLocks noGrp="1" noChangeArrowheads="1"/>
          </p:cNvSpPr>
          <p:nvPr>
            <p:ph idx="1"/>
          </p:nvPr>
        </p:nvSpPr>
        <p:spPr/>
        <p:txBody>
          <a:bodyPr/>
          <a:lstStyle/>
          <a:p>
            <a:r>
              <a:rPr lang="en-US" dirty="0"/>
              <a:t>Hopelessness</a:t>
            </a:r>
          </a:p>
          <a:p>
            <a:r>
              <a:rPr lang="en-US" dirty="0"/>
              <a:t>Shame </a:t>
            </a:r>
          </a:p>
          <a:p>
            <a:r>
              <a:rPr lang="en-US" dirty="0"/>
              <a:t>Guilt</a:t>
            </a:r>
          </a:p>
          <a:p>
            <a:r>
              <a:rPr lang="en-US" dirty="0"/>
              <a:t>Humiliation</a:t>
            </a:r>
          </a:p>
          <a:p>
            <a:r>
              <a:rPr lang="en-US" dirty="0"/>
              <a:t>Isolation</a:t>
            </a:r>
          </a:p>
        </p:txBody>
      </p:sp>
    </p:spTree>
    <p:extLst>
      <p:ext uri="{BB962C8B-B14F-4D97-AF65-F5344CB8AC3E}">
        <p14:creationId xmlns:p14="http://schemas.microsoft.com/office/powerpoint/2010/main" val="238889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p:txBody>
          <a:bodyPr/>
          <a:lstStyle/>
          <a:p>
            <a:r>
              <a:rPr lang="en-US" dirty="0"/>
              <a:t>Clicker Question (continued_1)</a:t>
            </a:r>
          </a:p>
        </p:txBody>
      </p:sp>
      <p:sp>
        <p:nvSpPr>
          <p:cNvPr id="24" name="Text Placeholder 23"/>
          <p:cNvSpPr>
            <a:spLocks noGrp="1"/>
          </p:cNvSpPr>
          <p:nvPr>
            <p:ph type="body" sz="quarter" idx="10"/>
          </p:nvPr>
        </p:nvSpPr>
        <p:spPr>
          <a:xfrm>
            <a:off x="457200" y="1181100"/>
            <a:ext cx="8534400" cy="1104900"/>
          </a:xfrm>
        </p:spPr>
        <p:txBody>
          <a:bodyPr/>
          <a:lstStyle/>
          <a:p>
            <a:pPr marL="860425" indent="-514350">
              <a:buFont typeface="+mj-lt"/>
              <a:buAutoNum type="arabicPeriod" startAt="2"/>
            </a:pPr>
            <a:r>
              <a:rPr lang="en-US" dirty="0"/>
              <a:t>Which question is least crucial in assessing suicide risk?</a:t>
            </a:r>
          </a:p>
        </p:txBody>
      </p:sp>
      <p:sp>
        <p:nvSpPr>
          <p:cNvPr id="22531" name="Content Placeholder 2"/>
          <p:cNvSpPr>
            <a:spLocks noGrp="1" noChangeArrowheads="1"/>
          </p:cNvSpPr>
          <p:nvPr>
            <p:ph sz="quarter" idx="11"/>
          </p:nvPr>
        </p:nvSpPr>
        <p:spPr>
          <a:xfrm>
            <a:off x="990600" y="2514600"/>
            <a:ext cx="8001000" cy="2514600"/>
          </a:xfrm>
        </p:spPr>
        <p:txBody>
          <a:bodyPr/>
          <a:lstStyle/>
          <a:p>
            <a:r>
              <a:rPr lang="en-US" dirty="0"/>
              <a:t>Have you ever thought about suicide?</a:t>
            </a:r>
          </a:p>
          <a:p>
            <a:r>
              <a:rPr lang="en-US" dirty="0"/>
              <a:t>Do you have a plan to commit suicide?</a:t>
            </a:r>
          </a:p>
          <a:p>
            <a:r>
              <a:rPr lang="en-US" dirty="0"/>
              <a:t>How many children do you have?</a:t>
            </a:r>
          </a:p>
          <a:p>
            <a:r>
              <a:rPr lang="en-US" dirty="0"/>
              <a:t>Who makes up your support system?</a:t>
            </a:r>
          </a:p>
        </p:txBody>
      </p:sp>
    </p:spTree>
    <p:extLst>
      <p:ext uri="{BB962C8B-B14F-4D97-AF65-F5344CB8AC3E}">
        <p14:creationId xmlns:p14="http://schemas.microsoft.com/office/powerpoint/2010/main" val="2070357176"/>
      </p:ext>
    </p:extLst>
  </p:cSld>
  <p:clrMapOvr>
    <a:masterClrMapping/>
  </p:clrMapOvr>
</p:sld>
</file>

<file path=ppt/theme/theme1.xml><?xml version="1.0" encoding="utf-8"?>
<a:theme xmlns:a="http://schemas.openxmlformats.org/drawingml/2006/main" name="FAD_Nursing_Template_Sample">
  <a:themeElements>
    <a:clrScheme name="FAD Nursing">
      <a:dk1>
        <a:srgbClr val="737373"/>
      </a:dk1>
      <a:lt1>
        <a:sysClr val="window" lastClr="FFFFFF"/>
      </a:lt1>
      <a:dk2>
        <a:srgbClr val="28805C"/>
      </a:dk2>
      <a:lt2>
        <a:srgbClr val="FFFFFF"/>
      </a:lt2>
      <a:accent1>
        <a:srgbClr val="28805C"/>
      </a:accent1>
      <a:accent2>
        <a:srgbClr val="737373"/>
      </a:accent2>
      <a:accent3>
        <a:srgbClr val="D99C21"/>
      </a:accent3>
      <a:accent4>
        <a:srgbClr val="C00000"/>
      </a:accent4>
      <a:accent5>
        <a:srgbClr val="BFBFBF"/>
      </a:accent5>
      <a:accent6>
        <a:srgbClr val="C2ECDB"/>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8" id="{91B66E46-3F3C-49C2-9025-2800839DEA96}" vid="{348BD038-7B76-4A48-9886-575F33252E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0c73501-d892-4798-8321-2611750ec21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D98385B5E2AC949AF11150DD84F6C37" ma:contentTypeVersion="13" ma:contentTypeDescription="Create a new document." ma:contentTypeScope="" ma:versionID="84f80a8256f8ece89ad54ffc21cfa0ff">
  <xsd:schema xmlns:xsd="http://www.w3.org/2001/XMLSchema" xmlns:xs="http://www.w3.org/2001/XMLSchema" xmlns:p="http://schemas.microsoft.com/office/2006/metadata/properties" xmlns:ns3="00c73501-d892-4798-8321-2611750ec216" xmlns:ns4="a592d4b5-ef12-4eb7-8b0a-4321abea656b" targetNamespace="http://schemas.microsoft.com/office/2006/metadata/properties" ma:root="true" ma:fieldsID="6c6750969e8aabc175007abb51572cb1" ns3:_="" ns4:_="">
    <xsd:import namespace="00c73501-d892-4798-8321-2611750ec216"/>
    <xsd:import namespace="a592d4b5-ef12-4eb7-8b0a-4321abea656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_activity" minOccurs="0"/>
                <xsd:element ref="ns4:SharedWithUsers" minOccurs="0"/>
                <xsd:element ref="ns4:SharedWithDetails" minOccurs="0"/>
                <xsd:element ref="ns4:SharingHintHash"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c73501-d892-4798-8321-2611750ec2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_activity" ma:index="14" nillable="true" ma:displayName="_activity" ma:hidden="true" ma:internalName="_activity">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592d4b5-ef12-4eb7-8b0a-4321abea656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C939C3-7EE7-4FC7-818E-985D0213E860}">
  <ds:schemaRefs>
    <ds:schemaRef ds:uri="http://schemas.microsoft.com/office/infopath/2007/PartnerControls"/>
    <ds:schemaRef ds:uri="http://www.w3.org/XML/1998/namespace"/>
    <ds:schemaRef ds:uri="a592d4b5-ef12-4eb7-8b0a-4321abea656b"/>
    <ds:schemaRef ds:uri="http://purl.org/dc/elements/1.1/"/>
    <ds:schemaRef ds:uri="http://purl.org/dc/terms/"/>
    <ds:schemaRef ds:uri="http://purl.org/dc/dcmitype/"/>
    <ds:schemaRef ds:uri="http://schemas.microsoft.com/office/2006/documentManagement/types"/>
    <ds:schemaRef ds:uri="http://schemas.openxmlformats.org/package/2006/metadata/core-properties"/>
    <ds:schemaRef ds:uri="00c73501-d892-4798-8321-2611750ec216"/>
    <ds:schemaRef ds:uri="http://schemas.microsoft.com/office/2006/metadata/properties"/>
  </ds:schemaRefs>
</ds:datastoreItem>
</file>

<file path=customXml/itemProps2.xml><?xml version="1.0" encoding="utf-8"?>
<ds:datastoreItem xmlns:ds="http://schemas.openxmlformats.org/officeDocument/2006/customXml" ds:itemID="{523EB0E3-5915-4E57-8F39-28F926E76D4B}">
  <ds:schemaRefs>
    <ds:schemaRef ds:uri="http://schemas.microsoft.com/sharepoint/v3/contenttype/forms"/>
  </ds:schemaRefs>
</ds:datastoreItem>
</file>

<file path=customXml/itemProps3.xml><?xml version="1.0" encoding="utf-8"?>
<ds:datastoreItem xmlns:ds="http://schemas.openxmlformats.org/officeDocument/2006/customXml" ds:itemID="{87EE6277-066C-4C86-8FA2-E00ED3C14C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c73501-d892-4798-8321-2611750ec216"/>
    <ds:schemaRef ds:uri="a592d4b5-ef12-4eb7-8b0a-4321abea65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FAD_Nursing_Template_Sample</Template>
  <TotalTime>1219</TotalTime>
  <Words>756</Words>
  <Application>Microsoft Office PowerPoint</Application>
  <PresentationFormat>On-screen Show (4:3)</PresentationFormat>
  <Paragraphs>104</Paragraphs>
  <Slides>17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Noto Sans Symbols</vt:lpstr>
      <vt:lpstr>Wingdings</vt:lpstr>
      <vt:lpstr>FAD_Nursing_Template_Sample</vt:lpstr>
      <vt:lpstr>Book cover for Mental Health Nursing, Sixth Edition.</vt:lpstr>
      <vt:lpstr>Learning Outcomes</vt:lpstr>
      <vt:lpstr>Suicide</vt:lpstr>
      <vt:lpstr>Suicide Facts</vt:lpstr>
      <vt:lpstr>More Facts </vt:lpstr>
      <vt:lpstr>Clicker Question</vt:lpstr>
      <vt:lpstr>Causes</vt:lpstr>
      <vt:lpstr>Contributors to Suicide</vt:lpstr>
      <vt:lpstr>Clicker Question (continued_1)</vt:lpstr>
      <vt:lpstr>Methods</vt:lpstr>
      <vt:lpstr>Warning Signs</vt:lpstr>
      <vt:lpstr>Symptoms</vt:lpstr>
      <vt:lpstr>Treatment</vt:lpstr>
      <vt:lpstr>Nursing Interventions</vt:lpstr>
      <vt:lpstr>Nursing Interventions (continued)</vt:lpstr>
      <vt:lpstr>Clicker Question (continued_2)</vt:lpstr>
      <vt:lpstr>Family Survivors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  Suicide</dc:title>
  <dc:creator>Gorman</dc:creator>
  <cp:lastModifiedBy>Paula Reeves</cp:lastModifiedBy>
  <cp:revision>1078</cp:revision>
  <dcterms:created xsi:type="dcterms:W3CDTF">2020-02-13T08:47:30Z</dcterms:created>
  <dcterms:modified xsi:type="dcterms:W3CDTF">2024-04-22T20:29:55Z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0x0101001D98385B5E2AC949AF11150DD84F6C37</vt:lpwstr>
  </property>
  <property fmtid="{D5CDD505-2E9C-101B-9397-08002B2CF9AE}" pid="3" name="_dlc_DocIdItemGuid">
    <vt:lpwstr>647463b2-28f5-46c6-8d1e-a6b9b2370ab9</vt:lpwstr>
  </property>
  <property fmtid="{D5CDD505-2E9C-101B-9397-08002B2CF9AE}" pid="4" name="Category">
    <vt:lpwstr>.F.A. Davis</vt:lpwstr>
  </property>
  <property fmtid="{D5CDD505-2E9C-101B-9397-08002B2CF9AE}" pid="5" name="v7hm">
    <vt:lpwstr/>
  </property>
  <property fmtid="{D5CDD505-2E9C-101B-9397-08002B2CF9AE}" pid="6" name="Sub-Category">
    <vt:lpwstr>FAD Powerpiont Presentations</vt:lpwstr>
  </property>
  <property fmtid="{D5CDD505-2E9C-101B-9397-08002B2CF9AE}" pid="7" name="SortOrder">
    <vt:lpwstr/>
  </property>
  <property fmtid="{D5CDD505-2E9C-101B-9397-08002B2CF9AE}" pid="8" name="_dlc_DocId">
    <vt:lpwstr>HESUHV4WET5P-708-25</vt:lpwstr>
  </property>
  <property fmtid="{D5CDD505-2E9C-101B-9397-08002B2CF9AE}" pid="9" name="_dlc_DocIdUrl">
    <vt:lpwstr>http://portal.fadavis.com/marketing/_layouts/15/DocIdRedir.aspx?ID=HESUHV4WET5P-708-25, HESUHV4WET5P-708-25</vt:lpwstr>
  </property>
  <property fmtid="{D5CDD505-2E9C-101B-9397-08002B2CF9AE}" pid="10" name="Tertiary Category">
    <vt:lpwstr/>
  </property>
</Properties>
</file>