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9" r:id="rId4"/>
  </p:sldMasterIdLst>
  <p:notesMasterIdLst>
    <p:notesMasterId r:id="rId35"/>
  </p:notesMasterIdLst>
  <p:handoutMasterIdLst>
    <p:handoutMasterId r:id="rId36"/>
  </p:handoutMasterIdLst>
  <p:sldIdLst>
    <p:sldId id="256" r:id="rId5"/>
    <p:sldId id="323" r:id="rId6"/>
    <p:sldId id="348" r:id="rId7"/>
    <p:sldId id="325" r:id="rId8"/>
    <p:sldId id="326" r:id="rId9"/>
    <p:sldId id="327" r:id="rId10"/>
    <p:sldId id="328" r:id="rId11"/>
    <p:sldId id="349" r:id="rId12"/>
    <p:sldId id="330" r:id="rId13"/>
    <p:sldId id="331" r:id="rId14"/>
    <p:sldId id="332" r:id="rId15"/>
    <p:sldId id="333" r:id="rId16"/>
    <p:sldId id="345" r:id="rId17"/>
    <p:sldId id="334" r:id="rId18"/>
    <p:sldId id="346" r:id="rId19"/>
    <p:sldId id="347" r:id="rId20"/>
    <p:sldId id="351" r:id="rId21"/>
    <p:sldId id="338" r:id="rId22"/>
    <p:sldId id="350" r:id="rId23"/>
    <p:sldId id="335" r:id="rId24"/>
    <p:sldId id="336" r:id="rId25"/>
    <p:sldId id="341" r:id="rId26"/>
    <p:sldId id="352" r:id="rId27"/>
    <p:sldId id="337" r:id="rId28"/>
    <p:sldId id="339" r:id="rId29"/>
    <p:sldId id="340" r:id="rId30"/>
    <p:sldId id="342" r:id="rId31"/>
    <p:sldId id="343" r:id="rId32"/>
    <p:sldId id="329" r:id="rId33"/>
    <p:sldId id="344" r:id="rId3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mn-ea"/>
        <a:cs typeface="+mn-cs"/>
      </a:defRPr>
    </a:lvl1pPr>
    <a:lvl2pPr marL="457200" algn="l" defTabSz="457200" rtl="0" fontAlgn="base">
      <a:spcBef>
        <a:spcPct val="0"/>
      </a:spcBef>
      <a:spcAft>
        <a:spcPct val="0"/>
      </a:spcAft>
      <a:defRPr kern="1200">
        <a:solidFill>
          <a:schemeClr val="tx1"/>
        </a:solidFill>
        <a:latin typeface="Calibri" pitchFamily="34" charset="0"/>
        <a:ea typeface="+mn-ea"/>
        <a:cs typeface="+mn-cs"/>
      </a:defRPr>
    </a:lvl2pPr>
    <a:lvl3pPr marL="914400" algn="l" defTabSz="457200" rtl="0" fontAlgn="base">
      <a:spcBef>
        <a:spcPct val="0"/>
      </a:spcBef>
      <a:spcAft>
        <a:spcPct val="0"/>
      </a:spcAft>
      <a:defRPr kern="1200">
        <a:solidFill>
          <a:schemeClr val="tx1"/>
        </a:solidFill>
        <a:latin typeface="Calibri" pitchFamily="34" charset="0"/>
        <a:ea typeface="+mn-ea"/>
        <a:cs typeface="+mn-cs"/>
      </a:defRPr>
    </a:lvl3pPr>
    <a:lvl4pPr marL="1371600" algn="l" defTabSz="457200" rtl="0" fontAlgn="base">
      <a:spcBef>
        <a:spcPct val="0"/>
      </a:spcBef>
      <a:spcAft>
        <a:spcPct val="0"/>
      </a:spcAft>
      <a:defRPr kern="1200">
        <a:solidFill>
          <a:schemeClr val="tx1"/>
        </a:solidFill>
        <a:latin typeface="Calibri" pitchFamily="34" charset="0"/>
        <a:ea typeface="+mn-ea"/>
        <a:cs typeface="+mn-cs"/>
      </a:defRPr>
    </a:lvl4pPr>
    <a:lvl5pPr marL="1828800" algn="l" defTabSz="457200" rtl="0" fontAlgn="base">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15:clr>
            <a:srgbClr val="A4A3A4"/>
          </p15:clr>
        </p15:guide>
        <p15:guide id="2" pos="28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4484" autoAdjust="0"/>
  </p:normalViewPr>
  <p:slideViewPr>
    <p:cSldViewPr snapToGrid="0" snapToObjects="1" showGuides="1">
      <p:cViewPr varScale="1">
        <p:scale>
          <a:sx n="82" d="100"/>
          <a:sy n="82" d="100"/>
        </p:scale>
        <p:origin x="1440" y="58"/>
      </p:cViewPr>
      <p:guideLst>
        <p:guide orient="horz"/>
        <p:guide pos="2888"/>
      </p:guideLst>
    </p:cSldViewPr>
  </p:slideViewPr>
  <p:outlineViewPr>
    <p:cViewPr>
      <p:scale>
        <a:sx n="33" d="100"/>
        <a:sy n="33" d="100"/>
      </p:scale>
      <p:origin x="0" y="1195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a Reeves" userId="82524811-3cdf-4e6c-b66b-9e6b39182be5" providerId="ADAL" clId="{4A60E447-F12A-4FA3-A224-81424603A972}"/>
    <pc:docChg chg="undo custSel addSld delSld modSld sldOrd">
      <pc:chgData name="Paula Reeves" userId="82524811-3cdf-4e6c-b66b-9e6b39182be5" providerId="ADAL" clId="{4A60E447-F12A-4FA3-A224-81424603A972}" dt="2022-07-31T19:11:10.678" v="1344"/>
      <pc:docMkLst>
        <pc:docMk/>
      </pc:docMkLst>
      <pc:sldChg chg="modSp">
        <pc:chgData name="Paula Reeves" userId="82524811-3cdf-4e6c-b66b-9e6b39182be5" providerId="ADAL" clId="{4A60E447-F12A-4FA3-A224-81424603A972}" dt="2022-07-31T18:07:22.525" v="187" actId="20577"/>
        <pc:sldMkLst>
          <pc:docMk/>
          <pc:sldMk cId="0" sldId="256"/>
        </pc:sldMkLst>
        <pc:spChg chg="mod">
          <ac:chgData name="Paula Reeves" userId="82524811-3cdf-4e6c-b66b-9e6b39182be5" providerId="ADAL" clId="{4A60E447-F12A-4FA3-A224-81424603A972}" dt="2022-07-31T18:07:22.525" v="187" actId="20577"/>
          <ac:spMkLst>
            <pc:docMk/>
            <pc:sldMk cId="0" sldId="256"/>
            <ac:spMk id="2" creationId="{00000000-0000-0000-0000-000000000000}"/>
          </ac:spMkLst>
        </pc:spChg>
      </pc:sldChg>
      <pc:sldChg chg="modSp">
        <pc:chgData name="Paula Reeves" userId="82524811-3cdf-4e6c-b66b-9e6b39182be5" providerId="ADAL" clId="{4A60E447-F12A-4FA3-A224-81424603A972}" dt="2022-07-31T18:17:15.619" v="442" actId="14100"/>
        <pc:sldMkLst>
          <pc:docMk/>
          <pc:sldMk cId="3360925091" sldId="327"/>
        </pc:sldMkLst>
        <pc:spChg chg="mod">
          <ac:chgData name="Paula Reeves" userId="82524811-3cdf-4e6c-b66b-9e6b39182be5" providerId="ADAL" clId="{4A60E447-F12A-4FA3-A224-81424603A972}" dt="2022-07-31T18:16:57.158" v="438" actId="113"/>
          <ac:spMkLst>
            <pc:docMk/>
            <pc:sldMk cId="3360925091" sldId="327"/>
            <ac:spMk id="3" creationId="{00000000-0000-0000-0000-000000000000}"/>
          </ac:spMkLst>
        </pc:spChg>
        <pc:picChg chg="mod">
          <ac:chgData name="Paula Reeves" userId="82524811-3cdf-4e6c-b66b-9e6b39182be5" providerId="ADAL" clId="{4A60E447-F12A-4FA3-A224-81424603A972}" dt="2022-07-31T18:17:15.619" v="442" actId="14100"/>
          <ac:picMkLst>
            <pc:docMk/>
            <pc:sldMk cId="3360925091" sldId="327"/>
            <ac:picMk id="5" creationId="{00000000-0000-0000-0000-000000000000}"/>
          </ac:picMkLst>
        </pc:picChg>
      </pc:sldChg>
      <pc:sldChg chg="modSp">
        <pc:chgData name="Paula Reeves" userId="82524811-3cdf-4e6c-b66b-9e6b39182be5" providerId="ADAL" clId="{4A60E447-F12A-4FA3-A224-81424603A972}" dt="2022-07-31T18:18:48.497" v="469" actId="14100"/>
        <pc:sldMkLst>
          <pc:docMk/>
          <pc:sldMk cId="1681760895" sldId="328"/>
        </pc:sldMkLst>
        <pc:spChg chg="mod">
          <ac:chgData name="Paula Reeves" userId="82524811-3cdf-4e6c-b66b-9e6b39182be5" providerId="ADAL" clId="{4A60E447-F12A-4FA3-A224-81424603A972}" dt="2022-07-31T18:18:48.497" v="469" actId="14100"/>
          <ac:spMkLst>
            <pc:docMk/>
            <pc:sldMk cId="1681760895" sldId="328"/>
            <ac:spMk id="3" creationId="{00000000-0000-0000-0000-000000000000}"/>
          </ac:spMkLst>
        </pc:spChg>
      </pc:sldChg>
      <pc:sldChg chg="ord">
        <pc:chgData name="Paula Reeves" userId="82524811-3cdf-4e6c-b66b-9e6b39182be5" providerId="ADAL" clId="{4A60E447-F12A-4FA3-A224-81424603A972}" dt="2022-07-31T18:19:57.343" v="470"/>
        <pc:sldMkLst>
          <pc:docMk/>
          <pc:sldMk cId="933116897" sldId="329"/>
        </pc:sldMkLst>
      </pc:sldChg>
      <pc:sldChg chg="modSp ord">
        <pc:chgData name="Paula Reeves" userId="82524811-3cdf-4e6c-b66b-9e6b39182be5" providerId="ADAL" clId="{4A60E447-F12A-4FA3-A224-81424603A972}" dt="2022-07-31T18:26:09.542" v="728" actId="14100"/>
        <pc:sldMkLst>
          <pc:docMk/>
          <pc:sldMk cId="1876255011" sldId="330"/>
        </pc:sldMkLst>
        <pc:spChg chg="mod">
          <ac:chgData name="Paula Reeves" userId="82524811-3cdf-4e6c-b66b-9e6b39182be5" providerId="ADAL" clId="{4A60E447-F12A-4FA3-A224-81424603A972}" dt="2022-07-31T18:26:02.952" v="727" actId="255"/>
          <ac:spMkLst>
            <pc:docMk/>
            <pc:sldMk cId="1876255011" sldId="330"/>
            <ac:spMk id="2" creationId="{00000000-0000-0000-0000-000000000000}"/>
          </ac:spMkLst>
        </pc:spChg>
        <pc:picChg chg="mod">
          <ac:chgData name="Paula Reeves" userId="82524811-3cdf-4e6c-b66b-9e6b39182be5" providerId="ADAL" clId="{4A60E447-F12A-4FA3-A224-81424603A972}" dt="2022-07-31T18:26:09.542" v="728" actId="14100"/>
          <ac:picMkLst>
            <pc:docMk/>
            <pc:sldMk cId="1876255011" sldId="330"/>
            <ac:picMk id="5" creationId="{9B1FB374-2BF7-49F7-885D-E33F3978C4E2}"/>
          </ac:picMkLst>
        </pc:picChg>
      </pc:sldChg>
      <pc:sldChg chg="modSp">
        <pc:chgData name="Paula Reeves" userId="82524811-3cdf-4e6c-b66b-9e6b39182be5" providerId="ADAL" clId="{4A60E447-F12A-4FA3-A224-81424603A972}" dt="2022-07-31T18:28:09.530" v="738" actId="122"/>
        <pc:sldMkLst>
          <pc:docMk/>
          <pc:sldMk cId="1481859960" sldId="333"/>
        </pc:sldMkLst>
        <pc:spChg chg="mod">
          <ac:chgData name="Paula Reeves" userId="82524811-3cdf-4e6c-b66b-9e6b39182be5" providerId="ADAL" clId="{4A60E447-F12A-4FA3-A224-81424603A972}" dt="2022-07-31T18:28:09.530" v="738" actId="122"/>
          <ac:spMkLst>
            <pc:docMk/>
            <pc:sldMk cId="1481859960" sldId="333"/>
            <ac:spMk id="2" creationId="{00000000-0000-0000-0000-000000000000}"/>
          </ac:spMkLst>
        </pc:spChg>
        <pc:picChg chg="mod">
          <ac:chgData name="Paula Reeves" userId="82524811-3cdf-4e6c-b66b-9e6b39182be5" providerId="ADAL" clId="{4A60E447-F12A-4FA3-A224-81424603A972}" dt="2022-07-31T18:27:56.049" v="736" actId="14100"/>
          <ac:picMkLst>
            <pc:docMk/>
            <pc:sldMk cId="1481859960" sldId="333"/>
            <ac:picMk id="4" creationId="{CA96BD7C-8EF7-4BD6-A665-F9CF98045B3B}"/>
          </ac:picMkLst>
        </pc:picChg>
      </pc:sldChg>
      <pc:sldChg chg="ord">
        <pc:chgData name="Paula Reeves" userId="82524811-3cdf-4e6c-b66b-9e6b39182be5" providerId="ADAL" clId="{4A60E447-F12A-4FA3-A224-81424603A972}" dt="2022-07-31T18:36:55.582" v="739"/>
        <pc:sldMkLst>
          <pc:docMk/>
          <pc:sldMk cId="184765808" sldId="334"/>
        </pc:sldMkLst>
      </pc:sldChg>
      <pc:sldChg chg="modSp">
        <pc:chgData name="Paula Reeves" userId="82524811-3cdf-4e6c-b66b-9e6b39182be5" providerId="ADAL" clId="{4A60E447-F12A-4FA3-A224-81424603A972}" dt="2022-07-31T19:00:17.227" v="870" actId="14100"/>
        <pc:sldMkLst>
          <pc:docMk/>
          <pc:sldMk cId="14302855" sldId="335"/>
        </pc:sldMkLst>
        <pc:spChg chg="mod">
          <ac:chgData name="Paula Reeves" userId="82524811-3cdf-4e6c-b66b-9e6b39182be5" providerId="ADAL" clId="{4A60E447-F12A-4FA3-A224-81424603A972}" dt="2022-07-31T19:00:11.312" v="869" actId="20577"/>
          <ac:spMkLst>
            <pc:docMk/>
            <pc:sldMk cId="14302855" sldId="335"/>
            <ac:spMk id="3" creationId="{00000000-0000-0000-0000-000000000000}"/>
          </ac:spMkLst>
        </pc:spChg>
        <pc:picChg chg="mod">
          <ac:chgData name="Paula Reeves" userId="82524811-3cdf-4e6c-b66b-9e6b39182be5" providerId="ADAL" clId="{4A60E447-F12A-4FA3-A224-81424603A972}" dt="2022-07-31T19:00:17.227" v="870" actId="14100"/>
          <ac:picMkLst>
            <pc:docMk/>
            <pc:sldMk cId="14302855" sldId="335"/>
            <ac:picMk id="5" creationId="{00000000-0000-0000-0000-000000000000}"/>
          </ac:picMkLst>
        </pc:picChg>
      </pc:sldChg>
      <pc:sldChg chg="ord">
        <pc:chgData name="Paula Reeves" userId="82524811-3cdf-4e6c-b66b-9e6b39182be5" providerId="ADAL" clId="{4A60E447-F12A-4FA3-A224-81424603A972}" dt="2022-07-31T18:54:26.457" v="755"/>
        <pc:sldMkLst>
          <pc:docMk/>
          <pc:sldMk cId="544200159" sldId="338"/>
        </pc:sldMkLst>
      </pc:sldChg>
      <pc:sldChg chg="ord">
        <pc:chgData name="Paula Reeves" userId="82524811-3cdf-4e6c-b66b-9e6b39182be5" providerId="ADAL" clId="{4A60E447-F12A-4FA3-A224-81424603A972}" dt="2022-07-31T19:11:10.678" v="1344"/>
        <pc:sldMkLst>
          <pc:docMk/>
          <pc:sldMk cId="3856450236" sldId="341"/>
        </pc:sldMkLst>
      </pc:sldChg>
      <pc:sldChg chg="addSp delSp modSp add">
        <pc:chgData name="Paula Reeves" userId="82524811-3cdf-4e6c-b66b-9e6b39182be5" providerId="ADAL" clId="{4A60E447-F12A-4FA3-A224-81424603A972}" dt="2022-07-31T00:01:22.311" v="18" actId="5793"/>
        <pc:sldMkLst>
          <pc:docMk/>
          <pc:sldMk cId="975642328" sldId="345"/>
        </pc:sldMkLst>
        <pc:spChg chg="add mod">
          <ac:chgData name="Paula Reeves" userId="82524811-3cdf-4e6c-b66b-9e6b39182be5" providerId="ADAL" clId="{4A60E447-F12A-4FA3-A224-81424603A972}" dt="2022-07-31T00:01:22.311" v="18" actId="5793"/>
          <ac:spMkLst>
            <pc:docMk/>
            <pc:sldMk cId="975642328" sldId="345"/>
            <ac:spMk id="2" creationId="{D7DE46C7-FF80-4BFC-9354-D6BE6ACD4ADC}"/>
          </ac:spMkLst>
        </pc:spChg>
        <pc:spChg chg="add del">
          <ac:chgData name="Paula Reeves" userId="82524811-3cdf-4e6c-b66b-9e6b39182be5" providerId="ADAL" clId="{4A60E447-F12A-4FA3-A224-81424603A972}" dt="2022-07-30T23:59:55.409" v="3" actId="478"/>
          <ac:spMkLst>
            <pc:docMk/>
            <pc:sldMk cId="975642328" sldId="345"/>
            <ac:spMk id="3" creationId="{FAFDE62C-FDAB-48C5-9EFA-EB52B857DF58}"/>
          </ac:spMkLst>
        </pc:spChg>
      </pc:sldChg>
      <pc:sldChg chg="addSp modSp add">
        <pc:chgData name="Paula Reeves" userId="82524811-3cdf-4e6c-b66b-9e6b39182be5" providerId="ADAL" clId="{4A60E447-F12A-4FA3-A224-81424603A972}" dt="2022-07-31T00:02:41.496" v="35" actId="5793"/>
        <pc:sldMkLst>
          <pc:docMk/>
          <pc:sldMk cId="3055327560" sldId="346"/>
        </pc:sldMkLst>
        <pc:spChg chg="mod">
          <ac:chgData name="Paula Reeves" userId="82524811-3cdf-4e6c-b66b-9e6b39182be5" providerId="ADAL" clId="{4A60E447-F12A-4FA3-A224-81424603A972}" dt="2022-07-31T00:02:41.496" v="35" actId="5793"/>
          <ac:spMkLst>
            <pc:docMk/>
            <pc:sldMk cId="3055327560" sldId="346"/>
            <ac:spMk id="2" creationId="{D7DE46C7-FF80-4BFC-9354-D6BE6ACD4ADC}"/>
          </ac:spMkLst>
        </pc:spChg>
        <pc:spChg chg="add mod">
          <ac:chgData name="Paula Reeves" userId="82524811-3cdf-4e6c-b66b-9e6b39182be5" providerId="ADAL" clId="{4A60E447-F12A-4FA3-A224-81424603A972}" dt="2022-07-31T00:02:11.412" v="25" actId="255"/>
          <ac:spMkLst>
            <pc:docMk/>
            <pc:sldMk cId="3055327560" sldId="346"/>
            <ac:spMk id="3" creationId="{1B86E9DC-D5C8-44F0-BE1E-03CEE24515C5}"/>
          </ac:spMkLst>
        </pc:spChg>
      </pc:sldChg>
      <pc:sldChg chg="addSp delSp modSp add ord">
        <pc:chgData name="Paula Reeves" userId="82524811-3cdf-4e6c-b66b-9e6b39182be5" providerId="ADAL" clId="{4A60E447-F12A-4FA3-A224-81424603A972}" dt="2022-07-31T18:50:16.659" v="740"/>
        <pc:sldMkLst>
          <pc:docMk/>
          <pc:sldMk cId="3547083549" sldId="347"/>
        </pc:sldMkLst>
        <pc:spChg chg="del mod">
          <ac:chgData name="Paula Reeves" userId="82524811-3cdf-4e6c-b66b-9e6b39182be5" providerId="ADAL" clId="{4A60E447-F12A-4FA3-A224-81424603A972}" dt="2022-07-31T00:04:06.258" v="43"/>
          <ac:spMkLst>
            <pc:docMk/>
            <pc:sldMk cId="3547083549" sldId="347"/>
            <ac:spMk id="2" creationId="{D7DE46C7-FF80-4BFC-9354-D6BE6ACD4ADC}"/>
          </ac:spMkLst>
        </pc:spChg>
        <pc:spChg chg="mod">
          <ac:chgData name="Paula Reeves" userId="82524811-3cdf-4e6c-b66b-9e6b39182be5" providerId="ADAL" clId="{4A60E447-F12A-4FA3-A224-81424603A972}" dt="2022-07-31T00:03:49.643" v="40" actId="255"/>
          <ac:spMkLst>
            <pc:docMk/>
            <pc:sldMk cId="3547083549" sldId="347"/>
            <ac:spMk id="3" creationId="{1B86E9DC-D5C8-44F0-BE1E-03CEE24515C5}"/>
          </ac:spMkLst>
        </pc:spChg>
        <pc:spChg chg="add mod">
          <ac:chgData name="Paula Reeves" userId="82524811-3cdf-4e6c-b66b-9e6b39182be5" providerId="ADAL" clId="{4A60E447-F12A-4FA3-A224-81424603A972}" dt="2022-07-31T00:04:57.390" v="54" actId="5793"/>
          <ac:spMkLst>
            <pc:docMk/>
            <pc:sldMk cId="3547083549" sldId="347"/>
            <ac:spMk id="4" creationId="{FC10BBB4-7C59-4FD7-9E72-AF7F0681823F}"/>
          </ac:spMkLst>
        </pc:spChg>
      </pc:sldChg>
      <pc:sldChg chg="modSp add">
        <pc:chgData name="Paula Reeves" userId="82524811-3cdf-4e6c-b66b-9e6b39182be5" providerId="ADAL" clId="{4A60E447-F12A-4FA3-A224-81424603A972}" dt="2022-07-31T18:14:14.195" v="261" actId="20577"/>
        <pc:sldMkLst>
          <pc:docMk/>
          <pc:sldMk cId="4009008155" sldId="348"/>
        </pc:sldMkLst>
        <pc:spChg chg="mod">
          <ac:chgData name="Paula Reeves" userId="82524811-3cdf-4e6c-b66b-9e6b39182be5" providerId="ADAL" clId="{4A60E447-F12A-4FA3-A224-81424603A972}" dt="2022-07-31T18:14:14.195" v="261" actId="20577"/>
          <ac:spMkLst>
            <pc:docMk/>
            <pc:sldMk cId="4009008155" sldId="348"/>
            <ac:spMk id="2" creationId="{00000000-0000-0000-0000-000000000000}"/>
          </ac:spMkLst>
        </pc:spChg>
        <pc:spChg chg="mod">
          <ac:chgData name="Paula Reeves" userId="82524811-3cdf-4e6c-b66b-9e6b39182be5" providerId="ADAL" clId="{4A60E447-F12A-4FA3-A224-81424603A972}" dt="2022-07-31T18:13:45.575" v="245" actId="113"/>
          <ac:spMkLst>
            <pc:docMk/>
            <pc:sldMk cId="4009008155" sldId="348"/>
            <ac:spMk id="3" creationId="{00000000-0000-0000-0000-000000000000}"/>
          </ac:spMkLst>
        </pc:spChg>
      </pc:sldChg>
      <pc:sldChg chg="modSp add ord">
        <pc:chgData name="Paula Reeves" userId="82524811-3cdf-4e6c-b66b-9e6b39182be5" providerId="ADAL" clId="{4A60E447-F12A-4FA3-A224-81424603A972}" dt="2022-07-31T18:25:12.393" v="721" actId="122"/>
        <pc:sldMkLst>
          <pc:docMk/>
          <pc:sldMk cId="1101782356" sldId="349"/>
        </pc:sldMkLst>
        <pc:spChg chg="mod">
          <ac:chgData name="Paula Reeves" userId="82524811-3cdf-4e6c-b66b-9e6b39182be5" providerId="ADAL" clId="{4A60E447-F12A-4FA3-A224-81424603A972}" dt="2022-07-31T18:25:12.393" v="721" actId="122"/>
          <ac:spMkLst>
            <pc:docMk/>
            <pc:sldMk cId="1101782356" sldId="349"/>
            <ac:spMk id="2" creationId="{00000000-0000-0000-0000-000000000000}"/>
          </ac:spMkLst>
        </pc:spChg>
        <pc:spChg chg="mod">
          <ac:chgData name="Paula Reeves" userId="82524811-3cdf-4e6c-b66b-9e6b39182be5" providerId="ADAL" clId="{4A60E447-F12A-4FA3-A224-81424603A972}" dt="2022-07-31T18:25:01.584" v="719" actId="255"/>
          <ac:spMkLst>
            <pc:docMk/>
            <pc:sldMk cId="1101782356" sldId="349"/>
            <ac:spMk id="3" creationId="{00000000-0000-0000-0000-000000000000}"/>
          </ac:spMkLst>
        </pc:spChg>
      </pc:sldChg>
      <pc:sldChg chg="modSp add">
        <pc:chgData name="Paula Reeves" userId="82524811-3cdf-4e6c-b66b-9e6b39182be5" providerId="ADAL" clId="{4A60E447-F12A-4FA3-A224-81424603A972}" dt="2022-07-31T18:54:09.177" v="754" actId="20577"/>
        <pc:sldMkLst>
          <pc:docMk/>
          <pc:sldMk cId="994071759" sldId="350"/>
        </pc:sldMkLst>
        <pc:spChg chg="mod">
          <ac:chgData name="Paula Reeves" userId="82524811-3cdf-4e6c-b66b-9e6b39182be5" providerId="ADAL" clId="{4A60E447-F12A-4FA3-A224-81424603A972}" dt="2022-07-31T18:53:10.988" v="745"/>
          <ac:spMkLst>
            <pc:docMk/>
            <pc:sldMk cId="994071759" sldId="350"/>
            <ac:spMk id="3" creationId="{1B86E9DC-D5C8-44F0-BE1E-03CEE24515C5}"/>
          </ac:spMkLst>
        </pc:spChg>
        <pc:spChg chg="mod">
          <ac:chgData name="Paula Reeves" userId="82524811-3cdf-4e6c-b66b-9e6b39182be5" providerId="ADAL" clId="{4A60E447-F12A-4FA3-A224-81424603A972}" dt="2022-07-31T18:54:09.177" v="754" actId="20577"/>
          <ac:spMkLst>
            <pc:docMk/>
            <pc:sldMk cId="994071759" sldId="350"/>
            <ac:spMk id="4" creationId="{FC10BBB4-7C59-4FD7-9E72-AF7F0681823F}"/>
          </ac:spMkLst>
        </pc:spChg>
      </pc:sldChg>
      <pc:sldChg chg="modSp add ord">
        <pc:chgData name="Paula Reeves" userId="82524811-3cdf-4e6c-b66b-9e6b39182be5" providerId="ADAL" clId="{4A60E447-F12A-4FA3-A224-81424603A972}" dt="2022-07-31T18:57:08.757" v="761"/>
        <pc:sldMkLst>
          <pc:docMk/>
          <pc:sldMk cId="1309690092" sldId="351"/>
        </pc:sldMkLst>
        <pc:spChg chg="mod">
          <ac:chgData name="Paula Reeves" userId="82524811-3cdf-4e6c-b66b-9e6b39182be5" providerId="ADAL" clId="{4A60E447-F12A-4FA3-A224-81424603A972}" dt="2022-07-31T18:56:11.673" v="757"/>
          <ac:spMkLst>
            <pc:docMk/>
            <pc:sldMk cId="1309690092" sldId="351"/>
            <ac:spMk id="2" creationId="{00000000-0000-0000-0000-000000000000}"/>
          </ac:spMkLst>
        </pc:spChg>
        <pc:spChg chg="mod">
          <ac:chgData name="Paula Reeves" userId="82524811-3cdf-4e6c-b66b-9e6b39182be5" providerId="ADAL" clId="{4A60E447-F12A-4FA3-A224-81424603A972}" dt="2022-07-31T18:56:47.644" v="760" actId="14100"/>
          <ac:spMkLst>
            <pc:docMk/>
            <pc:sldMk cId="1309690092" sldId="351"/>
            <ac:spMk id="3" creationId="{00000000-0000-0000-0000-000000000000}"/>
          </ac:spMkLst>
        </pc:spChg>
      </pc:sldChg>
      <pc:sldChg chg="modSp add ord">
        <pc:chgData name="Paula Reeves" userId="82524811-3cdf-4e6c-b66b-9e6b39182be5" providerId="ADAL" clId="{4A60E447-F12A-4FA3-A224-81424603A972}" dt="2022-07-31T19:08:03.819" v="1342"/>
        <pc:sldMkLst>
          <pc:docMk/>
          <pc:sldMk cId="3214606873" sldId="352"/>
        </pc:sldMkLst>
        <pc:spChg chg="mod">
          <ac:chgData name="Paula Reeves" userId="82524811-3cdf-4e6c-b66b-9e6b39182be5" providerId="ADAL" clId="{4A60E447-F12A-4FA3-A224-81424603A972}" dt="2022-07-31T19:02:06.568" v="891" actId="20577"/>
          <ac:spMkLst>
            <pc:docMk/>
            <pc:sldMk cId="3214606873" sldId="352"/>
            <ac:spMk id="2" creationId="{4B612B14-6A8D-4407-A571-7166FA6631E3}"/>
          </ac:spMkLst>
        </pc:spChg>
        <pc:spChg chg="mod">
          <ac:chgData name="Paula Reeves" userId="82524811-3cdf-4e6c-b66b-9e6b39182be5" providerId="ADAL" clId="{4A60E447-F12A-4FA3-A224-81424603A972}" dt="2022-07-31T19:04:54.821" v="1145" actId="14100"/>
          <ac:spMkLst>
            <pc:docMk/>
            <pc:sldMk cId="3214606873" sldId="352"/>
            <ac:spMk id="3" creationId="{0FE375D9-645E-4B95-B26E-AC4EB60BFACE}"/>
          </ac:spMkLst>
        </pc:spChg>
      </pc:sldChg>
      <pc:sldChg chg="modSp add del">
        <pc:chgData name="Paula Reeves" userId="82524811-3cdf-4e6c-b66b-9e6b39182be5" providerId="ADAL" clId="{4A60E447-F12A-4FA3-A224-81424603A972}" dt="2022-07-31T19:10:59.048" v="1343" actId="2696"/>
        <pc:sldMkLst>
          <pc:docMk/>
          <pc:sldMk cId="3705931664" sldId="353"/>
        </pc:sldMkLst>
        <pc:spChg chg="mod">
          <ac:chgData name="Paula Reeves" userId="82524811-3cdf-4e6c-b66b-9e6b39182be5" providerId="ADAL" clId="{4A60E447-F12A-4FA3-A224-81424603A972}" dt="2022-07-31T19:05:24.042" v="1167" actId="20577"/>
          <ac:spMkLst>
            <pc:docMk/>
            <pc:sldMk cId="3705931664" sldId="353"/>
            <ac:spMk id="2" creationId="{4B612B14-6A8D-4407-A571-7166FA6631E3}"/>
          </ac:spMkLst>
        </pc:spChg>
        <pc:spChg chg="mod">
          <ac:chgData name="Paula Reeves" userId="82524811-3cdf-4e6c-b66b-9e6b39182be5" providerId="ADAL" clId="{4A60E447-F12A-4FA3-A224-81424603A972}" dt="2022-07-31T19:07:04.010" v="1341" actId="5793"/>
          <ac:spMkLst>
            <pc:docMk/>
            <pc:sldMk cId="3705931664" sldId="353"/>
            <ac:spMk id="3" creationId="{0FE375D9-645E-4B95-B26E-AC4EB60BFAC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B52235B0-F59D-4F31-85E6-EF005CCA9A57}" type="datetimeFigureOut">
              <a:rPr lang="en-US"/>
              <a:pPr>
                <a:defRPr/>
              </a:pPr>
              <a:t>7/31/2022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9F9D4C33-2821-49F8-8AA6-30CA939CFF9A}" type="slidenum">
              <a:rPr lang="en-US"/>
              <a:pPr>
                <a:defRPr/>
              </a:pPr>
              <a:t>‹#›</a:t>
            </a:fld>
            <a:endParaRPr lang="en-US" dirty="0"/>
          </a:p>
        </p:txBody>
      </p:sp>
    </p:spTree>
    <p:extLst>
      <p:ext uri="{BB962C8B-B14F-4D97-AF65-F5344CB8AC3E}">
        <p14:creationId xmlns:p14="http://schemas.microsoft.com/office/powerpoint/2010/main" val="1219853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C443B46-3867-42B8-9B90-F0060E094AC7}" type="datetimeFigureOut">
              <a:rPr lang="en-US"/>
              <a:pPr>
                <a:defRPr/>
              </a:pPr>
              <a:t>7/31/2022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4270DF98-8515-4272-AE18-335A0D2356F1}" type="slidenum">
              <a:rPr lang="en-US"/>
              <a:pPr>
                <a:defRPr/>
              </a:pPr>
              <a:t>‹#›</a:t>
            </a:fld>
            <a:endParaRPr lang="en-US" dirty="0"/>
          </a:p>
        </p:txBody>
      </p:sp>
    </p:spTree>
    <p:extLst>
      <p:ext uri="{BB962C8B-B14F-4D97-AF65-F5344CB8AC3E}">
        <p14:creationId xmlns:p14="http://schemas.microsoft.com/office/powerpoint/2010/main" val="2223784405"/>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5" descr="ppt_opener.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81000"/>
            <a:ext cx="9144000"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265" name="Rectangle 17"/>
          <p:cNvSpPr>
            <a:spLocks noGrp="1" noChangeArrowheads="1"/>
          </p:cNvSpPr>
          <p:nvPr>
            <p:ph type="ctrTitle"/>
          </p:nvPr>
        </p:nvSpPr>
        <p:spPr>
          <a:xfrm>
            <a:off x="1223963" y="3724275"/>
            <a:ext cx="6692900" cy="838200"/>
          </a:xfrm>
          <a:effectLst/>
        </p:spPr>
        <p:txBody>
          <a:bodyPr anchorCtr="1"/>
          <a:lstStyle>
            <a:lvl1pPr algn="ctr">
              <a:defRPr/>
            </a:lvl1pPr>
          </a:lstStyle>
          <a:p>
            <a:r>
              <a:rPr lang="en-US"/>
              <a:t>Click to edit Master title style</a:t>
            </a:r>
          </a:p>
        </p:txBody>
      </p:sp>
      <p:sp>
        <p:nvSpPr>
          <p:cNvPr id="181266" name="Rectangle 18"/>
          <p:cNvSpPr>
            <a:spLocks noGrp="1" noChangeArrowheads="1"/>
          </p:cNvSpPr>
          <p:nvPr>
            <p:ph type="subTitle" idx="1"/>
          </p:nvPr>
        </p:nvSpPr>
        <p:spPr>
          <a:xfrm>
            <a:off x="1371600" y="5307013"/>
            <a:ext cx="6400800" cy="533400"/>
          </a:xfrm>
        </p:spPr>
        <p:txBody>
          <a:bodyPr lIns="91440" tIns="45720" rIns="91440" bIns="45720"/>
          <a:lstStyle>
            <a:lvl1pPr marL="0" indent="0" algn="ctr">
              <a:buFontTx/>
              <a:buNone/>
              <a:defRPr sz="1800"/>
            </a:lvl1pPr>
          </a:lstStyle>
          <a:p>
            <a:r>
              <a:rPr lang="en-US"/>
              <a:t>Click to edit Master subtitle style</a:t>
            </a:r>
          </a:p>
        </p:txBody>
      </p:sp>
    </p:spTree>
    <p:extLst>
      <p:ext uri="{BB962C8B-B14F-4D97-AF65-F5344CB8AC3E}">
        <p14:creationId xmlns:p14="http://schemas.microsoft.com/office/powerpoint/2010/main" val="720470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6395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9263" y="1611313"/>
            <a:ext cx="2155825" cy="44211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30200" y="1611313"/>
            <a:ext cx="6316663" cy="44211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6605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33388" y="1520675"/>
            <a:ext cx="8613775" cy="3686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7326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8968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30200" y="2346325"/>
            <a:ext cx="4230688" cy="3686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13288" y="2346325"/>
            <a:ext cx="4230687" cy="3686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4578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9792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9210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815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10333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01004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33388" y="716150"/>
            <a:ext cx="8524875" cy="388937"/>
          </a:xfrm>
          <a:prstGeom prst="rect">
            <a:avLst/>
          </a:prstGeom>
          <a:noFill/>
          <a:ln>
            <a:noFill/>
          </a:ln>
          <a:effectLst>
            <a:outerShdw blurRad="63500" dist="17961" dir="2700000" algn="ctr" rotWithShape="0">
              <a:schemeClr val="bg2">
                <a:alpha val="74998"/>
              </a:schemeClr>
            </a:outerShdw>
          </a:effectLst>
          <a:extLst>
            <a:ext uri="{FAA26D3D-D897-4be2-8F04-BA451C77F1D7}"/>
          </a:extLst>
        </p:spPr>
        <p:txBody>
          <a:bodyPr vert="horz" wrap="square" lIns="0" tIns="0" rIns="0" bIns="0" numCol="1" anchor="b" anchorCtr="0" compatLnSpc="1">
            <a:prstTxWarp prst="textNoShape">
              <a:avLst/>
            </a:prstTxWarp>
            <a:spAutoFit/>
          </a:bodyPr>
          <a:lstStyle/>
          <a:p>
            <a:pPr lvl="0"/>
            <a:r>
              <a:rPr lang="en-US"/>
              <a:t>Click to edit Master title style</a:t>
            </a:r>
          </a:p>
        </p:txBody>
      </p:sp>
      <p:sp>
        <p:nvSpPr>
          <p:cNvPr id="1027" name="Rectangle 4"/>
          <p:cNvSpPr>
            <a:spLocks noGrp="1" noChangeArrowheads="1"/>
          </p:cNvSpPr>
          <p:nvPr>
            <p:ph type="body" idx="1"/>
          </p:nvPr>
        </p:nvSpPr>
        <p:spPr bwMode="auto">
          <a:xfrm>
            <a:off x="443753" y="1499160"/>
            <a:ext cx="8613775" cy="368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Text Box 8"/>
          <p:cNvSpPr txBox="1">
            <a:spLocks noChangeArrowheads="1"/>
          </p:cNvSpPr>
          <p:nvPr userDrawn="1"/>
        </p:nvSpPr>
        <p:spPr bwMode="auto">
          <a:xfrm>
            <a:off x="6003925" y="6089650"/>
            <a:ext cx="2820988" cy="457200"/>
          </a:xfrm>
          <a:prstGeom prst="rect">
            <a:avLst/>
          </a:prstGeom>
          <a:noFill/>
          <a:ln>
            <a:noFill/>
          </a:ln>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defRPr/>
            </a:pPr>
            <a:endParaRPr lang="en-US" dirty="0">
              <a:ea typeface="+mn-ea"/>
            </a:endParaRPr>
          </a:p>
        </p:txBody>
      </p:sp>
      <p:sp>
        <p:nvSpPr>
          <p:cNvPr id="1030" name="Text Box 11"/>
          <p:cNvSpPr txBox="1">
            <a:spLocks noChangeArrowheads="1"/>
          </p:cNvSpPr>
          <p:nvPr userDrawn="1"/>
        </p:nvSpPr>
        <p:spPr bwMode="auto">
          <a:xfrm>
            <a:off x="303213" y="6581775"/>
            <a:ext cx="8840787" cy="269875"/>
          </a:xfrm>
          <a:prstGeom prst="rect">
            <a:avLst/>
          </a:prstGeom>
          <a:noFill/>
          <a:ln>
            <a:noFill/>
          </a:ln>
        </p:spPr>
        <p:txBody>
          <a:bodyPr/>
          <a:lstStyle>
            <a:lvl1pPr eaLnBrk="0" hangingPunct="0">
              <a:tabLst>
                <a:tab pos="7485063" algn="l"/>
              </a:tabLst>
              <a:defRPr sz="2400">
                <a:solidFill>
                  <a:schemeClr val="tx1"/>
                </a:solidFill>
                <a:latin typeface="Arial" charset="0"/>
              </a:defRPr>
            </a:lvl1pPr>
            <a:lvl2pPr marL="742950" indent="-285750" eaLnBrk="0" hangingPunct="0">
              <a:tabLst>
                <a:tab pos="7485063" algn="l"/>
              </a:tabLst>
              <a:defRPr sz="2400">
                <a:solidFill>
                  <a:schemeClr val="tx1"/>
                </a:solidFill>
                <a:latin typeface="Arial" charset="0"/>
              </a:defRPr>
            </a:lvl2pPr>
            <a:lvl3pPr marL="1143000" indent="-228600" eaLnBrk="0" hangingPunct="0">
              <a:tabLst>
                <a:tab pos="7485063" algn="l"/>
              </a:tabLst>
              <a:defRPr sz="2400">
                <a:solidFill>
                  <a:schemeClr val="tx1"/>
                </a:solidFill>
                <a:latin typeface="Arial" charset="0"/>
              </a:defRPr>
            </a:lvl3pPr>
            <a:lvl4pPr marL="1600200" indent="-228600" eaLnBrk="0" hangingPunct="0">
              <a:tabLst>
                <a:tab pos="7485063" algn="l"/>
              </a:tabLst>
              <a:defRPr sz="2400">
                <a:solidFill>
                  <a:schemeClr val="tx1"/>
                </a:solidFill>
                <a:latin typeface="Arial" charset="0"/>
              </a:defRPr>
            </a:lvl4pPr>
            <a:lvl5pPr marL="2057400" indent="-228600" eaLnBrk="0" hangingPunct="0">
              <a:tabLst>
                <a:tab pos="7485063" algn="l"/>
              </a:tabLst>
              <a:defRPr sz="2400">
                <a:solidFill>
                  <a:schemeClr val="tx1"/>
                </a:solidFill>
                <a:latin typeface="Arial" charset="0"/>
              </a:defRPr>
            </a:lvl5pPr>
            <a:lvl6pPr marL="2514600" indent="-228600" algn="ctr" eaLnBrk="0" fontAlgn="base" hangingPunct="0">
              <a:spcBef>
                <a:spcPct val="0"/>
              </a:spcBef>
              <a:spcAft>
                <a:spcPct val="0"/>
              </a:spcAft>
              <a:tabLst>
                <a:tab pos="7485063" algn="l"/>
              </a:tabLst>
              <a:defRPr sz="2400">
                <a:solidFill>
                  <a:schemeClr val="tx1"/>
                </a:solidFill>
                <a:latin typeface="Arial" charset="0"/>
              </a:defRPr>
            </a:lvl6pPr>
            <a:lvl7pPr marL="2971800" indent="-228600" algn="ctr" eaLnBrk="0" fontAlgn="base" hangingPunct="0">
              <a:spcBef>
                <a:spcPct val="0"/>
              </a:spcBef>
              <a:spcAft>
                <a:spcPct val="0"/>
              </a:spcAft>
              <a:tabLst>
                <a:tab pos="7485063" algn="l"/>
              </a:tabLst>
              <a:defRPr sz="2400">
                <a:solidFill>
                  <a:schemeClr val="tx1"/>
                </a:solidFill>
                <a:latin typeface="Arial" charset="0"/>
              </a:defRPr>
            </a:lvl7pPr>
            <a:lvl8pPr marL="3429000" indent="-228600" algn="ctr" eaLnBrk="0" fontAlgn="base" hangingPunct="0">
              <a:spcBef>
                <a:spcPct val="0"/>
              </a:spcBef>
              <a:spcAft>
                <a:spcPct val="0"/>
              </a:spcAft>
              <a:tabLst>
                <a:tab pos="7485063" algn="l"/>
              </a:tabLst>
              <a:defRPr sz="2400">
                <a:solidFill>
                  <a:schemeClr val="tx1"/>
                </a:solidFill>
                <a:latin typeface="Arial" charset="0"/>
              </a:defRPr>
            </a:lvl8pPr>
            <a:lvl9pPr marL="3886200" indent="-228600" algn="ctr" eaLnBrk="0" fontAlgn="base" hangingPunct="0">
              <a:spcBef>
                <a:spcPct val="0"/>
              </a:spcBef>
              <a:spcAft>
                <a:spcPct val="0"/>
              </a:spcAft>
              <a:tabLst>
                <a:tab pos="7485063" algn="l"/>
              </a:tabLst>
              <a:defRPr sz="2400">
                <a:solidFill>
                  <a:schemeClr val="tx1"/>
                </a:solidFill>
                <a:latin typeface="Arial" charset="0"/>
              </a:defRPr>
            </a:lvl9pPr>
          </a:lstStyle>
          <a:p>
            <a:pPr algn="r" eaLnBrk="1" hangingPunct="1">
              <a:spcBef>
                <a:spcPct val="50000"/>
              </a:spcBef>
              <a:defRPr/>
            </a:pPr>
            <a:endParaRPr lang="en-US" sz="1000" dirty="0">
              <a:ea typeface="+mn-ea"/>
            </a:endParaRPr>
          </a:p>
        </p:txBody>
      </p:sp>
      <p:sp>
        <p:nvSpPr>
          <p:cNvPr id="6" name="Text Box 13"/>
          <p:cNvSpPr txBox="1">
            <a:spLocks noChangeArrowheads="1"/>
          </p:cNvSpPr>
          <p:nvPr userDrawn="1"/>
        </p:nvSpPr>
        <p:spPr bwMode="auto">
          <a:xfrm>
            <a:off x="0" y="6588125"/>
            <a:ext cx="9144000" cy="269875"/>
          </a:xfrm>
          <a:prstGeom prst="rect">
            <a:avLst/>
          </a:prstGeom>
          <a:noFill/>
          <a:ln>
            <a:noFill/>
          </a:ln>
          <a:effectLst/>
        </p:spPr>
        <p:txBody>
          <a:bodyPr/>
          <a:lstStyle>
            <a:lvl1pPr algn="l" eaLnBrk="0" hangingPunct="0">
              <a:tabLst>
                <a:tab pos="7485063" algn="l"/>
              </a:tabLst>
              <a:defRPr sz="2400">
                <a:solidFill>
                  <a:schemeClr val="tx1"/>
                </a:solidFill>
                <a:latin typeface="Times New Roman" pitchFamily="18" charset="0"/>
              </a:defRPr>
            </a:lvl1pPr>
            <a:lvl2pPr algn="l" eaLnBrk="0" hangingPunct="0">
              <a:tabLst>
                <a:tab pos="7485063" algn="l"/>
              </a:tabLst>
              <a:defRPr sz="2400">
                <a:solidFill>
                  <a:schemeClr val="tx1"/>
                </a:solidFill>
                <a:latin typeface="Times New Roman" pitchFamily="18" charset="0"/>
              </a:defRPr>
            </a:lvl2pPr>
            <a:lvl3pPr algn="l" eaLnBrk="0" hangingPunct="0">
              <a:tabLst>
                <a:tab pos="7485063" algn="l"/>
              </a:tabLst>
              <a:defRPr sz="2400">
                <a:solidFill>
                  <a:schemeClr val="tx1"/>
                </a:solidFill>
                <a:latin typeface="Times New Roman" pitchFamily="18" charset="0"/>
              </a:defRPr>
            </a:lvl3pPr>
            <a:lvl4pPr algn="l" eaLnBrk="0" hangingPunct="0">
              <a:tabLst>
                <a:tab pos="7485063" algn="l"/>
              </a:tabLst>
              <a:defRPr sz="2400">
                <a:solidFill>
                  <a:schemeClr val="tx1"/>
                </a:solidFill>
                <a:latin typeface="Times New Roman" pitchFamily="18" charset="0"/>
              </a:defRPr>
            </a:lvl4pPr>
            <a:lvl5pPr algn="l" eaLnBrk="0" hangingPunct="0">
              <a:tabLst>
                <a:tab pos="7485063" algn="l"/>
              </a:tabLst>
              <a:defRPr sz="2400">
                <a:solidFill>
                  <a:schemeClr val="tx1"/>
                </a:solidFill>
                <a:latin typeface="Times New Roman" pitchFamily="18" charset="0"/>
              </a:defRPr>
            </a:lvl5pPr>
            <a:lvl6pPr eaLnBrk="0" fontAlgn="base" hangingPunct="0">
              <a:spcBef>
                <a:spcPct val="0"/>
              </a:spcBef>
              <a:spcAft>
                <a:spcPct val="0"/>
              </a:spcAft>
              <a:tabLst>
                <a:tab pos="7485063" algn="l"/>
              </a:tabLst>
              <a:defRPr sz="2400">
                <a:solidFill>
                  <a:schemeClr val="tx1"/>
                </a:solidFill>
                <a:latin typeface="Times New Roman" pitchFamily="18" charset="0"/>
              </a:defRPr>
            </a:lvl6pPr>
            <a:lvl7pPr eaLnBrk="0" fontAlgn="base" hangingPunct="0">
              <a:spcBef>
                <a:spcPct val="0"/>
              </a:spcBef>
              <a:spcAft>
                <a:spcPct val="0"/>
              </a:spcAft>
              <a:tabLst>
                <a:tab pos="7485063" algn="l"/>
              </a:tabLst>
              <a:defRPr sz="2400">
                <a:solidFill>
                  <a:schemeClr val="tx1"/>
                </a:solidFill>
                <a:latin typeface="Times New Roman" pitchFamily="18" charset="0"/>
              </a:defRPr>
            </a:lvl7pPr>
            <a:lvl8pPr eaLnBrk="0" fontAlgn="base" hangingPunct="0">
              <a:spcBef>
                <a:spcPct val="0"/>
              </a:spcBef>
              <a:spcAft>
                <a:spcPct val="0"/>
              </a:spcAft>
              <a:tabLst>
                <a:tab pos="7485063" algn="l"/>
              </a:tabLst>
              <a:defRPr sz="2400">
                <a:solidFill>
                  <a:schemeClr val="tx1"/>
                </a:solidFill>
                <a:latin typeface="Times New Roman" pitchFamily="18" charset="0"/>
              </a:defRPr>
            </a:lvl8pPr>
            <a:lvl9pPr eaLnBrk="0" fontAlgn="base" hangingPunct="0">
              <a:spcBef>
                <a:spcPct val="0"/>
              </a:spcBef>
              <a:spcAft>
                <a:spcPct val="0"/>
              </a:spcAft>
              <a:tabLst>
                <a:tab pos="7485063" algn="l"/>
              </a:tabLst>
              <a:defRPr sz="2400">
                <a:solidFill>
                  <a:schemeClr val="tx1"/>
                </a:solidFill>
                <a:latin typeface="Times New Roman" pitchFamily="18" charset="0"/>
              </a:defRPr>
            </a:lvl9pPr>
          </a:lstStyle>
          <a:p>
            <a:pPr algn="ctr">
              <a:defRPr/>
            </a:pPr>
            <a:r>
              <a:rPr lang="en-US" sz="1000" dirty="0">
                <a:latin typeface="Arial" pitchFamily="34" charset="0"/>
                <a:ea typeface="ＭＳ Ｐゴシック" pitchFamily="34" charset="-128"/>
                <a:cs typeface="Arial" pitchFamily="34" charset="0"/>
              </a:rPr>
              <a:t>Copyright © 2022 Wolters Kluwer · All Rights Reserved</a:t>
            </a:r>
          </a:p>
        </p:txBody>
      </p:sp>
      <p:cxnSp>
        <p:nvCxnSpPr>
          <p:cNvPr id="7" name="Straight Connector 6"/>
          <p:cNvCxnSpPr/>
          <p:nvPr userDrawn="1"/>
        </p:nvCxnSpPr>
        <p:spPr>
          <a:xfrm>
            <a:off x="0" y="1158875"/>
            <a:ext cx="9144000" cy="0"/>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pic>
        <p:nvPicPr>
          <p:cNvPr id="1032" name="Picture 14" descr="WK_CMYK.jpg"/>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457200" y="6600825"/>
            <a:ext cx="13176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953321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hdr="0" ftr="0" dt="0"/>
  <p:txStyles>
    <p:titleStyle>
      <a:lvl1pPr algn="l" rtl="0" eaLnBrk="0" fontAlgn="base" hangingPunct="0">
        <a:lnSpc>
          <a:spcPct val="90000"/>
        </a:lnSpc>
        <a:spcBef>
          <a:spcPct val="0"/>
        </a:spcBef>
        <a:spcAft>
          <a:spcPct val="0"/>
        </a:spcAft>
        <a:defRPr sz="2800" b="1">
          <a:solidFill>
            <a:srgbClr val="186EC4"/>
          </a:solidFill>
          <a:latin typeface="+mj-lt"/>
          <a:ea typeface="ヒラギノ角ゴ Pro W3" charset="0"/>
          <a:cs typeface="+mj-cs"/>
        </a:defRPr>
      </a:lvl1pPr>
      <a:lvl2pPr algn="l" rtl="0" eaLnBrk="0" fontAlgn="base" hangingPunct="0">
        <a:lnSpc>
          <a:spcPct val="90000"/>
        </a:lnSpc>
        <a:spcBef>
          <a:spcPct val="0"/>
        </a:spcBef>
        <a:spcAft>
          <a:spcPct val="0"/>
        </a:spcAft>
        <a:defRPr sz="2800" b="1">
          <a:solidFill>
            <a:srgbClr val="186EC4"/>
          </a:solidFill>
          <a:latin typeface="Verdana" pitchFamily="34" charset="0"/>
          <a:ea typeface="ヒラギノ角ゴ Pro W3" charset="0"/>
        </a:defRPr>
      </a:lvl2pPr>
      <a:lvl3pPr algn="l" rtl="0" eaLnBrk="0" fontAlgn="base" hangingPunct="0">
        <a:lnSpc>
          <a:spcPct val="90000"/>
        </a:lnSpc>
        <a:spcBef>
          <a:spcPct val="0"/>
        </a:spcBef>
        <a:spcAft>
          <a:spcPct val="0"/>
        </a:spcAft>
        <a:defRPr sz="2800" b="1">
          <a:solidFill>
            <a:srgbClr val="186EC4"/>
          </a:solidFill>
          <a:latin typeface="Verdana" pitchFamily="34" charset="0"/>
          <a:ea typeface="ヒラギノ角ゴ Pro W3" charset="0"/>
        </a:defRPr>
      </a:lvl3pPr>
      <a:lvl4pPr algn="l" rtl="0" eaLnBrk="0" fontAlgn="base" hangingPunct="0">
        <a:lnSpc>
          <a:spcPct val="90000"/>
        </a:lnSpc>
        <a:spcBef>
          <a:spcPct val="0"/>
        </a:spcBef>
        <a:spcAft>
          <a:spcPct val="0"/>
        </a:spcAft>
        <a:defRPr sz="2800" b="1">
          <a:solidFill>
            <a:srgbClr val="186EC4"/>
          </a:solidFill>
          <a:latin typeface="Verdana" pitchFamily="34" charset="0"/>
          <a:ea typeface="ヒラギノ角ゴ Pro W3" charset="0"/>
        </a:defRPr>
      </a:lvl4pPr>
      <a:lvl5pPr algn="l" rtl="0" eaLnBrk="0" fontAlgn="base" hangingPunct="0">
        <a:lnSpc>
          <a:spcPct val="90000"/>
        </a:lnSpc>
        <a:spcBef>
          <a:spcPct val="0"/>
        </a:spcBef>
        <a:spcAft>
          <a:spcPct val="0"/>
        </a:spcAft>
        <a:defRPr sz="2800" b="1">
          <a:solidFill>
            <a:srgbClr val="186EC4"/>
          </a:solidFill>
          <a:latin typeface="Verdana" pitchFamily="34" charset="0"/>
          <a:ea typeface="ヒラギノ角ゴ Pro W3" charset="0"/>
        </a:defRPr>
      </a:lvl5pPr>
      <a:lvl6pPr marL="457200" algn="l" rtl="0" fontAlgn="base">
        <a:lnSpc>
          <a:spcPct val="90000"/>
        </a:lnSpc>
        <a:spcBef>
          <a:spcPct val="0"/>
        </a:spcBef>
        <a:spcAft>
          <a:spcPct val="0"/>
        </a:spcAft>
        <a:defRPr sz="2800" b="1">
          <a:solidFill>
            <a:srgbClr val="186EC4"/>
          </a:solidFill>
          <a:latin typeface="Verdana" pitchFamily="34" charset="0"/>
        </a:defRPr>
      </a:lvl6pPr>
      <a:lvl7pPr marL="914400" algn="l" rtl="0" fontAlgn="base">
        <a:lnSpc>
          <a:spcPct val="90000"/>
        </a:lnSpc>
        <a:spcBef>
          <a:spcPct val="0"/>
        </a:spcBef>
        <a:spcAft>
          <a:spcPct val="0"/>
        </a:spcAft>
        <a:defRPr sz="2800" b="1">
          <a:solidFill>
            <a:srgbClr val="186EC4"/>
          </a:solidFill>
          <a:latin typeface="Verdana" pitchFamily="34" charset="0"/>
        </a:defRPr>
      </a:lvl7pPr>
      <a:lvl8pPr marL="1371600" algn="l" rtl="0" fontAlgn="base">
        <a:lnSpc>
          <a:spcPct val="90000"/>
        </a:lnSpc>
        <a:spcBef>
          <a:spcPct val="0"/>
        </a:spcBef>
        <a:spcAft>
          <a:spcPct val="0"/>
        </a:spcAft>
        <a:defRPr sz="2800" b="1">
          <a:solidFill>
            <a:srgbClr val="186EC4"/>
          </a:solidFill>
          <a:latin typeface="Verdana" pitchFamily="34" charset="0"/>
        </a:defRPr>
      </a:lvl8pPr>
      <a:lvl9pPr marL="1828800" algn="l" rtl="0" fontAlgn="base">
        <a:lnSpc>
          <a:spcPct val="90000"/>
        </a:lnSpc>
        <a:spcBef>
          <a:spcPct val="0"/>
        </a:spcBef>
        <a:spcAft>
          <a:spcPct val="0"/>
        </a:spcAft>
        <a:defRPr sz="2800" b="1">
          <a:solidFill>
            <a:srgbClr val="186EC4"/>
          </a:solidFill>
          <a:latin typeface="Verdana" pitchFamily="34" charset="0"/>
        </a:defRPr>
      </a:lvl9pPr>
    </p:titleStyle>
    <p:bodyStyle>
      <a:lvl1pPr marL="342900" indent="-342900" algn="l" rtl="0" eaLnBrk="0" fontAlgn="base" hangingPunct="0">
        <a:lnSpc>
          <a:spcPct val="90000"/>
        </a:lnSpc>
        <a:spcBef>
          <a:spcPct val="60000"/>
        </a:spcBef>
        <a:spcAft>
          <a:spcPct val="0"/>
        </a:spcAft>
        <a:buClr>
          <a:srgbClr val="CC9900"/>
        </a:buClr>
        <a:buFont typeface="Wingdings" panose="05000000000000000000" pitchFamily="2" charset="2"/>
        <a:buChar char="v"/>
        <a:defRPr sz="2400">
          <a:solidFill>
            <a:schemeClr val="tx1"/>
          </a:solidFill>
          <a:latin typeface="+mn-lt"/>
          <a:ea typeface="ヒラギノ角ゴ Pro W3" charset="0"/>
          <a:cs typeface="+mn-cs"/>
        </a:defRPr>
      </a:lvl1pPr>
      <a:lvl2pPr marL="862013" indent="-404813" algn="l" rtl="0" eaLnBrk="0" fontAlgn="base" hangingPunct="0">
        <a:lnSpc>
          <a:spcPct val="90000"/>
        </a:lnSpc>
        <a:spcBef>
          <a:spcPct val="60000"/>
        </a:spcBef>
        <a:spcAft>
          <a:spcPct val="0"/>
        </a:spcAft>
        <a:buClr>
          <a:srgbClr val="CC9900"/>
        </a:buClr>
        <a:buFont typeface="Courier New" panose="02070309020205020404" pitchFamily="49" charset="0"/>
        <a:buChar char="o"/>
        <a:defRPr sz="2400">
          <a:solidFill>
            <a:schemeClr val="tx1"/>
          </a:solidFill>
          <a:latin typeface="+mn-lt"/>
          <a:ea typeface="ヒラギノ角ゴ Pro W3" charset="0"/>
        </a:defRPr>
      </a:lvl2pPr>
      <a:lvl3pPr marL="1204913" indent="-228600" algn="l" rtl="0" eaLnBrk="0" fontAlgn="base" hangingPunct="0">
        <a:lnSpc>
          <a:spcPct val="90000"/>
        </a:lnSpc>
        <a:spcBef>
          <a:spcPct val="60000"/>
        </a:spcBef>
        <a:spcAft>
          <a:spcPct val="0"/>
        </a:spcAft>
        <a:buClr>
          <a:srgbClr val="CC9900"/>
        </a:buClr>
        <a:buFont typeface="Wingdings" panose="05000000000000000000" pitchFamily="2" charset="2"/>
        <a:buChar char="§"/>
        <a:defRPr sz="2400">
          <a:solidFill>
            <a:schemeClr val="tx1"/>
          </a:solidFill>
          <a:latin typeface="+mn-lt"/>
          <a:ea typeface="ヒラギノ角ゴ Pro W3" charset="0"/>
        </a:defRPr>
      </a:lvl3pPr>
      <a:lvl4pPr marL="1600200" indent="-228600" algn="l" rtl="0" eaLnBrk="0" fontAlgn="base" hangingPunct="0">
        <a:lnSpc>
          <a:spcPct val="90000"/>
        </a:lnSpc>
        <a:spcBef>
          <a:spcPct val="60000"/>
        </a:spcBef>
        <a:spcAft>
          <a:spcPct val="0"/>
        </a:spcAft>
        <a:buClr>
          <a:srgbClr val="CC9900"/>
        </a:buClr>
        <a:buFont typeface="Wingdings" panose="05000000000000000000" pitchFamily="2" charset="2"/>
        <a:buChar char="Ø"/>
        <a:defRPr sz="2400">
          <a:solidFill>
            <a:schemeClr val="tx1"/>
          </a:solidFill>
          <a:latin typeface="+mn-lt"/>
          <a:ea typeface="ヒラギノ角ゴ Pro W3" charset="0"/>
        </a:defRPr>
      </a:lvl4pPr>
      <a:lvl5pPr marL="2057400" indent="-228600" algn="l" rtl="0" eaLnBrk="0" fontAlgn="base" hangingPunct="0">
        <a:lnSpc>
          <a:spcPct val="90000"/>
        </a:lnSpc>
        <a:spcBef>
          <a:spcPct val="60000"/>
        </a:spcBef>
        <a:spcAft>
          <a:spcPct val="0"/>
        </a:spcAft>
        <a:buClr>
          <a:srgbClr val="CC9900"/>
        </a:buClr>
        <a:buChar char="•"/>
        <a:defRPr sz="2400">
          <a:solidFill>
            <a:schemeClr val="tx1"/>
          </a:solidFill>
          <a:latin typeface="+mn-lt"/>
          <a:ea typeface="ヒラギノ角ゴ Pro W3" charset="0"/>
        </a:defRPr>
      </a:lvl5pPr>
      <a:lvl6pPr marL="2514600" indent="-228600" algn="l" rtl="0" fontAlgn="base">
        <a:lnSpc>
          <a:spcPct val="90000"/>
        </a:lnSpc>
        <a:spcBef>
          <a:spcPct val="60000"/>
        </a:spcBef>
        <a:spcAft>
          <a:spcPct val="0"/>
        </a:spcAft>
        <a:buClr>
          <a:srgbClr val="CC9900"/>
        </a:buClr>
        <a:buChar char="•"/>
        <a:defRPr sz="2200">
          <a:solidFill>
            <a:schemeClr val="tx1"/>
          </a:solidFill>
          <a:latin typeface="+mn-lt"/>
        </a:defRPr>
      </a:lvl6pPr>
      <a:lvl7pPr marL="2971800" indent="-228600" algn="l" rtl="0" fontAlgn="base">
        <a:lnSpc>
          <a:spcPct val="90000"/>
        </a:lnSpc>
        <a:spcBef>
          <a:spcPct val="60000"/>
        </a:spcBef>
        <a:spcAft>
          <a:spcPct val="0"/>
        </a:spcAft>
        <a:buClr>
          <a:srgbClr val="CC9900"/>
        </a:buClr>
        <a:buChar char="•"/>
        <a:defRPr sz="2200">
          <a:solidFill>
            <a:schemeClr val="tx1"/>
          </a:solidFill>
          <a:latin typeface="+mn-lt"/>
        </a:defRPr>
      </a:lvl7pPr>
      <a:lvl8pPr marL="3429000" indent="-228600" algn="l" rtl="0" fontAlgn="base">
        <a:lnSpc>
          <a:spcPct val="90000"/>
        </a:lnSpc>
        <a:spcBef>
          <a:spcPct val="60000"/>
        </a:spcBef>
        <a:spcAft>
          <a:spcPct val="0"/>
        </a:spcAft>
        <a:buClr>
          <a:srgbClr val="CC9900"/>
        </a:buClr>
        <a:buChar char="•"/>
        <a:defRPr sz="2200">
          <a:solidFill>
            <a:schemeClr val="tx1"/>
          </a:solidFill>
          <a:latin typeface="+mn-lt"/>
        </a:defRPr>
      </a:lvl8pPr>
      <a:lvl9pPr marL="3886200" indent="-228600" algn="l" rtl="0" fontAlgn="base">
        <a:lnSpc>
          <a:spcPct val="90000"/>
        </a:lnSpc>
        <a:spcBef>
          <a:spcPct val="60000"/>
        </a:spcBef>
        <a:spcAft>
          <a:spcPct val="0"/>
        </a:spcAft>
        <a:buClr>
          <a:srgbClr val="CC9900"/>
        </a:buClr>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3963" y="2157580"/>
            <a:ext cx="6692900" cy="2714589"/>
          </a:xfrm>
        </p:spPr>
        <p:txBody>
          <a:bodyPr/>
          <a:lstStyle/>
          <a:p>
            <a:r>
              <a:rPr lang="en-US" dirty="0">
                <a:solidFill>
                  <a:schemeClr val="tx1"/>
                </a:solidFill>
                <a:latin typeface="Trebuchet MS" panose="020B0603020202020204" pitchFamily="34" charset="0"/>
              </a:rPr>
              <a:t>Introduction to Clinical Pharmacology</a:t>
            </a:r>
            <a:br>
              <a:rPr lang="en-US" dirty="0">
                <a:solidFill>
                  <a:schemeClr val="tx1"/>
                </a:solidFill>
                <a:latin typeface="Trebuchet MS" panose="020B0603020202020204" pitchFamily="34" charset="0"/>
              </a:rPr>
            </a:br>
            <a:br>
              <a:rPr lang="en-US" dirty="0">
                <a:solidFill>
                  <a:schemeClr val="tx1"/>
                </a:solidFill>
                <a:latin typeface="Trebuchet MS" panose="020B0603020202020204" pitchFamily="34" charset="0"/>
              </a:rPr>
            </a:br>
            <a:r>
              <a:rPr lang="en-US" dirty="0">
                <a:solidFill>
                  <a:schemeClr val="tx1"/>
                </a:solidFill>
                <a:latin typeface="Trebuchet MS" panose="020B0603020202020204" pitchFamily="34" charset="0"/>
              </a:rPr>
              <a:t>Chapter 1</a:t>
            </a:r>
            <a:br>
              <a:rPr lang="en-US" dirty="0">
                <a:solidFill>
                  <a:schemeClr val="tx1"/>
                </a:solidFill>
                <a:latin typeface="Trebuchet MS" panose="020B0603020202020204" pitchFamily="34" charset="0"/>
              </a:rPr>
            </a:br>
            <a:r>
              <a:rPr lang="en-US" dirty="0">
                <a:solidFill>
                  <a:schemeClr val="tx1"/>
                </a:solidFill>
                <a:latin typeface="Trebuchet MS" panose="020B0603020202020204" pitchFamily="34" charset="0"/>
              </a:rPr>
              <a:t>General Principles of Pharmacology</a:t>
            </a:r>
            <a:br>
              <a:rPr lang="en-US" dirty="0">
                <a:solidFill>
                  <a:schemeClr val="tx1"/>
                </a:solidFill>
                <a:latin typeface="Trebuchet MS" panose="020B0603020202020204" pitchFamily="34" charset="0"/>
              </a:rPr>
            </a:br>
            <a:br>
              <a:rPr lang="en-US" dirty="0">
                <a:solidFill>
                  <a:schemeClr val="tx1"/>
                </a:solidFill>
                <a:latin typeface="Trebuchet MS" panose="020B0603020202020204" pitchFamily="34" charset="0"/>
              </a:rPr>
            </a:br>
            <a:r>
              <a:rPr lang="en-US" dirty="0">
                <a:solidFill>
                  <a:schemeClr val="tx1"/>
                </a:solidFill>
                <a:latin typeface="Trebuchet MS" panose="020B0603020202020204" pitchFamily="34" charset="0"/>
              </a:rPr>
              <a:t>Paula Reeves BSN, RN</a:t>
            </a:r>
            <a:br>
              <a:rPr lang="en-US" dirty="0">
                <a:solidFill>
                  <a:schemeClr val="tx1"/>
                </a:solidFill>
                <a:latin typeface="Trebuchet MS" panose="020B0603020202020204" pitchFamily="34" charset="0"/>
              </a:rPr>
            </a:br>
            <a:endParaRPr lang="en-US" dirty="0">
              <a:solidFill>
                <a:schemeClr val="tx1"/>
              </a:solidFill>
              <a:latin typeface="Trebuchet MS" panose="020B0603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8" y="717289"/>
            <a:ext cx="8524875" cy="387798"/>
          </a:xfrm>
        </p:spPr>
        <p:txBody>
          <a:bodyPr/>
          <a:lstStyle/>
          <a:p>
            <a:r>
              <a:rPr lang="en-US" altLang="en-US" dirty="0">
                <a:latin typeface="Trebuchet MS"/>
                <a:ea typeface="Trebuchet MS" pitchFamily="34" charset="0"/>
                <a:cs typeface="Trebuchet MS" pitchFamily="34" charset="0"/>
              </a:rPr>
              <a:t>Accelerated Drug Programs</a:t>
            </a:r>
            <a:endParaRPr lang="en-IN" dirty="0"/>
          </a:p>
        </p:txBody>
      </p:sp>
      <p:sp>
        <p:nvSpPr>
          <p:cNvPr id="3" name="Content Placeholder 2"/>
          <p:cNvSpPr>
            <a:spLocks noGrp="1"/>
          </p:cNvSpPr>
          <p:nvPr>
            <p:ph idx="1"/>
          </p:nvPr>
        </p:nvSpPr>
        <p:spPr>
          <a:xfrm>
            <a:off x="433388" y="1387943"/>
            <a:ext cx="8613775" cy="3686175"/>
          </a:xfrm>
        </p:spPr>
        <p:txBody>
          <a:bodyPr/>
          <a:lstStyle/>
          <a:p>
            <a:pPr eaLnBrk="1" hangingPunct="1"/>
            <a:r>
              <a:rPr lang="en-US" dirty="0">
                <a:latin typeface="Trebuchet MS" panose="020B0603020202020204" pitchFamily="34" charset="0"/>
              </a:rPr>
              <a:t>Accelerated approval/provisional approval</a:t>
            </a:r>
            <a:endParaRPr lang="en-US" altLang="en-US" dirty="0">
              <a:latin typeface="Trebuchet MS" panose="020B0603020202020204" pitchFamily="34" charset="0"/>
            </a:endParaRPr>
          </a:p>
          <a:p>
            <a:r>
              <a:rPr lang="en-US" dirty="0">
                <a:latin typeface="Trebuchet MS" panose="020B0603020202020204" pitchFamily="34" charset="0"/>
              </a:rPr>
              <a:t>Diseases that are a threat to public health: </a:t>
            </a:r>
            <a:endParaRPr lang="en-US" sz="2800" dirty="0">
              <a:latin typeface="Trebuchet MS" panose="020B0603020202020204" pitchFamily="34" charset="0"/>
            </a:endParaRPr>
          </a:p>
          <a:p>
            <a:pPr marL="1085850" lvl="1" indent="-342900"/>
            <a:r>
              <a:rPr lang="en-US" sz="2000" dirty="0">
                <a:latin typeface="Trebuchet MS" panose="020B0603020202020204" pitchFamily="34" charset="0"/>
              </a:rPr>
              <a:t>AIDS—considered for shorter IND approval process</a:t>
            </a:r>
          </a:p>
          <a:p>
            <a:pPr marL="1085850" lvl="1" indent="-342900"/>
            <a:r>
              <a:rPr lang="en-US" sz="2000" dirty="0">
                <a:latin typeface="Trebuchet MS" panose="020B0603020202020204" pitchFamily="34" charset="0"/>
              </a:rPr>
              <a:t>COVID-19 vaccine</a:t>
            </a:r>
            <a:r>
              <a:rPr lang="en-US" altLang="en-US" sz="2000" dirty="0">
                <a:latin typeface="Trebuchet MS" pitchFamily="34" charset="0"/>
              </a:rPr>
              <a:t>—</a:t>
            </a:r>
            <a:r>
              <a:rPr lang="en-US" sz="2000" dirty="0">
                <a:latin typeface="Trebuchet MS" panose="020B0603020202020204" pitchFamily="34" charset="0"/>
              </a:rPr>
              <a:t>emergency use authorization granted for Pfizer-BioNTech, Moderna, and Johnson &amp; Johnson/Janssen</a:t>
            </a:r>
          </a:p>
          <a:p>
            <a:r>
              <a:rPr lang="en-US" dirty="0">
                <a:latin typeface="Trebuchet MS" panose="020B0603020202020204" pitchFamily="34" charset="0"/>
              </a:rPr>
              <a:t>Allows primary care providers to administer medications with positive results in early Phase 1 and 2 clinical trials</a:t>
            </a:r>
            <a:endParaRPr lang="en-US" sz="2800" dirty="0">
              <a:latin typeface="Trebuchet MS" panose="020B0603020202020204" pitchFamily="34" charset="0"/>
            </a:endParaRPr>
          </a:p>
          <a:p>
            <a:r>
              <a:rPr lang="en-US" dirty="0">
                <a:latin typeface="Trebuchet MS" panose="020B0603020202020204" pitchFamily="34" charset="0"/>
              </a:rPr>
              <a:t>For example, with the COVID-19 vaccinations, the research and clinical trials were carried out in tandem rather than sequentially</a:t>
            </a:r>
          </a:p>
          <a:p>
            <a:r>
              <a:rPr lang="en-US" dirty="0">
                <a:latin typeface="Trebuchet MS" panose="020B0603020202020204" pitchFamily="34" charset="0"/>
              </a:rPr>
              <a:t>Waiting until final approval not required: drug continues to prove beneficial—process of approval accelerated</a:t>
            </a:r>
            <a:endParaRPr lang="en-US" sz="2800" dirty="0">
              <a:latin typeface="Trebuchet MS" panose="020B0603020202020204" pitchFamily="34" charset="0"/>
            </a:endParaRPr>
          </a:p>
        </p:txBody>
      </p:sp>
    </p:spTree>
    <p:extLst>
      <p:ext uri="{BB962C8B-B14F-4D97-AF65-F5344CB8AC3E}">
        <p14:creationId xmlns:p14="http://schemas.microsoft.com/office/powerpoint/2010/main" val="346420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8" y="717289"/>
            <a:ext cx="8524875" cy="387798"/>
          </a:xfrm>
        </p:spPr>
        <p:txBody>
          <a:bodyPr/>
          <a:lstStyle/>
          <a:p>
            <a:r>
              <a:rPr lang="en-US" altLang="en-US" dirty="0">
                <a:latin typeface="Trebuchet MS" pitchFamily="34" charset="0"/>
                <a:ea typeface="Trebuchet MS" pitchFamily="34" charset="0"/>
                <a:cs typeface="Trebuchet MS" pitchFamily="34" charset="0"/>
              </a:rPr>
              <a:t>How Drugs Work Within the Body #1</a:t>
            </a:r>
            <a:endParaRPr lang="en-IN" dirty="0"/>
          </a:p>
        </p:txBody>
      </p:sp>
      <p:sp>
        <p:nvSpPr>
          <p:cNvPr id="3" name="Content Placeholder 2"/>
          <p:cNvSpPr>
            <a:spLocks noGrp="1"/>
          </p:cNvSpPr>
          <p:nvPr>
            <p:ph idx="1"/>
          </p:nvPr>
        </p:nvSpPr>
        <p:spPr/>
        <p:txBody>
          <a:bodyPr/>
          <a:lstStyle/>
          <a:p>
            <a:pPr eaLnBrk="1" hangingPunct="1"/>
            <a:r>
              <a:rPr lang="en-US" altLang="en-US" dirty="0">
                <a:latin typeface="Trebuchet MS" pitchFamily="34" charset="0"/>
                <a:cs typeface="Trebuchet MS" pitchFamily="34" charset="0"/>
              </a:rPr>
              <a:t>Once in the body, drugs act in certain ways of phases. </a:t>
            </a:r>
          </a:p>
          <a:p>
            <a:pPr eaLnBrk="1" hangingPunct="1"/>
            <a:r>
              <a:rPr lang="en-US" altLang="en-US" dirty="0">
                <a:latin typeface="Trebuchet MS" pitchFamily="34" charset="0"/>
                <a:cs typeface="Trebuchet MS" pitchFamily="34" charset="0"/>
              </a:rPr>
              <a:t>Oral drugs go through three phases:</a:t>
            </a:r>
          </a:p>
          <a:p>
            <a:pPr marL="1028700" lvl="1" eaLnBrk="1" hangingPunct="1"/>
            <a:r>
              <a:rPr lang="en-US" altLang="en-US" sz="2000" dirty="0">
                <a:latin typeface="Trebuchet MS" pitchFamily="34" charset="0"/>
              </a:rPr>
              <a:t>Pharmaceutic phase</a:t>
            </a:r>
          </a:p>
          <a:p>
            <a:pPr marL="1028700" lvl="1" eaLnBrk="1" hangingPunct="1"/>
            <a:r>
              <a:rPr lang="en-US" altLang="en-US" sz="2000" dirty="0">
                <a:latin typeface="Trebuchet MS" pitchFamily="34" charset="0"/>
                <a:cs typeface="Trebuchet MS" pitchFamily="34" charset="0"/>
              </a:rPr>
              <a:t>Pharmacokinetic phase</a:t>
            </a:r>
          </a:p>
          <a:p>
            <a:pPr marL="1028700" lvl="1" eaLnBrk="1" hangingPunct="1"/>
            <a:r>
              <a:rPr lang="en-US" altLang="en-US" sz="2000" dirty="0">
                <a:latin typeface="Trebuchet MS" pitchFamily="34" charset="0"/>
              </a:rPr>
              <a:t>Pharmacodynamic phase</a:t>
            </a:r>
            <a:endParaRPr lang="en-US" altLang="en-US" sz="2000" dirty="0">
              <a:latin typeface="Trebuchet MS" pitchFamily="34" charset="0"/>
              <a:cs typeface="Trebuchet MS" pitchFamily="34" charset="0"/>
            </a:endParaRPr>
          </a:p>
          <a:p>
            <a:pPr eaLnBrk="1" hangingPunct="1"/>
            <a:r>
              <a:rPr lang="en-US" altLang="en-US" dirty="0">
                <a:latin typeface="Trebuchet MS" pitchFamily="34" charset="0"/>
                <a:cs typeface="Trebuchet MS" pitchFamily="34" charset="0"/>
              </a:rPr>
              <a:t>Liquid drugs or drugs given via injection only go through the pharmacokinetic and pharmacodynamic phases</a:t>
            </a:r>
            <a:endParaRPr lang="en-US" altLang="en-US" sz="2000" dirty="0">
              <a:latin typeface="Trebuchet MS" pitchFamily="34" charset="0"/>
              <a:cs typeface="Trebuchet MS" pitchFamily="34" charset="0"/>
            </a:endParaRPr>
          </a:p>
        </p:txBody>
      </p:sp>
    </p:spTree>
    <p:extLst>
      <p:ext uri="{BB962C8B-B14F-4D97-AF65-F5344CB8AC3E}">
        <p14:creationId xmlns:p14="http://schemas.microsoft.com/office/powerpoint/2010/main" val="4198168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8" y="606489"/>
            <a:ext cx="8524875" cy="498598"/>
          </a:xfrm>
        </p:spPr>
        <p:txBody>
          <a:bodyPr/>
          <a:lstStyle/>
          <a:p>
            <a:pPr algn="ctr"/>
            <a:r>
              <a:rPr lang="en-US" altLang="en-US" sz="3600" dirty="0">
                <a:latin typeface="Trebuchet MS" pitchFamily="34" charset="0"/>
                <a:ea typeface="Trebuchet MS" pitchFamily="34" charset="0"/>
                <a:cs typeface="Trebuchet MS" pitchFamily="34" charset="0"/>
              </a:rPr>
              <a:t>How Drugs Work Within the Body #2</a:t>
            </a:r>
            <a:endParaRPr lang="en-IN" sz="3600" dirty="0"/>
          </a:p>
        </p:txBody>
      </p:sp>
      <p:pic>
        <p:nvPicPr>
          <p:cNvPr id="4" name="Content Placeholder 3" descr="This Picture Describes about the How Drugs Work Within the Body">
            <a:extLst>
              <a:ext uri="{FF2B5EF4-FFF2-40B4-BE49-F238E27FC236}">
                <a16:creationId xmlns:a16="http://schemas.microsoft.com/office/drawing/2014/main" id="{CA96BD7C-8EF7-4BD6-A665-F9CF98045B3B}"/>
              </a:ext>
            </a:extLst>
          </p:cNvPr>
          <p:cNvPicPr>
            <a:picLocks noGrp="1" noChangeAspect="1"/>
          </p:cNvPicPr>
          <p:nvPr>
            <p:ph idx="1"/>
          </p:nvPr>
        </p:nvPicPr>
        <p:blipFill>
          <a:blip r:embed="rId2"/>
          <a:stretch>
            <a:fillRect/>
          </a:stretch>
        </p:blipFill>
        <p:spPr>
          <a:xfrm>
            <a:off x="83975" y="1268963"/>
            <a:ext cx="8957387" cy="5206482"/>
          </a:xfrm>
          <a:prstGeom prst="rect">
            <a:avLst/>
          </a:prstGeom>
        </p:spPr>
      </p:pic>
    </p:spTree>
    <p:extLst>
      <p:ext uri="{BB962C8B-B14F-4D97-AF65-F5344CB8AC3E}">
        <p14:creationId xmlns:p14="http://schemas.microsoft.com/office/powerpoint/2010/main" val="1481859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DE46C7-FF80-4BFC-9354-D6BE6ACD4ADC}"/>
              </a:ext>
            </a:extLst>
          </p:cNvPr>
          <p:cNvSpPr/>
          <p:nvPr/>
        </p:nvSpPr>
        <p:spPr>
          <a:xfrm>
            <a:off x="251927" y="1136065"/>
            <a:ext cx="8817428" cy="4832092"/>
          </a:xfrm>
          <a:prstGeom prst="rect">
            <a:avLst/>
          </a:prstGeom>
        </p:spPr>
        <p:txBody>
          <a:bodyPr wrap="square">
            <a:spAutoFit/>
          </a:bodyPr>
          <a:lstStyle/>
          <a:p>
            <a:pPr lvl="1" eaLnBrk="1" hangingPunct="1">
              <a:defRPr/>
            </a:pPr>
            <a:r>
              <a:rPr lang="en-US" altLang="en-US" sz="4400" b="1" u="sng" dirty="0">
                <a:solidFill>
                  <a:srgbClr val="0070C0"/>
                </a:solidFill>
                <a:latin typeface="Tahoma" panose="020B0604030504040204" pitchFamily="34" charset="0"/>
                <a:cs typeface="Tahoma" panose="020B0604030504040204" pitchFamily="34" charset="0"/>
              </a:rPr>
              <a:t>Pharmaceutic Phase </a:t>
            </a:r>
            <a:endParaRPr lang="en-US" altLang="en-US" sz="4400" b="1" u="sng" dirty="0">
              <a:solidFill>
                <a:srgbClr val="0070C0"/>
              </a:solidFill>
              <a:latin typeface="Tahoma" panose="020B0604030504040204" pitchFamily="34" charset="0"/>
            </a:endParaRPr>
          </a:p>
          <a:p>
            <a:pPr lvl="1" eaLnBrk="1" hangingPunct="1">
              <a:buFont typeface="Arial" panose="020B0604020202020204" pitchFamily="34" charset="0"/>
              <a:buChar char="•"/>
              <a:defRPr/>
            </a:pPr>
            <a:endParaRPr lang="en-US" altLang="en-US" sz="3200" dirty="0">
              <a:latin typeface="Tahoma" panose="020B0604030504040204" pitchFamily="34" charset="0"/>
            </a:endParaRPr>
          </a:p>
          <a:p>
            <a:pPr lvl="1" eaLnBrk="1" hangingPunct="1">
              <a:buFont typeface="Arial" panose="020B0604020202020204" pitchFamily="34" charset="0"/>
              <a:buChar char="•"/>
              <a:defRPr/>
            </a:pPr>
            <a:r>
              <a:rPr lang="en-US" altLang="en-US" sz="3200" dirty="0">
                <a:latin typeface="Tahoma" panose="020B0604030504040204" pitchFamily="34" charset="0"/>
              </a:rPr>
              <a:t>Only refers to tablets and capsules</a:t>
            </a:r>
            <a:r>
              <a:rPr lang="en-US" altLang="en-US" sz="3600" dirty="0">
                <a:latin typeface="Tahoma" panose="020B0604030504040204" pitchFamily="34" charset="0"/>
              </a:rPr>
              <a:t>   </a:t>
            </a:r>
          </a:p>
          <a:p>
            <a:pPr lvl="1" eaLnBrk="1" hangingPunct="1">
              <a:defRPr/>
            </a:pPr>
            <a:r>
              <a:rPr lang="en-US" altLang="en-US" sz="3600" dirty="0">
                <a:latin typeface="Tahoma" panose="020B0604030504040204" pitchFamily="34" charset="0"/>
              </a:rPr>
              <a:t>                         </a:t>
            </a:r>
            <a:endParaRPr lang="en-US" altLang="en-US" sz="2400" dirty="0">
              <a:latin typeface="Tahoma" panose="020B0604030504040204" pitchFamily="34" charset="0"/>
            </a:endParaRPr>
          </a:p>
          <a:p>
            <a:pPr lvl="1" eaLnBrk="1" hangingPunct="1">
              <a:buFont typeface="Arial" panose="020B0604020202020204" pitchFamily="34" charset="0"/>
              <a:buChar char="•"/>
              <a:defRPr/>
            </a:pPr>
            <a:r>
              <a:rPr lang="en-US" altLang="en-US" sz="3200" dirty="0">
                <a:latin typeface="Tahoma" panose="020B0604030504040204" pitchFamily="34" charset="0"/>
              </a:rPr>
              <a:t>Drugs must be dissolved in order to be absorbed</a:t>
            </a:r>
          </a:p>
          <a:p>
            <a:pPr lvl="1" eaLnBrk="1" hangingPunct="1">
              <a:defRPr/>
            </a:pPr>
            <a:endParaRPr lang="en-US" altLang="en-US" sz="3200" dirty="0">
              <a:latin typeface="Tahoma" panose="020B0604030504040204" pitchFamily="34" charset="0"/>
            </a:endParaRPr>
          </a:p>
          <a:p>
            <a:pPr lvl="1" eaLnBrk="1" hangingPunct="1">
              <a:buFont typeface="Arial" panose="020B0604020202020204" pitchFamily="34" charset="0"/>
              <a:buChar char="•"/>
              <a:defRPr/>
            </a:pPr>
            <a:r>
              <a:rPr lang="en-US" altLang="en-US" sz="3200" dirty="0">
                <a:latin typeface="Tahoma" panose="020B0604030504040204" pitchFamily="34" charset="0"/>
              </a:rPr>
              <a:t>Some tablets or capsules dissolve more slowly than others</a:t>
            </a:r>
          </a:p>
        </p:txBody>
      </p:sp>
    </p:spTree>
    <p:extLst>
      <p:ext uri="{BB962C8B-B14F-4D97-AF65-F5344CB8AC3E}">
        <p14:creationId xmlns:p14="http://schemas.microsoft.com/office/powerpoint/2010/main" val="975642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8" y="717289"/>
            <a:ext cx="8524875" cy="387798"/>
          </a:xfrm>
        </p:spPr>
        <p:txBody>
          <a:bodyPr/>
          <a:lstStyle/>
          <a:p>
            <a:r>
              <a:rPr lang="en-US" dirty="0">
                <a:latin typeface="Trebuchet MS"/>
                <a:cs typeface="Trebuchet MS"/>
              </a:rPr>
              <a:t>Pharmacology in Practice Exercise #2</a:t>
            </a:r>
            <a:endParaRPr lang="en-IN" dirty="0"/>
          </a:p>
        </p:txBody>
      </p:sp>
      <p:sp>
        <p:nvSpPr>
          <p:cNvPr id="3" name="Content Placeholder 2"/>
          <p:cNvSpPr>
            <a:spLocks noGrp="1"/>
          </p:cNvSpPr>
          <p:nvPr>
            <p:ph sz="half" idx="1"/>
          </p:nvPr>
        </p:nvSpPr>
        <p:spPr>
          <a:xfrm>
            <a:off x="330199" y="1505668"/>
            <a:ext cx="8628063" cy="3686175"/>
          </a:xfrm>
        </p:spPr>
        <p:txBody>
          <a:bodyPr/>
          <a:lstStyle/>
          <a:p>
            <a:r>
              <a:rPr lang="en-US" sz="2000" dirty="0">
                <a:latin typeface="Trebuchet MS" panose="020B0703020202090204" pitchFamily="34" charset="0"/>
              </a:rPr>
              <a:t>A client wants to know why their primary health care provider prescribes a liquid medication for an illness. How should the nurse best explain the process to the client?</a:t>
            </a:r>
          </a:p>
          <a:p>
            <a:pPr>
              <a:buFont typeface="+mj-lt"/>
              <a:buAutoNum type="alphaLcParenR"/>
            </a:pPr>
            <a:r>
              <a:rPr lang="en-US" sz="2000" dirty="0">
                <a:latin typeface="Trebuchet MS" panose="020B0703020202090204" pitchFamily="34" charset="0"/>
              </a:rPr>
              <a:t>Liquid medication is easier to swallow</a:t>
            </a:r>
          </a:p>
          <a:p>
            <a:pPr>
              <a:buFont typeface="+mj-lt"/>
              <a:buAutoNum type="alphaLcParenR"/>
            </a:pPr>
            <a:r>
              <a:rPr lang="en-US" sz="2000" dirty="0">
                <a:latin typeface="Trebuchet MS" panose="020B0703020202090204" pitchFamily="34" charset="0"/>
              </a:rPr>
              <a:t>Liquid medication is absorbed faster by the body system</a:t>
            </a:r>
          </a:p>
          <a:p>
            <a:pPr>
              <a:buFont typeface="+mj-lt"/>
              <a:buAutoNum type="alphaLcParenR"/>
            </a:pPr>
            <a:r>
              <a:rPr lang="en-US" sz="2000" dirty="0">
                <a:latin typeface="Trebuchet MS" panose="020B0703020202090204" pitchFamily="34" charset="0"/>
              </a:rPr>
              <a:t>Liquid medication delays absorption until the liquid reaches the small intestine</a:t>
            </a:r>
          </a:p>
          <a:p>
            <a:pPr>
              <a:buFont typeface="+mj-lt"/>
              <a:buAutoNum type="alphaLcParenR"/>
            </a:pPr>
            <a:r>
              <a:rPr lang="en-US" sz="2000" dirty="0">
                <a:latin typeface="Trebuchet MS" panose="020B0703020202090204" pitchFamily="34" charset="0"/>
              </a:rPr>
              <a:t>Liquid medication disintegrates into small pieces</a:t>
            </a:r>
          </a:p>
        </p:txBody>
      </p:sp>
      <p:pic>
        <p:nvPicPr>
          <p:cNvPr id="5" name="Picture 2" descr="This Picture Describes about the Pharmacology in Practice Exercise "/>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14083" y="4454013"/>
            <a:ext cx="2944180" cy="1965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65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DE46C7-FF80-4BFC-9354-D6BE6ACD4ADC}"/>
              </a:ext>
            </a:extLst>
          </p:cNvPr>
          <p:cNvSpPr/>
          <p:nvPr/>
        </p:nvSpPr>
        <p:spPr>
          <a:xfrm>
            <a:off x="251927" y="1136065"/>
            <a:ext cx="8817428" cy="5878532"/>
          </a:xfrm>
          <a:prstGeom prst="rect">
            <a:avLst/>
          </a:prstGeom>
        </p:spPr>
        <p:txBody>
          <a:bodyPr wrap="square">
            <a:spAutoFit/>
          </a:bodyPr>
          <a:lstStyle/>
          <a:p>
            <a:pPr lvl="1" eaLnBrk="1" hangingPunct="1">
              <a:buFont typeface="Arial" panose="020B0604020202020204" pitchFamily="34" charset="0"/>
              <a:buChar char="•"/>
            </a:pPr>
            <a:r>
              <a:rPr lang="en-US" altLang="en-US" sz="3200" dirty="0">
                <a:latin typeface="Tahoma" panose="020B0604030504040204" pitchFamily="34" charset="0"/>
              </a:rPr>
              <a:t>Absorption</a:t>
            </a:r>
          </a:p>
          <a:p>
            <a:pPr lvl="2" eaLnBrk="1" hangingPunct="1">
              <a:buFont typeface="Arial" panose="020B0604020202020204" pitchFamily="34" charset="0"/>
              <a:buChar char="•"/>
            </a:pPr>
            <a:r>
              <a:rPr lang="en-US" altLang="en-US" sz="3000" dirty="0">
                <a:latin typeface="Tahoma" panose="020B0604030504040204" pitchFamily="34" charset="0"/>
              </a:rPr>
              <a:t>First-pass effect</a:t>
            </a:r>
          </a:p>
          <a:p>
            <a:pPr lvl="2" eaLnBrk="1" hangingPunct="1"/>
            <a:endParaRPr lang="en-US" altLang="en-US" sz="3000" dirty="0">
              <a:latin typeface="Tahoma" panose="020B0604030504040204" pitchFamily="34" charset="0"/>
            </a:endParaRPr>
          </a:p>
          <a:p>
            <a:pPr lvl="1" eaLnBrk="1" hangingPunct="1">
              <a:buFont typeface="Arial" panose="020B0604020202020204" pitchFamily="34" charset="0"/>
              <a:buChar char="•"/>
            </a:pPr>
            <a:r>
              <a:rPr lang="en-US" altLang="en-US" sz="3200" dirty="0">
                <a:latin typeface="Tahoma" panose="020B0604030504040204" pitchFamily="34" charset="0"/>
              </a:rPr>
              <a:t>Distribution </a:t>
            </a:r>
          </a:p>
          <a:p>
            <a:pPr lvl="1" eaLnBrk="1" hangingPunct="1"/>
            <a:endParaRPr lang="en-US" altLang="en-US" sz="3200" dirty="0">
              <a:latin typeface="Tahoma" panose="020B0604030504040204" pitchFamily="34" charset="0"/>
            </a:endParaRPr>
          </a:p>
          <a:p>
            <a:pPr lvl="1" eaLnBrk="1" hangingPunct="1">
              <a:buFont typeface="Arial" panose="020B0604020202020204" pitchFamily="34" charset="0"/>
              <a:buChar char="•"/>
            </a:pPr>
            <a:r>
              <a:rPr lang="en-US" altLang="en-US" sz="3200" dirty="0">
                <a:latin typeface="Tahoma" panose="020B0604030504040204" pitchFamily="34" charset="0"/>
              </a:rPr>
              <a:t>Metabolism</a:t>
            </a:r>
          </a:p>
          <a:p>
            <a:pPr lvl="1" eaLnBrk="1" hangingPunct="1"/>
            <a:endParaRPr lang="en-US" altLang="en-US" sz="3200" dirty="0">
              <a:latin typeface="Tahoma" panose="020B0604030504040204" pitchFamily="34" charset="0"/>
            </a:endParaRPr>
          </a:p>
          <a:p>
            <a:pPr lvl="1" eaLnBrk="1" hangingPunct="1">
              <a:buFont typeface="Arial" panose="020B0604020202020204" pitchFamily="34" charset="0"/>
              <a:buChar char="•"/>
            </a:pPr>
            <a:r>
              <a:rPr lang="en-US" altLang="en-US" sz="3200" dirty="0">
                <a:latin typeface="Tahoma" panose="020B0604030504040204" pitchFamily="34" charset="0"/>
              </a:rPr>
              <a:t>Excretion</a:t>
            </a:r>
          </a:p>
          <a:p>
            <a:pPr lvl="2" eaLnBrk="1" hangingPunct="1">
              <a:buFont typeface="Arial" panose="020B0604020202020204" pitchFamily="34" charset="0"/>
              <a:buChar char="•"/>
            </a:pPr>
            <a:r>
              <a:rPr lang="en-US" altLang="en-US" sz="3000" dirty="0">
                <a:latin typeface="Tahoma" panose="020B0604030504040204" pitchFamily="34" charset="0"/>
              </a:rPr>
              <a:t>Half-Life</a:t>
            </a:r>
          </a:p>
          <a:p>
            <a:pPr lvl="2" eaLnBrk="1" hangingPunct="1"/>
            <a:endParaRPr lang="en-US" altLang="en-US" sz="3000" dirty="0">
              <a:latin typeface="Tahoma" panose="020B0604030504040204" pitchFamily="34" charset="0"/>
            </a:endParaRPr>
          </a:p>
          <a:p>
            <a:pPr lvl="1" eaLnBrk="1" hangingPunct="1">
              <a:buFont typeface="Arial" panose="020B0604020202020204" pitchFamily="34" charset="0"/>
              <a:buChar char="•"/>
            </a:pPr>
            <a:r>
              <a:rPr lang="en-US" altLang="en-US" sz="3200" dirty="0">
                <a:latin typeface="Tahoma" panose="020B0604030504040204" pitchFamily="34" charset="0"/>
              </a:rPr>
              <a:t>Onset, Peak, Duration</a:t>
            </a:r>
          </a:p>
          <a:p>
            <a:pPr lvl="1" eaLnBrk="1" hangingPunct="1">
              <a:buFont typeface="Arial" panose="020B0604020202020204" pitchFamily="34" charset="0"/>
              <a:buChar char="•"/>
              <a:defRPr/>
            </a:pPr>
            <a:endParaRPr lang="en-US" altLang="en-US" sz="3200" dirty="0">
              <a:latin typeface="Tahoma" panose="020B0604030504040204" pitchFamily="34" charset="0"/>
            </a:endParaRPr>
          </a:p>
        </p:txBody>
      </p:sp>
      <p:sp>
        <p:nvSpPr>
          <p:cNvPr id="3" name="Rectangle 2">
            <a:extLst>
              <a:ext uri="{FF2B5EF4-FFF2-40B4-BE49-F238E27FC236}">
                <a16:creationId xmlns:a16="http://schemas.microsoft.com/office/drawing/2014/main" id="{1B86E9DC-D5C8-44F0-BE1E-03CEE24515C5}"/>
              </a:ext>
            </a:extLst>
          </p:cNvPr>
          <p:cNvSpPr txBox="1">
            <a:spLocks/>
          </p:cNvSpPr>
          <p:nvPr/>
        </p:nvSpPr>
        <p:spPr>
          <a:xfrm>
            <a:off x="1009650" y="149290"/>
            <a:ext cx="7124700" cy="986776"/>
          </a:xfrm>
          <a:prstGeom prst="rect">
            <a:avLst/>
          </a:prstGeom>
        </p:spPr>
        <p:txBody>
          <a:bodyPr/>
          <a:lstStyle>
            <a:lvl1pPr algn="l" rtl="0" eaLnBrk="0" fontAlgn="base" hangingPunct="0">
              <a:lnSpc>
                <a:spcPct val="90000"/>
              </a:lnSpc>
              <a:spcBef>
                <a:spcPct val="0"/>
              </a:spcBef>
              <a:spcAft>
                <a:spcPct val="0"/>
              </a:spcAft>
              <a:defRPr sz="2800" b="1">
                <a:solidFill>
                  <a:srgbClr val="186EC4"/>
                </a:solidFill>
                <a:latin typeface="+mj-lt"/>
                <a:ea typeface="ヒラギノ角ゴ Pro W3" charset="0"/>
                <a:cs typeface="+mj-cs"/>
              </a:defRPr>
            </a:lvl1pPr>
            <a:lvl2pPr algn="l" rtl="0" eaLnBrk="0" fontAlgn="base" hangingPunct="0">
              <a:lnSpc>
                <a:spcPct val="90000"/>
              </a:lnSpc>
              <a:spcBef>
                <a:spcPct val="0"/>
              </a:spcBef>
              <a:spcAft>
                <a:spcPct val="0"/>
              </a:spcAft>
              <a:defRPr sz="2800" b="1">
                <a:solidFill>
                  <a:srgbClr val="186EC4"/>
                </a:solidFill>
                <a:latin typeface="Verdana" pitchFamily="34" charset="0"/>
                <a:ea typeface="ヒラギノ角ゴ Pro W3" charset="0"/>
              </a:defRPr>
            </a:lvl2pPr>
            <a:lvl3pPr algn="l" rtl="0" eaLnBrk="0" fontAlgn="base" hangingPunct="0">
              <a:lnSpc>
                <a:spcPct val="90000"/>
              </a:lnSpc>
              <a:spcBef>
                <a:spcPct val="0"/>
              </a:spcBef>
              <a:spcAft>
                <a:spcPct val="0"/>
              </a:spcAft>
              <a:defRPr sz="2800" b="1">
                <a:solidFill>
                  <a:srgbClr val="186EC4"/>
                </a:solidFill>
                <a:latin typeface="Verdana" pitchFamily="34" charset="0"/>
                <a:ea typeface="ヒラギノ角ゴ Pro W3" charset="0"/>
              </a:defRPr>
            </a:lvl3pPr>
            <a:lvl4pPr algn="l" rtl="0" eaLnBrk="0" fontAlgn="base" hangingPunct="0">
              <a:lnSpc>
                <a:spcPct val="90000"/>
              </a:lnSpc>
              <a:spcBef>
                <a:spcPct val="0"/>
              </a:spcBef>
              <a:spcAft>
                <a:spcPct val="0"/>
              </a:spcAft>
              <a:defRPr sz="2800" b="1">
                <a:solidFill>
                  <a:srgbClr val="186EC4"/>
                </a:solidFill>
                <a:latin typeface="Verdana" pitchFamily="34" charset="0"/>
                <a:ea typeface="ヒラギノ角ゴ Pro W3" charset="0"/>
              </a:defRPr>
            </a:lvl4pPr>
            <a:lvl5pPr algn="l" rtl="0" eaLnBrk="0" fontAlgn="base" hangingPunct="0">
              <a:lnSpc>
                <a:spcPct val="90000"/>
              </a:lnSpc>
              <a:spcBef>
                <a:spcPct val="0"/>
              </a:spcBef>
              <a:spcAft>
                <a:spcPct val="0"/>
              </a:spcAft>
              <a:defRPr sz="2800" b="1">
                <a:solidFill>
                  <a:srgbClr val="186EC4"/>
                </a:solidFill>
                <a:latin typeface="Verdana" pitchFamily="34" charset="0"/>
                <a:ea typeface="ヒラギノ角ゴ Pro W3" charset="0"/>
              </a:defRPr>
            </a:lvl5pPr>
            <a:lvl6pPr marL="457200" algn="l" rtl="0" fontAlgn="base">
              <a:lnSpc>
                <a:spcPct val="90000"/>
              </a:lnSpc>
              <a:spcBef>
                <a:spcPct val="0"/>
              </a:spcBef>
              <a:spcAft>
                <a:spcPct val="0"/>
              </a:spcAft>
              <a:defRPr sz="2800" b="1">
                <a:solidFill>
                  <a:srgbClr val="186EC4"/>
                </a:solidFill>
                <a:latin typeface="Verdana" pitchFamily="34" charset="0"/>
              </a:defRPr>
            </a:lvl6pPr>
            <a:lvl7pPr marL="914400" algn="l" rtl="0" fontAlgn="base">
              <a:lnSpc>
                <a:spcPct val="90000"/>
              </a:lnSpc>
              <a:spcBef>
                <a:spcPct val="0"/>
              </a:spcBef>
              <a:spcAft>
                <a:spcPct val="0"/>
              </a:spcAft>
              <a:defRPr sz="2800" b="1">
                <a:solidFill>
                  <a:srgbClr val="186EC4"/>
                </a:solidFill>
                <a:latin typeface="Verdana" pitchFamily="34" charset="0"/>
              </a:defRPr>
            </a:lvl7pPr>
            <a:lvl8pPr marL="1371600" algn="l" rtl="0" fontAlgn="base">
              <a:lnSpc>
                <a:spcPct val="90000"/>
              </a:lnSpc>
              <a:spcBef>
                <a:spcPct val="0"/>
              </a:spcBef>
              <a:spcAft>
                <a:spcPct val="0"/>
              </a:spcAft>
              <a:defRPr sz="2800" b="1">
                <a:solidFill>
                  <a:srgbClr val="186EC4"/>
                </a:solidFill>
                <a:latin typeface="Verdana" pitchFamily="34" charset="0"/>
              </a:defRPr>
            </a:lvl8pPr>
            <a:lvl9pPr marL="1828800" algn="l" rtl="0" fontAlgn="base">
              <a:lnSpc>
                <a:spcPct val="90000"/>
              </a:lnSpc>
              <a:spcBef>
                <a:spcPct val="0"/>
              </a:spcBef>
              <a:spcAft>
                <a:spcPct val="0"/>
              </a:spcAft>
              <a:defRPr sz="2800" b="1">
                <a:solidFill>
                  <a:srgbClr val="186EC4"/>
                </a:solidFill>
                <a:latin typeface="Verdana" pitchFamily="34" charset="0"/>
              </a:defRPr>
            </a:lvl9pPr>
          </a:lstStyle>
          <a:p>
            <a:pPr algn="ctr" defTabSz="914400" eaLnBrk="1" hangingPunct="1"/>
            <a:r>
              <a:rPr lang="en-US" altLang="en-US" sz="6000" kern="0" dirty="0">
                <a:latin typeface="Tahoma" panose="020B0604030504040204" pitchFamily="34" charset="0"/>
                <a:cs typeface="Trebuchet MS" panose="020B0603020202020204" pitchFamily="34" charset="0"/>
              </a:rPr>
              <a:t>Pharmacokinetics</a:t>
            </a:r>
          </a:p>
        </p:txBody>
      </p:sp>
    </p:spTree>
    <p:extLst>
      <p:ext uri="{BB962C8B-B14F-4D97-AF65-F5344CB8AC3E}">
        <p14:creationId xmlns:p14="http://schemas.microsoft.com/office/powerpoint/2010/main" val="3055327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86E9DC-D5C8-44F0-BE1E-03CEE24515C5}"/>
              </a:ext>
            </a:extLst>
          </p:cNvPr>
          <p:cNvSpPr txBox="1">
            <a:spLocks/>
          </p:cNvSpPr>
          <p:nvPr/>
        </p:nvSpPr>
        <p:spPr>
          <a:xfrm>
            <a:off x="1009650" y="149290"/>
            <a:ext cx="7124700" cy="986776"/>
          </a:xfrm>
          <a:prstGeom prst="rect">
            <a:avLst/>
          </a:prstGeom>
        </p:spPr>
        <p:txBody>
          <a:bodyPr/>
          <a:lstStyle>
            <a:lvl1pPr algn="l" rtl="0" eaLnBrk="0" fontAlgn="base" hangingPunct="0">
              <a:lnSpc>
                <a:spcPct val="90000"/>
              </a:lnSpc>
              <a:spcBef>
                <a:spcPct val="0"/>
              </a:spcBef>
              <a:spcAft>
                <a:spcPct val="0"/>
              </a:spcAft>
              <a:defRPr sz="2800" b="1">
                <a:solidFill>
                  <a:srgbClr val="186EC4"/>
                </a:solidFill>
                <a:latin typeface="+mj-lt"/>
                <a:ea typeface="ヒラギノ角ゴ Pro W3" charset="0"/>
                <a:cs typeface="+mj-cs"/>
              </a:defRPr>
            </a:lvl1pPr>
            <a:lvl2pPr algn="l" rtl="0" eaLnBrk="0" fontAlgn="base" hangingPunct="0">
              <a:lnSpc>
                <a:spcPct val="90000"/>
              </a:lnSpc>
              <a:spcBef>
                <a:spcPct val="0"/>
              </a:spcBef>
              <a:spcAft>
                <a:spcPct val="0"/>
              </a:spcAft>
              <a:defRPr sz="2800" b="1">
                <a:solidFill>
                  <a:srgbClr val="186EC4"/>
                </a:solidFill>
                <a:latin typeface="Verdana" pitchFamily="34" charset="0"/>
                <a:ea typeface="ヒラギノ角ゴ Pro W3" charset="0"/>
              </a:defRPr>
            </a:lvl2pPr>
            <a:lvl3pPr algn="l" rtl="0" eaLnBrk="0" fontAlgn="base" hangingPunct="0">
              <a:lnSpc>
                <a:spcPct val="90000"/>
              </a:lnSpc>
              <a:spcBef>
                <a:spcPct val="0"/>
              </a:spcBef>
              <a:spcAft>
                <a:spcPct val="0"/>
              </a:spcAft>
              <a:defRPr sz="2800" b="1">
                <a:solidFill>
                  <a:srgbClr val="186EC4"/>
                </a:solidFill>
                <a:latin typeface="Verdana" pitchFamily="34" charset="0"/>
                <a:ea typeface="ヒラギノ角ゴ Pro W3" charset="0"/>
              </a:defRPr>
            </a:lvl3pPr>
            <a:lvl4pPr algn="l" rtl="0" eaLnBrk="0" fontAlgn="base" hangingPunct="0">
              <a:lnSpc>
                <a:spcPct val="90000"/>
              </a:lnSpc>
              <a:spcBef>
                <a:spcPct val="0"/>
              </a:spcBef>
              <a:spcAft>
                <a:spcPct val="0"/>
              </a:spcAft>
              <a:defRPr sz="2800" b="1">
                <a:solidFill>
                  <a:srgbClr val="186EC4"/>
                </a:solidFill>
                <a:latin typeface="Verdana" pitchFamily="34" charset="0"/>
                <a:ea typeface="ヒラギノ角ゴ Pro W3" charset="0"/>
              </a:defRPr>
            </a:lvl4pPr>
            <a:lvl5pPr algn="l" rtl="0" eaLnBrk="0" fontAlgn="base" hangingPunct="0">
              <a:lnSpc>
                <a:spcPct val="90000"/>
              </a:lnSpc>
              <a:spcBef>
                <a:spcPct val="0"/>
              </a:spcBef>
              <a:spcAft>
                <a:spcPct val="0"/>
              </a:spcAft>
              <a:defRPr sz="2800" b="1">
                <a:solidFill>
                  <a:srgbClr val="186EC4"/>
                </a:solidFill>
                <a:latin typeface="Verdana" pitchFamily="34" charset="0"/>
                <a:ea typeface="ヒラギノ角ゴ Pro W3" charset="0"/>
              </a:defRPr>
            </a:lvl5pPr>
            <a:lvl6pPr marL="457200" algn="l" rtl="0" fontAlgn="base">
              <a:lnSpc>
                <a:spcPct val="90000"/>
              </a:lnSpc>
              <a:spcBef>
                <a:spcPct val="0"/>
              </a:spcBef>
              <a:spcAft>
                <a:spcPct val="0"/>
              </a:spcAft>
              <a:defRPr sz="2800" b="1">
                <a:solidFill>
                  <a:srgbClr val="186EC4"/>
                </a:solidFill>
                <a:latin typeface="Verdana" pitchFamily="34" charset="0"/>
              </a:defRPr>
            </a:lvl6pPr>
            <a:lvl7pPr marL="914400" algn="l" rtl="0" fontAlgn="base">
              <a:lnSpc>
                <a:spcPct val="90000"/>
              </a:lnSpc>
              <a:spcBef>
                <a:spcPct val="0"/>
              </a:spcBef>
              <a:spcAft>
                <a:spcPct val="0"/>
              </a:spcAft>
              <a:defRPr sz="2800" b="1">
                <a:solidFill>
                  <a:srgbClr val="186EC4"/>
                </a:solidFill>
                <a:latin typeface="Verdana" pitchFamily="34" charset="0"/>
              </a:defRPr>
            </a:lvl7pPr>
            <a:lvl8pPr marL="1371600" algn="l" rtl="0" fontAlgn="base">
              <a:lnSpc>
                <a:spcPct val="90000"/>
              </a:lnSpc>
              <a:spcBef>
                <a:spcPct val="0"/>
              </a:spcBef>
              <a:spcAft>
                <a:spcPct val="0"/>
              </a:spcAft>
              <a:defRPr sz="2800" b="1">
                <a:solidFill>
                  <a:srgbClr val="186EC4"/>
                </a:solidFill>
                <a:latin typeface="Verdana" pitchFamily="34" charset="0"/>
              </a:defRPr>
            </a:lvl8pPr>
            <a:lvl9pPr marL="1828800" algn="l" rtl="0" fontAlgn="base">
              <a:lnSpc>
                <a:spcPct val="90000"/>
              </a:lnSpc>
              <a:spcBef>
                <a:spcPct val="0"/>
              </a:spcBef>
              <a:spcAft>
                <a:spcPct val="0"/>
              </a:spcAft>
              <a:defRPr sz="2800" b="1">
                <a:solidFill>
                  <a:srgbClr val="186EC4"/>
                </a:solidFill>
                <a:latin typeface="Verdana" pitchFamily="34" charset="0"/>
              </a:defRPr>
            </a:lvl9pPr>
          </a:lstStyle>
          <a:p>
            <a:pPr algn="ctr" defTabSz="914400" eaLnBrk="1" hangingPunct="1"/>
            <a:r>
              <a:rPr lang="en-US" altLang="en-US" sz="3600" dirty="0">
                <a:latin typeface="Tahoma" panose="020B0604030504040204" pitchFamily="34" charset="0"/>
                <a:cs typeface="Trebuchet MS" panose="020B0603020202020204" pitchFamily="34" charset="0"/>
              </a:rPr>
              <a:t>Pharmacodynamic Phase</a:t>
            </a:r>
            <a:endParaRPr lang="en-US" altLang="en-US" sz="3600" kern="0" dirty="0">
              <a:latin typeface="Tahoma" panose="020B0604030504040204" pitchFamily="34" charset="0"/>
              <a:cs typeface="Trebuchet MS" panose="020B0603020202020204" pitchFamily="34" charset="0"/>
            </a:endParaRPr>
          </a:p>
        </p:txBody>
      </p:sp>
      <p:sp>
        <p:nvSpPr>
          <p:cNvPr id="4" name="Rectangle 3">
            <a:extLst>
              <a:ext uri="{FF2B5EF4-FFF2-40B4-BE49-F238E27FC236}">
                <a16:creationId xmlns:a16="http://schemas.microsoft.com/office/drawing/2014/main" id="{FC10BBB4-7C59-4FD7-9E72-AF7F0681823F}"/>
              </a:ext>
            </a:extLst>
          </p:cNvPr>
          <p:cNvSpPr/>
          <p:nvPr/>
        </p:nvSpPr>
        <p:spPr>
          <a:xfrm>
            <a:off x="363893" y="674400"/>
            <a:ext cx="8528179" cy="5509200"/>
          </a:xfrm>
          <a:prstGeom prst="rect">
            <a:avLst/>
          </a:prstGeom>
        </p:spPr>
        <p:txBody>
          <a:bodyPr wrap="square">
            <a:spAutoFit/>
          </a:bodyPr>
          <a:lstStyle/>
          <a:p>
            <a:pPr lvl="1" eaLnBrk="1" hangingPunct="1">
              <a:buFont typeface="Arial" panose="020B0604020202020204" pitchFamily="34" charset="0"/>
              <a:buChar char="•"/>
            </a:pPr>
            <a:endParaRPr lang="en-US" altLang="en-US" sz="3200" dirty="0">
              <a:latin typeface="Tahoma" panose="020B0604030504040204" pitchFamily="34" charset="0"/>
            </a:endParaRPr>
          </a:p>
          <a:p>
            <a:pPr lvl="1" eaLnBrk="1" hangingPunct="1">
              <a:buFont typeface="Arial" panose="020B0604020202020204" pitchFamily="34" charset="0"/>
              <a:buChar char="•"/>
            </a:pPr>
            <a:endParaRPr lang="en-US" altLang="en-US" sz="3200" dirty="0">
              <a:latin typeface="Tahoma" panose="020B0604030504040204" pitchFamily="34" charset="0"/>
            </a:endParaRPr>
          </a:p>
          <a:p>
            <a:pPr lvl="1" eaLnBrk="1" hangingPunct="1">
              <a:buFont typeface="Arial" panose="020B0604020202020204" pitchFamily="34" charset="0"/>
              <a:buChar char="•"/>
            </a:pPr>
            <a:r>
              <a:rPr lang="en-US" altLang="en-US" sz="3200" dirty="0">
                <a:latin typeface="Tahoma" panose="020B0604030504040204" pitchFamily="34" charset="0"/>
              </a:rPr>
              <a:t>Deals with the drug’s action and effect in the body</a:t>
            </a:r>
          </a:p>
          <a:p>
            <a:pPr lvl="1" eaLnBrk="1" hangingPunct="1"/>
            <a:endParaRPr lang="en-US" altLang="en-US" sz="3200" dirty="0">
              <a:latin typeface="Tahoma" panose="020B0604030504040204" pitchFamily="34" charset="0"/>
            </a:endParaRPr>
          </a:p>
          <a:p>
            <a:pPr lvl="1" eaLnBrk="1" hangingPunct="1">
              <a:buFont typeface="Arial" panose="020B0604020202020204" pitchFamily="34" charset="0"/>
              <a:buChar char="•"/>
            </a:pPr>
            <a:r>
              <a:rPr lang="en-US" altLang="en-US" sz="3200" dirty="0">
                <a:latin typeface="Tahoma" panose="020B0604030504040204" pitchFamily="34" charset="0"/>
              </a:rPr>
              <a:t>Primary effect is desired, secondary effect may also be produced</a:t>
            </a:r>
          </a:p>
          <a:p>
            <a:pPr lvl="1" eaLnBrk="1" hangingPunct="1"/>
            <a:endParaRPr lang="en-US" altLang="en-US" sz="3200" dirty="0">
              <a:latin typeface="Tahoma" panose="020B0604030504040204" pitchFamily="34" charset="0"/>
            </a:endParaRPr>
          </a:p>
          <a:p>
            <a:pPr lvl="1" eaLnBrk="1" hangingPunct="1">
              <a:buFont typeface="Arial" panose="020B0604020202020204" pitchFamily="34" charset="0"/>
              <a:buChar char="•"/>
            </a:pPr>
            <a:r>
              <a:rPr lang="en-US" altLang="en-US" sz="3200" dirty="0">
                <a:latin typeface="Tahoma" panose="020B0604030504040204" pitchFamily="34" charset="0"/>
              </a:rPr>
              <a:t>May alter cellular function </a:t>
            </a:r>
          </a:p>
          <a:p>
            <a:pPr lvl="1" eaLnBrk="1" hangingPunct="1"/>
            <a:endParaRPr lang="en-US" altLang="en-US" sz="3200" dirty="0">
              <a:latin typeface="Tahoma" panose="020B0604030504040204" pitchFamily="34" charset="0"/>
            </a:endParaRPr>
          </a:p>
          <a:p>
            <a:pPr lvl="1" eaLnBrk="1" hangingPunct="1">
              <a:buFont typeface="Arial" panose="020B0604020202020204" pitchFamily="34" charset="0"/>
              <a:buChar char="•"/>
            </a:pPr>
            <a:r>
              <a:rPr lang="en-US" altLang="en-US" sz="3200" dirty="0">
                <a:latin typeface="Tahoma" panose="020B0604030504040204" pitchFamily="34" charset="0"/>
              </a:rPr>
              <a:t>May alter cellular environment</a:t>
            </a:r>
          </a:p>
        </p:txBody>
      </p:sp>
    </p:spTree>
    <p:extLst>
      <p:ext uri="{BB962C8B-B14F-4D97-AF65-F5344CB8AC3E}">
        <p14:creationId xmlns:p14="http://schemas.microsoft.com/office/powerpoint/2010/main" val="3547083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8" y="717289"/>
            <a:ext cx="8524875" cy="387798"/>
          </a:xfrm>
        </p:spPr>
        <p:txBody>
          <a:bodyPr/>
          <a:lstStyle/>
          <a:p>
            <a:r>
              <a:rPr lang="en-US" altLang="en-US" dirty="0">
                <a:latin typeface="Tahoma" panose="020B0604030504040204" pitchFamily="34" charset="0"/>
                <a:cs typeface="Tahoma" panose="020B0604030504040204" pitchFamily="34" charset="0"/>
              </a:rPr>
              <a:t>Alteration in Cell Environment</a:t>
            </a:r>
            <a:endParaRPr lang="en-IN" dirty="0"/>
          </a:p>
        </p:txBody>
      </p:sp>
      <p:sp>
        <p:nvSpPr>
          <p:cNvPr id="3" name="Content Placeholder 2"/>
          <p:cNvSpPr>
            <a:spLocks noGrp="1"/>
          </p:cNvSpPr>
          <p:nvPr>
            <p:ph idx="1"/>
          </p:nvPr>
        </p:nvSpPr>
        <p:spPr>
          <a:xfrm>
            <a:off x="433388" y="1520675"/>
            <a:ext cx="8613775" cy="4143007"/>
          </a:xfrm>
        </p:spPr>
        <p:txBody>
          <a:bodyPr/>
          <a:lstStyle/>
          <a:p>
            <a:pPr eaLnBrk="1" hangingPunct="1">
              <a:buFont typeface="Wingdings" panose="05000000000000000000" pitchFamily="2" charset="2"/>
              <a:buChar char="§"/>
            </a:pPr>
            <a:r>
              <a:rPr lang="en-US" altLang="en-US" sz="2800" dirty="0">
                <a:latin typeface="Tahoma" panose="020B0604030504040204" pitchFamily="34" charset="0"/>
                <a:cs typeface="Tahoma" panose="020B0604030504040204" pitchFamily="34" charset="0"/>
              </a:rPr>
              <a:t>Physical changes</a:t>
            </a:r>
          </a:p>
          <a:p>
            <a:pPr lvl="1" eaLnBrk="1" hangingPunct="1">
              <a:buFont typeface="Wingdings" panose="05000000000000000000" pitchFamily="2" charset="2"/>
              <a:buChar char="§"/>
            </a:pPr>
            <a:r>
              <a:rPr lang="en-US" altLang="en-US" dirty="0">
                <a:latin typeface="Tahoma" panose="020B0604030504040204" pitchFamily="34" charset="0"/>
                <a:cs typeface="Tahoma" panose="020B0604030504040204" pitchFamily="34" charset="0"/>
              </a:rPr>
              <a:t>Osmotic pressure (Mannitol)</a:t>
            </a:r>
          </a:p>
          <a:p>
            <a:pPr lvl="1" eaLnBrk="1" hangingPunct="1">
              <a:buFont typeface="Wingdings" panose="05000000000000000000" pitchFamily="2" charset="2"/>
              <a:buChar char="§"/>
            </a:pPr>
            <a:r>
              <a:rPr lang="en-US" altLang="en-US" dirty="0">
                <a:latin typeface="Tahoma" panose="020B0604030504040204" pitchFamily="34" charset="0"/>
                <a:cs typeface="Tahoma" panose="020B0604030504040204" pitchFamily="34" charset="0"/>
              </a:rPr>
              <a:t>Lubrication (sunscreen)</a:t>
            </a:r>
          </a:p>
          <a:p>
            <a:pPr lvl="1" eaLnBrk="1" hangingPunct="1">
              <a:buFont typeface="Wingdings" panose="05000000000000000000" pitchFamily="2" charset="2"/>
              <a:buChar char="§"/>
            </a:pPr>
            <a:r>
              <a:rPr lang="en-US" altLang="en-US" dirty="0">
                <a:latin typeface="Tahoma" panose="020B0604030504040204" pitchFamily="34" charset="0"/>
                <a:cs typeface="Tahoma" panose="020B0604030504040204" pitchFamily="34" charset="0"/>
              </a:rPr>
              <a:t>Absorption (charcoal)</a:t>
            </a:r>
          </a:p>
          <a:p>
            <a:pPr lvl="1" eaLnBrk="1" hangingPunct="1">
              <a:buFont typeface="Wingdings" panose="05000000000000000000" pitchFamily="2" charset="2"/>
              <a:buChar char="§"/>
            </a:pPr>
            <a:r>
              <a:rPr lang="en-US" altLang="en-US" dirty="0">
                <a:latin typeface="Tahoma" panose="020B0604030504040204" pitchFamily="34" charset="0"/>
                <a:cs typeface="Tahoma" panose="020B0604030504040204" pitchFamily="34" charset="0"/>
              </a:rPr>
              <a:t>Alters the surface of the cell membrane</a:t>
            </a:r>
          </a:p>
          <a:p>
            <a:pPr eaLnBrk="1" hangingPunct="1">
              <a:buFont typeface="Wingdings" panose="05000000000000000000" pitchFamily="2" charset="2"/>
              <a:buChar char="§"/>
            </a:pPr>
            <a:r>
              <a:rPr lang="en-US" altLang="en-US" sz="2800" dirty="0">
                <a:latin typeface="Tahoma" panose="020B0604030504040204" pitchFamily="34" charset="0"/>
                <a:cs typeface="Tahoma" panose="020B0604030504040204" pitchFamily="34" charset="0"/>
              </a:rPr>
              <a:t>Chemical changes</a:t>
            </a:r>
          </a:p>
          <a:p>
            <a:pPr lvl="1" eaLnBrk="1" hangingPunct="1">
              <a:buFont typeface="Wingdings" panose="05000000000000000000" pitchFamily="2" charset="2"/>
              <a:buChar char="§"/>
            </a:pPr>
            <a:r>
              <a:rPr lang="en-US" altLang="en-US" dirty="0">
                <a:latin typeface="Tahoma" panose="020B0604030504040204" pitchFamily="34" charset="0"/>
                <a:cs typeface="Tahoma" panose="020B0604030504040204" pitchFamily="34" charset="0"/>
              </a:rPr>
              <a:t>Change in pH (antacids)</a:t>
            </a:r>
            <a:endParaRPr lang="en-US" dirty="0">
              <a:latin typeface="Trebuchet MS" panose="020B0603020202020204" pitchFamily="34" charset="0"/>
            </a:endParaRPr>
          </a:p>
        </p:txBody>
      </p:sp>
    </p:spTree>
    <p:extLst>
      <p:ext uri="{BB962C8B-B14F-4D97-AF65-F5344CB8AC3E}">
        <p14:creationId xmlns:p14="http://schemas.microsoft.com/office/powerpoint/2010/main" val="1309690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8" y="717289"/>
            <a:ext cx="8524875" cy="387798"/>
          </a:xfrm>
        </p:spPr>
        <p:txBody>
          <a:bodyPr/>
          <a:lstStyle/>
          <a:p>
            <a:r>
              <a:rPr lang="en-US" dirty="0">
                <a:latin typeface="Trebuchet MS"/>
                <a:cs typeface="Trebuchet MS"/>
              </a:rPr>
              <a:t>Receptor-Mediated Drug Action</a:t>
            </a:r>
            <a:endParaRPr lang="en-IN" dirty="0"/>
          </a:p>
        </p:txBody>
      </p:sp>
      <p:sp>
        <p:nvSpPr>
          <p:cNvPr id="3" name="Content Placeholder 2"/>
          <p:cNvSpPr>
            <a:spLocks noGrp="1"/>
          </p:cNvSpPr>
          <p:nvPr>
            <p:ph idx="1"/>
          </p:nvPr>
        </p:nvSpPr>
        <p:spPr/>
        <p:txBody>
          <a:bodyPr/>
          <a:lstStyle/>
          <a:p>
            <a:r>
              <a:rPr lang="en-US" dirty="0">
                <a:latin typeface="Trebuchet MS" panose="020B0603020202020204" pitchFamily="34" charset="0"/>
              </a:rPr>
              <a:t>Drug interacts with receptor; function of a cell alters; drug molecule joins with reactive site (receptor) on surface of cell</a:t>
            </a:r>
          </a:p>
          <a:p>
            <a:r>
              <a:rPr lang="en-US" dirty="0">
                <a:latin typeface="Trebuchet MS" panose="020B0603020202020204" pitchFamily="34" charset="0"/>
              </a:rPr>
              <a:t>Agonist: binds with and stimulates receptor—therapeutic response </a:t>
            </a:r>
          </a:p>
          <a:p>
            <a:r>
              <a:rPr lang="en-US" dirty="0">
                <a:latin typeface="Trebuchet MS" panose="020B0603020202020204" pitchFamily="34" charset="0"/>
              </a:rPr>
              <a:t>Antagonist: joins with but does not stimulate receptors; prevents drug response; competitive/noncompetitive</a:t>
            </a:r>
          </a:p>
          <a:p>
            <a:r>
              <a:rPr lang="en-US" dirty="0">
                <a:latin typeface="Trebuchet MS" panose="020B0603020202020204" pitchFamily="34" charset="0"/>
              </a:rPr>
              <a:t>Effects of number of available receptor sites; potent drugs</a:t>
            </a:r>
          </a:p>
        </p:txBody>
      </p:sp>
    </p:spTree>
    <p:extLst>
      <p:ext uri="{BB962C8B-B14F-4D97-AF65-F5344CB8AC3E}">
        <p14:creationId xmlns:p14="http://schemas.microsoft.com/office/powerpoint/2010/main" val="544200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86E9DC-D5C8-44F0-BE1E-03CEE24515C5}"/>
              </a:ext>
            </a:extLst>
          </p:cNvPr>
          <p:cNvSpPr txBox="1">
            <a:spLocks/>
          </p:cNvSpPr>
          <p:nvPr/>
        </p:nvSpPr>
        <p:spPr>
          <a:xfrm>
            <a:off x="1009650" y="149290"/>
            <a:ext cx="7124700" cy="986776"/>
          </a:xfrm>
          <a:prstGeom prst="rect">
            <a:avLst/>
          </a:prstGeom>
        </p:spPr>
        <p:txBody>
          <a:bodyPr/>
          <a:lstStyle>
            <a:lvl1pPr algn="l" rtl="0" eaLnBrk="0" fontAlgn="base" hangingPunct="0">
              <a:lnSpc>
                <a:spcPct val="90000"/>
              </a:lnSpc>
              <a:spcBef>
                <a:spcPct val="0"/>
              </a:spcBef>
              <a:spcAft>
                <a:spcPct val="0"/>
              </a:spcAft>
              <a:defRPr sz="2800" b="1">
                <a:solidFill>
                  <a:srgbClr val="186EC4"/>
                </a:solidFill>
                <a:latin typeface="+mj-lt"/>
                <a:ea typeface="ヒラギノ角ゴ Pro W3" charset="0"/>
                <a:cs typeface="+mj-cs"/>
              </a:defRPr>
            </a:lvl1pPr>
            <a:lvl2pPr algn="l" rtl="0" eaLnBrk="0" fontAlgn="base" hangingPunct="0">
              <a:lnSpc>
                <a:spcPct val="90000"/>
              </a:lnSpc>
              <a:spcBef>
                <a:spcPct val="0"/>
              </a:spcBef>
              <a:spcAft>
                <a:spcPct val="0"/>
              </a:spcAft>
              <a:defRPr sz="2800" b="1">
                <a:solidFill>
                  <a:srgbClr val="186EC4"/>
                </a:solidFill>
                <a:latin typeface="Verdana" pitchFamily="34" charset="0"/>
                <a:ea typeface="ヒラギノ角ゴ Pro W3" charset="0"/>
              </a:defRPr>
            </a:lvl2pPr>
            <a:lvl3pPr algn="l" rtl="0" eaLnBrk="0" fontAlgn="base" hangingPunct="0">
              <a:lnSpc>
                <a:spcPct val="90000"/>
              </a:lnSpc>
              <a:spcBef>
                <a:spcPct val="0"/>
              </a:spcBef>
              <a:spcAft>
                <a:spcPct val="0"/>
              </a:spcAft>
              <a:defRPr sz="2800" b="1">
                <a:solidFill>
                  <a:srgbClr val="186EC4"/>
                </a:solidFill>
                <a:latin typeface="Verdana" pitchFamily="34" charset="0"/>
                <a:ea typeface="ヒラギノ角ゴ Pro W3" charset="0"/>
              </a:defRPr>
            </a:lvl3pPr>
            <a:lvl4pPr algn="l" rtl="0" eaLnBrk="0" fontAlgn="base" hangingPunct="0">
              <a:lnSpc>
                <a:spcPct val="90000"/>
              </a:lnSpc>
              <a:spcBef>
                <a:spcPct val="0"/>
              </a:spcBef>
              <a:spcAft>
                <a:spcPct val="0"/>
              </a:spcAft>
              <a:defRPr sz="2800" b="1">
                <a:solidFill>
                  <a:srgbClr val="186EC4"/>
                </a:solidFill>
                <a:latin typeface="Verdana" pitchFamily="34" charset="0"/>
                <a:ea typeface="ヒラギノ角ゴ Pro W3" charset="0"/>
              </a:defRPr>
            </a:lvl4pPr>
            <a:lvl5pPr algn="l" rtl="0" eaLnBrk="0" fontAlgn="base" hangingPunct="0">
              <a:lnSpc>
                <a:spcPct val="90000"/>
              </a:lnSpc>
              <a:spcBef>
                <a:spcPct val="0"/>
              </a:spcBef>
              <a:spcAft>
                <a:spcPct val="0"/>
              </a:spcAft>
              <a:defRPr sz="2800" b="1">
                <a:solidFill>
                  <a:srgbClr val="186EC4"/>
                </a:solidFill>
                <a:latin typeface="Verdana" pitchFamily="34" charset="0"/>
                <a:ea typeface="ヒラギノ角ゴ Pro W3" charset="0"/>
              </a:defRPr>
            </a:lvl5pPr>
            <a:lvl6pPr marL="457200" algn="l" rtl="0" fontAlgn="base">
              <a:lnSpc>
                <a:spcPct val="90000"/>
              </a:lnSpc>
              <a:spcBef>
                <a:spcPct val="0"/>
              </a:spcBef>
              <a:spcAft>
                <a:spcPct val="0"/>
              </a:spcAft>
              <a:defRPr sz="2800" b="1">
                <a:solidFill>
                  <a:srgbClr val="186EC4"/>
                </a:solidFill>
                <a:latin typeface="Verdana" pitchFamily="34" charset="0"/>
              </a:defRPr>
            </a:lvl6pPr>
            <a:lvl7pPr marL="914400" algn="l" rtl="0" fontAlgn="base">
              <a:lnSpc>
                <a:spcPct val="90000"/>
              </a:lnSpc>
              <a:spcBef>
                <a:spcPct val="0"/>
              </a:spcBef>
              <a:spcAft>
                <a:spcPct val="0"/>
              </a:spcAft>
              <a:defRPr sz="2800" b="1">
                <a:solidFill>
                  <a:srgbClr val="186EC4"/>
                </a:solidFill>
                <a:latin typeface="Verdana" pitchFamily="34" charset="0"/>
              </a:defRPr>
            </a:lvl7pPr>
            <a:lvl8pPr marL="1371600" algn="l" rtl="0" fontAlgn="base">
              <a:lnSpc>
                <a:spcPct val="90000"/>
              </a:lnSpc>
              <a:spcBef>
                <a:spcPct val="0"/>
              </a:spcBef>
              <a:spcAft>
                <a:spcPct val="0"/>
              </a:spcAft>
              <a:defRPr sz="2800" b="1">
                <a:solidFill>
                  <a:srgbClr val="186EC4"/>
                </a:solidFill>
                <a:latin typeface="Verdana" pitchFamily="34" charset="0"/>
              </a:defRPr>
            </a:lvl8pPr>
            <a:lvl9pPr marL="1828800" algn="l" rtl="0" fontAlgn="base">
              <a:lnSpc>
                <a:spcPct val="90000"/>
              </a:lnSpc>
              <a:spcBef>
                <a:spcPct val="0"/>
              </a:spcBef>
              <a:spcAft>
                <a:spcPct val="0"/>
              </a:spcAft>
              <a:defRPr sz="2800" b="1">
                <a:solidFill>
                  <a:srgbClr val="186EC4"/>
                </a:solidFill>
                <a:latin typeface="Verdana" pitchFamily="34" charset="0"/>
              </a:defRPr>
            </a:lvl9pPr>
          </a:lstStyle>
          <a:p>
            <a:pPr algn="ctr" defTabSz="914400" eaLnBrk="1" hangingPunct="1"/>
            <a:r>
              <a:rPr lang="en-US" altLang="en-US" sz="3600" dirty="0">
                <a:latin typeface="Tahoma" panose="020B0604030504040204" pitchFamily="34" charset="0"/>
                <a:cs typeface="Tahoma" panose="020B0604030504040204" pitchFamily="34" charset="0"/>
              </a:rPr>
              <a:t>Pharmacogenomics</a:t>
            </a:r>
            <a:r>
              <a:rPr lang="en-US" altLang="en-US" sz="3600" dirty="0">
                <a:latin typeface="Tahoma" panose="020B0604030504040204" pitchFamily="34" charset="0"/>
                <a:cs typeface="Trebuchet MS" panose="020B0603020202020204" pitchFamily="34" charset="0"/>
              </a:rPr>
              <a:t> Phase</a:t>
            </a:r>
            <a:endParaRPr lang="en-US" altLang="en-US" sz="3600" kern="0" dirty="0">
              <a:latin typeface="Tahoma" panose="020B0604030504040204" pitchFamily="34" charset="0"/>
              <a:cs typeface="Trebuchet MS" panose="020B0603020202020204" pitchFamily="34" charset="0"/>
            </a:endParaRPr>
          </a:p>
        </p:txBody>
      </p:sp>
      <p:sp>
        <p:nvSpPr>
          <p:cNvPr id="4" name="Rectangle 3">
            <a:extLst>
              <a:ext uri="{FF2B5EF4-FFF2-40B4-BE49-F238E27FC236}">
                <a16:creationId xmlns:a16="http://schemas.microsoft.com/office/drawing/2014/main" id="{FC10BBB4-7C59-4FD7-9E72-AF7F0681823F}"/>
              </a:ext>
            </a:extLst>
          </p:cNvPr>
          <p:cNvSpPr/>
          <p:nvPr/>
        </p:nvSpPr>
        <p:spPr>
          <a:xfrm>
            <a:off x="363893" y="674400"/>
            <a:ext cx="8528179" cy="5262979"/>
          </a:xfrm>
          <a:prstGeom prst="rect">
            <a:avLst/>
          </a:prstGeom>
        </p:spPr>
        <p:txBody>
          <a:bodyPr wrap="square">
            <a:spAutoFit/>
          </a:bodyPr>
          <a:lstStyle/>
          <a:p>
            <a:pPr lvl="1" eaLnBrk="1" hangingPunct="1">
              <a:buFont typeface="Arial" panose="020B0604020202020204" pitchFamily="34" charset="0"/>
              <a:buChar char="•"/>
            </a:pPr>
            <a:endParaRPr lang="en-US" altLang="en-US" sz="3200" dirty="0">
              <a:latin typeface="Tahoma" panose="020B0604030504040204" pitchFamily="34" charset="0"/>
            </a:endParaRPr>
          </a:p>
          <a:p>
            <a:pPr lvl="1" algn="ctr" eaLnBrk="1" hangingPunct="1"/>
            <a:r>
              <a:rPr lang="en-US" altLang="en-US" sz="3200" dirty="0">
                <a:solidFill>
                  <a:schemeClr val="accent1">
                    <a:lumMod val="75000"/>
                  </a:schemeClr>
                </a:solidFill>
                <a:latin typeface="Tahoma" panose="020B0604030504040204" pitchFamily="34" charset="0"/>
                <a:cs typeface="Tahoma" panose="020B0604030504040204" pitchFamily="34" charset="0"/>
              </a:rPr>
              <a:t>The study of peoples’ response to medications based on their individual genetic make-up</a:t>
            </a:r>
          </a:p>
          <a:p>
            <a:pPr lvl="1" algn="ctr" eaLnBrk="1" hangingPunct="1"/>
            <a:endParaRPr lang="en-US" altLang="en-US" sz="3200" dirty="0">
              <a:solidFill>
                <a:schemeClr val="accent1">
                  <a:lumMod val="75000"/>
                </a:schemeClr>
              </a:solidFill>
              <a:latin typeface="Tahoma" panose="020B0604030504040204" pitchFamily="34" charset="0"/>
              <a:cs typeface="Tahoma" panose="020B0604030504040204" pitchFamily="34" charset="0"/>
            </a:endParaRPr>
          </a:p>
          <a:p>
            <a:pPr eaLnBrk="1" hangingPunct="1">
              <a:buFont typeface="Arial" panose="020B0604020202020204" pitchFamily="34" charset="0"/>
              <a:buChar char="•"/>
            </a:pPr>
            <a:r>
              <a:rPr lang="en-US" altLang="en-US" sz="3200" dirty="0">
                <a:latin typeface="Tahoma" panose="020B0604030504040204" pitchFamily="34" charset="0"/>
                <a:cs typeface="Tahoma" panose="020B0604030504040204" pitchFamily="34" charset="0"/>
              </a:rPr>
              <a:t>The Human Genome Project</a:t>
            </a:r>
          </a:p>
          <a:p>
            <a:pPr lvl="1" eaLnBrk="1" hangingPunct="1">
              <a:buFont typeface="Arial" panose="020B0604020202020204" pitchFamily="34" charset="0"/>
              <a:buChar char="•"/>
            </a:pPr>
            <a:r>
              <a:rPr lang="en-US" altLang="en-US" sz="2800" dirty="0">
                <a:latin typeface="Tahoma" panose="020B0604030504040204" pitchFamily="34" charset="0"/>
                <a:cs typeface="Tahoma" panose="020B0604030504040204" pitchFamily="34" charset="0"/>
              </a:rPr>
              <a:t>Genetic make-up affects pharmacodynamics</a:t>
            </a:r>
          </a:p>
          <a:p>
            <a:pPr lvl="1" eaLnBrk="1" hangingPunct="1">
              <a:buFont typeface="Arial" panose="020B0604020202020204" pitchFamily="34" charset="0"/>
              <a:buChar char="•"/>
            </a:pPr>
            <a:r>
              <a:rPr lang="en-US" altLang="en-US" sz="2800" i="1" dirty="0">
                <a:latin typeface="Tahoma" panose="020B0604030504040204" pitchFamily="34" charset="0"/>
                <a:cs typeface="Tahoma" panose="020B0604030504040204" pitchFamily="34" charset="0"/>
              </a:rPr>
              <a:t>Pharmacogenetics</a:t>
            </a:r>
            <a:r>
              <a:rPr lang="en-US" altLang="en-US" sz="2800" b="1" i="1" dirty="0">
                <a:latin typeface="Tahoma" panose="020B0604030504040204" pitchFamily="34" charset="0"/>
                <a:cs typeface="Tahoma" panose="020B0604030504040204" pitchFamily="34" charset="0"/>
              </a:rPr>
              <a:t> – </a:t>
            </a:r>
            <a:r>
              <a:rPr lang="en-US" altLang="en-US" sz="2800" dirty="0">
                <a:latin typeface="Tahoma" panose="020B0604030504040204" pitchFamily="34" charset="0"/>
                <a:cs typeface="Tahoma" panose="020B0604030504040204" pitchFamily="34" charset="0"/>
              </a:rPr>
              <a:t> the creation of individualized drug therapy that allows for the best choice and dose of drugs</a:t>
            </a:r>
            <a:endParaRPr lang="en-US" altLang="en-US" sz="2800" b="1" i="1" dirty="0">
              <a:latin typeface="Tahoma" panose="020B0604030504040204" pitchFamily="34" charset="0"/>
              <a:cs typeface="Tahoma" panose="020B0604030504040204" pitchFamily="34" charset="0"/>
            </a:endParaRPr>
          </a:p>
          <a:p>
            <a:pPr lvl="1" eaLnBrk="1" hangingPunct="1"/>
            <a:endParaRPr lang="en-US" altLang="en-US" sz="3200" dirty="0">
              <a:solidFill>
                <a:schemeClr val="accent1">
                  <a:lumMod val="75000"/>
                </a:schemeClr>
              </a:solidFill>
              <a:latin typeface="Tahoma" panose="020B0604030504040204" pitchFamily="34" charset="0"/>
            </a:endParaRPr>
          </a:p>
        </p:txBody>
      </p:sp>
    </p:spTree>
    <p:extLst>
      <p:ext uri="{BB962C8B-B14F-4D97-AF65-F5344CB8AC3E}">
        <p14:creationId xmlns:p14="http://schemas.microsoft.com/office/powerpoint/2010/main" val="994071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8" y="717289"/>
            <a:ext cx="8524875" cy="387798"/>
          </a:xfrm>
        </p:spPr>
        <p:txBody>
          <a:bodyPr/>
          <a:lstStyle/>
          <a:p>
            <a:r>
              <a:rPr lang="en-US" altLang="en-US" dirty="0">
                <a:latin typeface="Trebuchet MS" panose="020B0603020202020204" pitchFamily="34" charset="0"/>
                <a:ea typeface="Trebuchet MS" pitchFamily="34" charset="0"/>
                <a:cs typeface="Trebuchet MS" pitchFamily="34" charset="0"/>
              </a:rPr>
              <a:t>Learning Objectives</a:t>
            </a:r>
            <a:endParaRPr lang="en-IN" dirty="0">
              <a:latin typeface="Trebuchet MS" panose="020B0603020202020204" pitchFamily="34" charset="0"/>
            </a:endParaRPr>
          </a:p>
        </p:txBody>
      </p:sp>
      <p:sp>
        <p:nvSpPr>
          <p:cNvPr id="3" name="Content Placeholder 2"/>
          <p:cNvSpPr>
            <a:spLocks noGrp="1"/>
          </p:cNvSpPr>
          <p:nvPr>
            <p:ph idx="1"/>
          </p:nvPr>
        </p:nvSpPr>
        <p:spPr/>
        <p:txBody>
          <a:bodyPr/>
          <a:lstStyle/>
          <a:p>
            <a:pPr eaLnBrk="1" hangingPunct="1">
              <a:buFontTx/>
              <a:buAutoNum type="arabicPeriod"/>
            </a:pPr>
            <a:r>
              <a:rPr lang="en-US" altLang="en-US" sz="1600" dirty="0">
                <a:latin typeface="Trebuchet MS" panose="020B0603020202020204" pitchFamily="34" charset="0"/>
                <a:cs typeface="Trebuchet MS" pitchFamily="34" charset="0"/>
              </a:rPr>
              <a:t>Define the term pharmacology</a:t>
            </a:r>
            <a:endParaRPr lang="en-US" sz="1600" dirty="0">
              <a:latin typeface="Trebuchet MS" panose="020B0603020202020204" pitchFamily="34" charset="0"/>
            </a:endParaRPr>
          </a:p>
          <a:p>
            <a:pPr eaLnBrk="1" hangingPunct="1">
              <a:buFontTx/>
              <a:buAutoNum type="arabicPeriod"/>
            </a:pPr>
            <a:r>
              <a:rPr lang="en-US" altLang="en-US" sz="1600" dirty="0">
                <a:latin typeface="Trebuchet MS" panose="020B0603020202020204" pitchFamily="34" charset="0"/>
                <a:cs typeface="Trebuchet MS" pitchFamily="34" charset="0"/>
              </a:rPr>
              <a:t>Compare and contrast the different names assigned to drugs and controlled substances</a:t>
            </a:r>
          </a:p>
          <a:p>
            <a:pPr eaLnBrk="1" hangingPunct="1">
              <a:buFontTx/>
              <a:buAutoNum type="arabicPeriod"/>
            </a:pPr>
            <a:r>
              <a:rPr lang="en-US" altLang="en-US" sz="1600" dirty="0">
                <a:latin typeface="Trebuchet MS" panose="020B0603020202020204" pitchFamily="34" charset="0"/>
                <a:cs typeface="Trebuchet MS" pitchFamily="34" charset="0"/>
              </a:rPr>
              <a:t>Distinguish between prescription drugs, nonprescription drugs, and controlled substances</a:t>
            </a:r>
          </a:p>
          <a:p>
            <a:pPr eaLnBrk="1" hangingPunct="1">
              <a:buFontTx/>
              <a:buAutoNum type="arabicPeriod"/>
            </a:pPr>
            <a:r>
              <a:rPr lang="en-US" altLang="en-US" sz="1600" dirty="0">
                <a:latin typeface="Trebuchet MS" panose="020B0603020202020204" pitchFamily="34" charset="0"/>
                <a:cs typeface="Trebuchet MS" pitchFamily="34" charset="0"/>
              </a:rPr>
              <a:t>Discuss drug development in the United States</a:t>
            </a:r>
          </a:p>
          <a:p>
            <a:pPr eaLnBrk="1" hangingPunct="1">
              <a:buFontTx/>
              <a:buAutoNum type="arabicPeriod"/>
            </a:pPr>
            <a:r>
              <a:rPr lang="en-US" altLang="en-US" sz="1600" dirty="0">
                <a:latin typeface="Trebuchet MS" panose="020B0603020202020204" pitchFamily="34" charset="0"/>
                <a:cs typeface="Trebuchet MS" pitchFamily="34" charset="0"/>
              </a:rPr>
              <a:t>Compare and contrast the various types of drug activity and reactions produced in the body</a:t>
            </a:r>
          </a:p>
          <a:p>
            <a:pPr eaLnBrk="1" hangingPunct="1">
              <a:buFontTx/>
              <a:buAutoNum type="arabicPeriod"/>
            </a:pPr>
            <a:r>
              <a:rPr lang="en-US" altLang="en-US" sz="1600" dirty="0">
                <a:latin typeface="Trebuchet MS" panose="020B0603020202020204" pitchFamily="34" charset="0"/>
                <a:cs typeface="Trebuchet MS" pitchFamily="34" charset="0"/>
              </a:rPr>
              <a:t>Identify factors that influence drug action</a:t>
            </a:r>
          </a:p>
          <a:p>
            <a:pPr eaLnBrk="1" hangingPunct="1">
              <a:buFontTx/>
              <a:buAutoNum type="arabicPeriod"/>
            </a:pPr>
            <a:r>
              <a:rPr lang="en-US" altLang="en-US" sz="1600" dirty="0">
                <a:latin typeface="Trebuchet MS" panose="020B0603020202020204" pitchFamily="34" charset="0"/>
                <a:cs typeface="Trebuchet MS" pitchFamily="34" charset="0"/>
              </a:rPr>
              <a:t>Explain drug tolerance, cumulative drug effect, and drug idiosyncrasy</a:t>
            </a:r>
          </a:p>
          <a:p>
            <a:pPr eaLnBrk="1" hangingPunct="1">
              <a:buFontTx/>
              <a:buAutoNum type="arabicPeriod"/>
            </a:pPr>
            <a:r>
              <a:rPr lang="en-US" altLang="en-US" sz="1600" dirty="0">
                <a:latin typeface="Trebuchet MS" panose="020B0603020202020204" pitchFamily="34" charset="0"/>
                <a:cs typeface="Trebuchet MS" pitchFamily="34" charset="0"/>
              </a:rPr>
              <a:t>Discuss the types of drug interactions that may be seen with drug administration</a:t>
            </a:r>
          </a:p>
          <a:p>
            <a:pPr eaLnBrk="1" hangingPunct="1">
              <a:buFontTx/>
              <a:buAutoNum type="arabicPeriod"/>
            </a:pPr>
            <a:r>
              <a:rPr lang="en-US" altLang="en-US" sz="1600" dirty="0">
                <a:latin typeface="Trebuchet MS" panose="020B0603020202020204" pitchFamily="34" charset="0"/>
                <a:cs typeface="Trebuchet MS" pitchFamily="34" charset="0"/>
              </a:rPr>
              <a:t>Examine  the nursing implications associated with drug actions, interactions, and effects</a:t>
            </a:r>
          </a:p>
          <a:p>
            <a:pPr eaLnBrk="1" hangingPunct="1">
              <a:buFontTx/>
              <a:buAutoNum type="arabicPeriod"/>
            </a:pPr>
            <a:r>
              <a:rPr lang="en-US" altLang="en-US" sz="1600" dirty="0">
                <a:latin typeface="Trebuchet MS" panose="020B0603020202020204" pitchFamily="34" charset="0"/>
                <a:cs typeface="Trebuchet MS" pitchFamily="34" charset="0"/>
              </a:rPr>
              <a:t>Discuss the use of herbal medicines</a:t>
            </a:r>
          </a:p>
        </p:txBody>
      </p:sp>
    </p:spTree>
    <p:extLst>
      <p:ext uri="{BB962C8B-B14F-4D97-AF65-F5344CB8AC3E}">
        <p14:creationId xmlns:p14="http://schemas.microsoft.com/office/powerpoint/2010/main" val="2247997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8" y="717289"/>
            <a:ext cx="8524875" cy="387798"/>
          </a:xfrm>
        </p:spPr>
        <p:txBody>
          <a:bodyPr/>
          <a:lstStyle/>
          <a:p>
            <a:r>
              <a:rPr lang="en-US" altLang="en-US" dirty="0">
                <a:latin typeface="Trebuchet MS" pitchFamily="34" charset="0"/>
                <a:ea typeface="Trebuchet MS" pitchFamily="34" charset="0"/>
                <a:cs typeface="Trebuchet MS" pitchFamily="34" charset="0"/>
              </a:rPr>
              <a:t>Drug Use, Pregnancy, and Lactation</a:t>
            </a:r>
            <a:endParaRPr lang="en-IN" dirty="0"/>
          </a:p>
        </p:txBody>
      </p:sp>
      <p:sp>
        <p:nvSpPr>
          <p:cNvPr id="3" name="Content Placeholder 2"/>
          <p:cNvSpPr>
            <a:spLocks noGrp="1"/>
          </p:cNvSpPr>
          <p:nvPr>
            <p:ph sz="half" idx="1"/>
          </p:nvPr>
        </p:nvSpPr>
        <p:spPr>
          <a:xfrm>
            <a:off x="330199" y="1461427"/>
            <a:ext cx="8628063" cy="3686175"/>
          </a:xfrm>
        </p:spPr>
        <p:txBody>
          <a:bodyPr/>
          <a:lstStyle/>
          <a:p>
            <a:pPr eaLnBrk="1" hangingPunct="1"/>
            <a:r>
              <a:rPr lang="en-US" altLang="en-US" sz="2000" dirty="0">
                <a:latin typeface="Trebuchet MS" pitchFamily="34" charset="0"/>
                <a:cs typeface="Trebuchet MS" pitchFamily="34" charset="0"/>
              </a:rPr>
              <a:t>The use of any medication by expectant mothers carries the risk of causing birth defects</a:t>
            </a:r>
          </a:p>
          <a:p>
            <a:pPr marL="1028700" lvl="1" eaLnBrk="1" hangingPunct="1"/>
            <a:r>
              <a:rPr lang="en-US" altLang="en-US" sz="1600" dirty="0">
                <a:latin typeface="Trebuchet MS" pitchFamily="34" charset="0"/>
              </a:rPr>
              <a:t>Teratogens</a:t>
            </a:r>
          </a:p>
          <a:p>
            <a:pPr marL="1028700" lvl="1" eaLnBrk="1" hangingPunct="1"/>
            <a:r>
              <a:rPr lang="en-US" altLang="en-US" sz="1600" dirty="0">
                <a:latin typeface="Trebuchet MS" pitchFamily="34" charset="0"/>
                <a:cs typeface="Trebuchet MS" pitchFamily="34" charset="0"/>
              </a:rPr>
              <a:t>Appendix A p. 768 (A,B,C,D,X, and N- Transitioning to a newer system)</a:t>
            </a:r>
          </a:p>
          <a:p>
            <a:pPr eaLnBrk="1" hangingPunct="1"/>
            <a:r>
              <a:rPr lang="en-US" altLang="en-US" sz="2000" dirty="0">
                <a:latin typeface="Trebuchet MS" pitchFamily="34" charset="0"/>
                <a:cs typeface="Trebuchet MS" pitchFamily="34" charset="0"/>
              </a:rPr>
              <a:t>Many drugs are excreted through breast milk for breastfeeding mothers.</a:t>
            </a:r>
          </a:p>
          <a:p>
            <a:pPr eaLnBrk="1" hangingPunct="1"/>
            <a:r>
              <a:rPr lang="en-US" altLang="en-US" sz="2000" dirty="0">
                <a:latin typeface="Trebuchet MS" pitchFamily="34" charset="0"/>
                <a:cs typeface="Trebuchet MS" pitchFamily="34" charset="0"/>
              </a:rPr>
              <a:t>It is important for nurses to ask expectant and breastfeeding mothers about medications they take.</a:t>
            </a:r>
          </a:p>
          <a:p>
            <a:pPr marL="1028700" lvl="1" eaLnBrk="1" hangingPunct="1"/>
            <a:r>
              <a:rPr lang="en-US" altLang="en-US" sz="1600" dirty="0">
                <a:latin typeface="Trebuchet MS" pitchFamily="34" charset="0"/>
              </a:rPr>
              <a:t>Risk summary, clinical data, and considerations for medications during pregnancy and lactation. (Drugs assigned an L1-L5 risk)</a:t>
            </a:r>
          </a:p>
          <a:p>
            <a:pPr marL="1028700" lvl="1" eaLnBrk="1" hangingPunct="1"/>
            <a:r>
              <a:rPr lang="en-US" altLang="en-US" sz="1600" dirty="0">
                <a:latin typeface="Trebuchet MS" pitchFamily="34" charset="0"/>
                <a:cs typeface="Trebuchet MS" pitchFamily="34" charset="0"/>
              </a:rPr>
              <a:t>National Library of Medicine database LactMed</a:t>
            </a:r>
          </a:p>
        </p:txBody>
      </p:sp>
      <p:pic>
        <p:nvPicPr>
          <p:cNvPr id="5" name="Picture 3" descr="This Picture Describes about the Drug Use, Pregnancy, and Lactation"/>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68589" y="4842587"/>
            <a:ext cx="2821450" cy="1791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2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8" y="717289"/>
            <a:ext cx="8524875" cy="387798"/>
          </a:xfrm>
        </p:spPr>
        <p:txBody>
          <a:bodyPr/>
          <a:lstStyle/>
          <a:p>
            <a:r>
              <a:rPr lang="en-US" dirty="0">
                <a:latin typeface="Trebuchet MS"/>
                <a:cs typeface="Trebuchet MS"/>
              </a:rPr>
              <a:t>Drug Reactions</a:t>
            </a:r>
            <a:endParaRPr lang="en-IN" dirty="0"/>
          </a:p>
        </p:txBody>
      </p:sp>
      <p:sp>
        <p:nvSpPr>
          <p:cNvPr id="3" name="Content Placeholder 2"/>
          <p:cNvSpPr>
            <a:spLocks noGrp="1"/>
          </p:cNvSpPr>
          <p:nvPr>
            <p:ph sz="half" idx="1"/>
          </p:nvPr>
        </p:nvSpPr>
        <p:spPr>
          <a:xfrm>
            <a:off x="330200" y="1608906"/>
            <a:ext cx="4230688" cy="3686175"/>
          </a:xfrm>
        </p:spPr>
        <p:txBody>
          <a:bodyPr/>
          <a:lstStyle/>
          <a:p>
            <a:r>
              <a:rPr lang="en-US" sz="2000" dirty="0">
                <a:latin typeface="Trebuchet MS" panose="020B0703020202090204" pitchFamily="34" charset="0"/>
              </a:rPr>
              <a:t>Adverse drug reaction is an undesirable drug effect (e.g., nausea)</a:t>
            </a:r>
          </a:p>
          <a:p>
            <a:r>
              <a:rPr lang="en-US" sz="2000" dirty="0">
                <a:latin typeface="Trebuchet MS" panose="020B0703020202090204" pitchFamily="34" charset="0"/>
              </a:rPr>
              <a:t>Allergic drug reaction is a hypersensitive response of the immune system (e.g., rash, wheezing, anaphylactic shock) </a:t>
            </a:r>
          </a:p>
          <a:p>
            <a:r>
              <a:rPr lang="en-US" sz="2000" dirty="0">
                <a:latin typeface="Trebuchet MS" panose="020B0703020202090204" pitchFamily="34" charset="0"/>
              </a:rPr>
              <a:t>Drug idiosyncrasy is any unusual or atypical reaction to a drug (e.g., a drug typically given for sleep like a hypnotic that instead causes wakefulness and excitement)</a:t>
            </a:r>
          </a:p>
        </p:txBody>
      </p:sp>
      <p:pic>
        <p:nvPicPr>
          <p:cNvPr id="5" name="Content Placeholder 4" descr="This Picture Describes about the Drug Reactions">
            <a:extLst>
              <a:ext uri="{FF2B5EF4-FFF2-40B4-BE49-F238E27FC236}">
                <a16:creationId xmlns:a16="http://schemas.microsoft.com/office/drawing/2014/main" id="{67735F08-E583-484A-AC13-C9052C99DAD5}"/>
              </a:ext>
            </a:extLst>
          </p:cNvPr>
          <p:cNvPicPr>
            <a:picLocks noGrp="1" noChangeAspect="1"/>
          </p:cNvPicPr>
          <p:nvPr>
            <p:ph sz="half" idx="2"/>
          </p:nvPr>
        </p:nvPicPr>
        <p:blipFill>
          <a:blip r:embed="rId2"/>
          <a:stretch>
            <a:fillRect/>
          </a:stretch>
        </p:blipFill>
        <p:spPr>
          <a:xfrm>
            <a:off x="4691125" y="1608906"/>
            <a:ext cx="3877687" cy="3688532"/>
          </a:xfrm>
          <a:prstGeom prst="rect">
            <a:avLst/>
          </a:prstGeom>
        </p:spPr>
      </p:pic>
    </p:spTree>
    <p:extLst>
      <p:ext uri="{BB962C8B-B14F-4D97-AF65-F5344CB8AC3E}">
        <p14:creationId xmlns:p14="http://schemas.microsoft.com/office/powerpoint/2010/main" val="3067135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8" y="717289"/>
            <a:ext cx="8524875" cy="387798"/>
          </a:xfrm>
        </p:spPr>
        <p:txBody>
          <a:bodyPr/>
          <a:lstStyle/>
          <a:p>
            <a:r>
              <a:rPr lang="en-US" altLang="en-US" dirty="0">
                <a:latin typeface="Trebuchet MS" pitchFamily="34" charset="0"/>
                <a:ea typeface="Trebuchet MS" pitchFamily="34" charset="0"/>
                <a:cs typeface="Trebuchet MS" pitchFamily="34" charset="0"/>
              </a:rPr>
              <a:t>Drug Interactions</a:t>
            </a:r>
            <a:endParaRPr lang="en-IN" dirty="0"/>
          </a:p>
        </p:txBody>
      </p:sp>
      <p:sp>
        <p:nvSpPr>
          <p:cNvPr id="4" name="Content Placeholder 3"/>
          <p:cNvSpPr>
            <a:spLocks noGrp="1"/>
          </p:cNvSpPr>
          <p:nvPr>
            <p:ph sz="half" idx="2"/>
          </p:nvPr>
        </p:nvSpPr>
        <p:spPr>
          <a:xfrm>
            <a:off x="4713288" y="1549912"/>
            <a:ext cx="4230687" cy="3686175"/>
          </a:xfrm>
        </p:spPr>
        <p:txBody>
          <a:bodyPr/>
          <a:lstStyle/>
          <a:p>
            <a:pPr eaLnBrk="1" hangingPunct="1"/>
            <a:r>
              <a:rPr lang="en-US" altLang="en-US" sz="1600" dirty="0">
                <a:latin typeface="Trebuchet MS" pitchFamily="34" charset="0"/>
                <a:cs typeface="Trebuchet MS" pitchFamily="34" charset="0"/>
              </a:rPr>
              <a:t>Additive—combined effect when two drugs are taken together (e.g., taking heparin with alcohol will increase bleeding) </a:t>
            </a:r>
          </a:p>
          <a:p>
            <a:pPr eaLnBrk="1" hangingPunct="1"/>
            <a:r>
              <a:rPr lang="en-US" altLang="en-US" sz="1600" dirty="0">
                <a:latin typeface="Trebuchet MS" pitchFamily="34" charset="0"/>
                <a:cs typeface="Trebuchet MS" pitchFamily="34" charset="0"/>
              </a:rPr>
              <a:t>Synergistic—effect of both drugs together is greater than each drug separately (e.g., taking a hypnotic with alcohol can increase the effect of the hypnotic and can be fatal)</a:t>
            </a:r>
          </a:p>
          <a:p>
            <a:pPr eaLnBrk="1" hangingPunct="1"/>
            <a:r>
              <a:rPr lang="en-US" altLang="en-US" sz="1600" dirty="0">
                <a:latin typeface="Trebuchet MS" pitchFamily="34" charset="0"/>
                <a:cs typeface="Trebuchet MS" pitchFamily="34" charset="0"/>
              </a:rPr>
              <a:t>Antagonistic—one interferes with the other drug or neutralizes the effects (e.g., protamine and heparin taken together will neutralize heparin causing blood clotting)</a:t>
            </a:r>
          </a:p>
          <a:p>
            <a:pPr eaLnBrk="1" hangingPunct="1"/>
            <a:r>
              <a:rPr lang="en-US" altLang="en-US" sz="1600" dirty="0">
                <a:latin typeface="Trebuchet MS" pitchFamily="34" charset="0"/>
                <a:cs typeface="Trebuchet MS" pitchFamily="34" charset="0"/>
              </a:rPr>
              <a:t>Drug–food—some foods can impair or enhance the drug absorption when a drug is taken orally</a:t>
            </a:r>
            <a:endParaRPr lang="en-IN" sz="1600" dirty="0"/>
          </a:p>
        </p:txBody>
      </p:sp>
      <p:pic>
        <p:nvPicPr>
          <p:cNvPr id="5" name="Picture 3" descr="This Picture Describes about the Drug Interactions"/>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12212" y="1947201"/>
            <a:ext cx="4230688" cy="2832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450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12B14-6A8D-4407-A571-7166FA6631E3}"/>
              </a:ext>
            </a:extLst>
          </p:cNvPr>
          <p:cNvSpPr>
            <a:spLocks noGrp="1"/>
          </p:cNvSpPr>
          <p:nvPr>
            <p:ph type="title"/>
          </p:nvPr>
        </p:nvSpPr>
        <p:spPr/>
        <p:txBody>
          <a:bodyPr/>
          <a:lstStyle/>
          <a:p>
            <a:r>
              <a:rPr lang="en-US" dirty="0"/>
              <a:t>Nursing Implications</a:t>
            </a:r>
          </a:p>
        </p:txBody>
      </p:sp>
      <p:sp>
        <p:nvSpPr>
          <p:cNvPr id="3" name="Content Placeholder 2">
            <a:extLst>
              <a:ext uri="{FF2B5EF4-FFF2-40B4-BE49-F238E27FC236}">
                <a16:creationId xmlns:a16="http://schemas.microsoft.com/office/drawing/2014/main" id="{0FE375D9-645E-4B95-B26E-AC4EB60BFACE}"/>
              </a:ext>
            </a:extLst>
          </p:cNvPr>
          <p:cNvSpPr>
            <a:spLocks noGrp="1"/>
          </p:cNvSpPr>
          <p:nvPr>
            <p:ph idx="1"/>
          </p:nvPr>
        </p:nvSpPr>
        <p:spPr>
          <a:xfrm>
            <a:off x="433388" y="1520675"/>
            <a:ext cx="8613775" cy="4917447"/>
          </a:xfrm>
        </p:spPr>
        <p:txBody>
          <a:bodyPr/>
          <a:lstStyle/>
          <a:p>
            <a:r>
              <a:rPr lang="en-US" sz="3200" dirty="0"/>
              <a:t>Know why the drug is being given</a:t>
            </a:r>
          </a:p>
          <a:p>
            <a:r>
              <a:rPr lang="en-US" sz="3200" dirty="0"/>
              <a:t>Know important facts before giving</a:t>
            </a:r>
          </a:p>
          <a:p>
            <a:pPr lvl="1"/>
            <a:r>
              <a:rPr lang="en-US" sz="3200" dirty="0"/>
              <a:t>Ex. Allergies, vital signs, lab work</a:t>
            </a:r>
          </a:p>
          <a:p>
            <a:r>
              <a:rPr lang="en-US" sz="3200" dirty="0"/>
              <a:t>Know what to observe after giving </a:t>
            </a:r>
          </a:p>
          <a:p>
            <a:r>
              <a:rPr lang="en-US" sz="3200" b="1" u="sng" dirty="0"/>
              <a:t>USE YOUR NURSING JUDGEMENT!</a:t>
            </a:r>
          </a:p>
        </p:txBody>
      </p:sp>
    </p:spTree>
    <p:extLst>
      <p:ext uri="{BB962C8B-B14F-4D97-AF65-F5344CB8AC3E}">
        <p14:creationId xmlns:p14="http://schemas.microsoft.com/office/powerpoint/2010/main" val="3214606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8" y="717289"/>
            <a:ext cx="8524875" cy="387798"/>
          </a:xfrm>
        </p:spPr>
        <p:txBody>
          <a:bodyPr/>
          <a:lstStyle/>
          <a:p>
            <a:r>
              <a:rPr lang="en-US" dirty="0">
                <a:latin typeface="Trebuchet MS"/>
                <a:cs typeface="Trebuchet MS"/>
              </a:rPr>
              <a:t>Pharmacology in Practice Exercise #3</a:t>
            </a:r>
            <a:endParaRPr lang="en-IN" dirty="0"/>
          </a:p>
        </p:txBody>
      </p:sp>
      <p:sp>
        <p:nvSpPr>
          <p:cNvPr id="3" name="Content Placeholder 2"/>
          <p:cNvSpPr>
            <a:spLocks noGrp="1"/>
          </p:cNvSpPr>
          <p:nvPr>
            <p:ph sz="half" idx="1"/>
          </p:nvPr>
        </p:nvSpPr>
        <p:spPr>
          <a:xfrm>
            <a:off x="330199" y="1564661"/>
            <a:ext cx="8628063" cy="3686175"/>
          </a:xfrm>
        </p:spPr>
        <p:txBody>
          <a:bodyPr/>
          <a:lstStyle/>
          <a:p>
            <a:r>
              <a:rPr lang="en-US" sz="2000" dirty="0">
                <a:latin typeface="Trebuchet MS" panose="020B0703020202090204" pitchFamily="34" charset="0"/>
              </a:rPr>
              <a:t>A client has a rash and pruritus (itching). As a nurse, you suspect an allergic reaction and immediately assess them for other more serious symptoms. What question would be most important to ask the client?</a:t>
            </a:r>
          </a:p>
          <a:p>
            <a:pPr>
              <a:buFont typeface="+mj-lt"/>
              <a:buAutoNum type="alphaLcParenR"/>
            </a:pPr>
            <a:r>
              <a:rPr lang="en-US" sz="2000" dirty="0">
                <a:latin typeface="Trebuchet MS" panose="020B0703020202090204" pitchFamily="34" charset="0"/>
              </a:rPr>
              <a:t>Are you having any difficulty breathing?</a:t>
            </a:r>
          </a:p>
          <a:p>
            <a:pPr>
              <a:buFont typeface="+mj-lt"/>
              <a:buAutoNum type="alphaLcParenR"/>
            </a:pPr>
            <a:r>
              <a:rPr lang="en-US" sz="2000" dirty="0">
                <a:latin typeface="Trebuchet MS" panose="020B0703020202090204" pitchFamily="34" charset="0"/>
              </a:rPr>
              <a:t>Have you noticed any blood in your stool?</a:t>
            </a:r>
          </a:p>
          <a:p>
            <a:pPr>
              <a:buFont typeface="+mj-lt"/>
              <a:buAutoNum type="alphaLcParenR"/>
            </a:pPr>
            <a:r>
              <a:rPr lang="en-US" sz="2000" dirty="0">
                <a:latin typeface="Trebuchet MS" panose="020B0703020202090204" pitchFamily="34" charset="0"/>
              </a:rPr>
              <a:t>Do you have a headache?</a:t>
            </a:r>
          </a:p>
          <a:p>
            <a:pPr>
              <a:buFont typeface="+mj-lt"/>
              <a:buAutoNum type="alphaLcParenR"/>
            </a:pPr>
            <a:r>
              <a:rPr lang="en-US" sz="2000" dirty="0">
                <a:latin typeface="Trebuchet MS" panose="020B0703020202090204" pitchFamily="34" charset="0"/>
              </a:rPr>
              <a:t>Are you having any difficulty with your vision?</a:t>
            </a:r>
          </a:p>
        </p:txBody>
      </p:sp>
      <p:pic>
        <p:nvPicPr>
          <p:cNvPr id="5" name="Picture 2" descr="This Picture Describes about the Pharmacology in Practice Exercise "/>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13900" y="4234643"/>
            <a:ext cx="3044362" cy="2032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438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8" y="717289"/>
            <a:ext cx="8524875" cy="387798"/>
          </a:xfrm>
        </p:spPr>
        <p:txBody>
          <a:bodyPr/>
          <a:lstStyle/>
          <a:p>
            <a:r>
              <a:rPr lang="en-US" altLang="en-US" dirty="0">
                <a:latin typeface="Trebuchet MS" pitchFamily="34" charset="0"/>
                <a:ea typeface="Trebuchet MS" pitchFamily="34" charset="0"/>
                <a:cs typeface="Trebuchet MS" pitchFamily="34" charset="0"/>
              </a:rPr>
              <a:t>Factors Influencing Drug Response</a:t>
            </a:r>
            <a:endParaRPr lang="en-IN" dirty="0"/>
          </a:p>
        </p:txBody>
      </p:sp>
      <p:sp>
        <p:nvSpPr>
          <p:cNvPr id="3" name="Content Placeholder 2"/>
          <p:cNvSpPr>
            <a:spLocks noGrp="1"/>
          </p:cNvSpPr>
          <p:nvPr>
            <p:ph sz="half" idx="1"/>
          </p:nvPr>
        </p:nvSpPr>
        <p:spPr>
          <a:xfrm>
            <a:off x="330199" y="1527888"/>
            <a:ext cx="8628063" cy="3686175"/>
          </a:xfrm>
        </p:spPr>
        <p:txBody>
          <a:bodyPr/>
          <a:lstStyle/>
          <a:p>
            <a:r>
              <a:rPr lang="en-US" altLang="en-US" sz="2400" dirty="0">
                <a:latin typeface="Trebuchet MS" pitchFamily="34" charset="0"/>
                <a:cs typeface="Trebuchet MS" pitchFamily="34" charset="0"/>
              </a:rPr>
              <a:t>When administering drugs, nurses must take into consideration certain factors that can influence drug response like age, weight, sex, disease, and route of administration.</a:t>
            </a:r>
          </a:p>
        </p:txBody>
      </p:sp>
      <p:pic>
        <p:nvPicPr>
          <p:cNvPr id="5" name="Content Placeholder 4" descr="This Picture Describes about the Factors Influencing Drug Response">
            <a:extLst>
              <a:ext uri="{FF2B5EF4-FFF2-40B4-BE49-F238E27FC236}">
                <a16:creationId xmlns:a16="http://schemas.microsoft.com/office/drawing/2014/main" id="{232E5EE5-A611-438B-A80C-78F3A80E26A9}"/>
              </a:ext>
            </a:extLst>
          </p:cNvPr>
          <p:cNvPicPr>
            <a:picLocks noGrp="1" noChangeAspect="1"/>
          </p:cNvPicPr>
          <p:nvPr>
            <p:ph sz="half" idx="2"/>
          </p:nvPr>
        </p:nvPicPr>
        <p:blipFill>
          <a:blip r:embed="rId2"/>
          <a:stretch>
            <a:fillRect/>
          </a:stretch>
        </p:blipFill>
        <p:spPr>
          <a:xfrm>
            <a:off x="1040939" y="3370976"/>
            <a:ext cx="6952687" cy="2690028"/>
          </a:xfrm>
          <a:prstGeom prst="rect">
            <a:avLst/>
          </a:prstGeom>
        </p:spPr>
      </p:pic>
    </p:spTree>
    <p:extLst>
      <p:ext uri="{BB962C8B-B14F-4D97-AF65-F5344CB8AC3E}">
        <p14:creationId xmlns:p14="http://schemas.microsoft.com/office/powerpoint/2010/main" val="2946009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8" y="717289"/>
            <a:ext cx="8524875" cy="387798"/>
          </a:xfrm>
        </p:spPr>
        <p:txBody>
          <a:bodyPr/>
          <a:lstStyle/>
          <a:p>
            <a:r>
              <a:rPr lang="en-US" dirty="0">
                <a:latin typeface="Trebuchet MS"/>
                <a:cs typeface="Trebuchet MS"/>
              </a:rPr>
              <a:t>Drug Tolerance and Cumulative Drug Effect</a:t>
            </a:r>
            <a:endParaRPr lang="en-IN" dirty="0"/>
          </a:p>
        </p:txBody>
      </p:sp>
      <p:sp>
        <p:nvSpPr>
          <p:cNvPr id="3" name="Content Placeholder 2"/>
          <p:cNvSpPr>
            <a:spLocks noGrp="1"/>
          </p:cNvSpPr>
          <p:nvPr>
            <p:ph idx="1"/>
          </p:nvPr>
        </p:nvSpPr>
        <p:spPr/>
        <p:txBody>
          <a:bodyPr/>
          <a:lstStyle/>
          <a:p>
            <a:r>
              <a:rPr lang="en-US" dirty="0">
                <a:latin typeface="Trebuchet MS" panose="020B0603020202020204" pitchFamily="34" charset="0"/>
              </a:rPr>
              <a:t>Drug tolerance occurs when there is a decreased response to a drug that requires an increase in dosage to help achieve the desired effect. Drug tolerance may develop with:</a:t>
            </a:r>
          </a:p>
          <a:p>
            <a:pPr marL="1085850" lvl="1" indent="-342900"/>
            <a:r>
              <a:rPr lang="en-US" sz="2000" dirty="0">
                <a:latin typeface="Trebuchet MS" panose="020B0603020202020204" pitchFamily="34" charset="0"/>
              </a:rPr>
              <a:t>Opioids</a:t>
            </a:r>
          </a:p>
          <a:p>
            <a:pPr marL="1085850" lvl="1" indent="-342900"/>
            <a:r>
              <a:rPr lang="en-US" sz="2000" dirty="0">
                <a:latin typeface="Trebuchet MS" panose="020B0603020202020204" pitchFamily="34" charset="0"/>
              </a:rPr>
              <a:t>Antianxiety drugs</a:t>
            </a:r>
          </a:p>
          <a:p>
            <a:r>
              <a:rPr lang="en-US" dirty="0">
                <a:latin typeface="Trebuchet MS" panose="020B0603020202020204" pitchFamily="34" charset="0"/>
              </a:rPr>
              <a:t>Cumulative drug effect occurs when the body is unable to metabolize and excrete a normal dose of a drug before the next dose is given. Cumulative drug effect may develop in clients with: </a:t>
            </a:r>
          </a:p>
          <a:p>
            <a:pPr marL="1085850" lvl="1" indent="-342900"/>
            <a:r>
              <a:rPr lang="en-US" sz="2000" dirty="0">
                <a:latin typeface="Trebuchet MS" panose="020B0603020202020204" pitchFamily="34" charset="0"/>
              </a:rPr>
              <a:t>Kidney disease</a:t>
            </a:r>
          </a:p>
          <a:p>
            <a:pPr marL="1085850" lvl="1" indent="-342900"/>
            <a:r>
              <a:rPr lang="en-US" sz="2000" dirty="0">
                <a:latin typeface="Trebuchet MS" panose="020B0603020202020204" pitchFamily="34" charset="0"/>
              </a:rPr>
              <a:t>Liver disease</a:t>
            </a:r>
          </a:p>
        </p:txBody>
      </p:sp>
    </p:spTree>
    <p:extLst>
      <p:ext uri="{BB962C8B-B14F-4D97-AF65-F5344CB8AC3E}">
        <p14:creationId xmlns:p14="http://schemas.microsoft.com/office/powerpoint/2010/main" val="2068131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8" y="717289"/>
            <a:ext cx="8524875" cy="387798"/>
          </a:xfrm>
        </p:spPr>
        <p:txBody>
          <a:bodyPr/>
          <a:lstStyle/>
          <a:p>
            <a:r>
              <a:rPr lang="en-US" altLang="en-US" dirty="0">
                <a:latin typeface="Trebuchet MS" pitchFamily="34" charset="0"/>
                <a:ea typeface="Trebuchet MS" pitchFamily="34" charset="0"/>
                <a:cs typeface="Trebuchet MS" pitchFamily="34" charset="0"/>
              </a:rPr>
              <a:t>Nursing Implications With Drug Actions</a:t>
            </a:r>
            <a:endParaRPr lang="en-IN" dirty="0"/>
          </a:p>
        </p:txBody>
      </p:sp>
      <p:sp>
        <p:nvSpPr>
          <p:cNvPr id="3" name="Content Placeholder 2"/>
          <p:cNvSpPr>
            <a:spLocks noGrp="1"/>
          </p:cNvSpPr>
          <p:nvPr>
            <p:ph sz="half" idx="1"/>
          </p:nvPr>
        </p:nvSpPr>
        <p:spPr>
          <a:xfrm>
            <a:off x="212213" y="1653151"/>
            <a:ext cx="4230688" cy="3686175"/>
          </a:xfrm>
        </p:spPr>
        <p:txBody>
          <a:bodyPr/>
          <a:lstStyle/>
          <a:p>
            <a:pPr eaLnBrk="1" hangingPunct="1"/>
            <a:r>
              <a:rPr lang="en-US" altLang="en-US" sz="2400" dirty="0">
                <a:latin typeface="Trebuchet MS" pitchFamily="34" charset="0"/>
                <a:cs typeface="Trebuchet MS" pitchFamily="34" charset="0"/>
              </a:rPr>
              <a:t>Observe</a:t>
            </a:r>
          </a:p>
          <a:p>
            <a:pPr eaLnBrk="1" hangingPunct="1"/>
            <a:r>
              <a:rPr lang="en-US" altLang="en-US" sz="2400" dirty="0">
                <a:latin typeface="Trebuchet MS" pitchFamily="34" charset="0"/>
                <a:cs typeface="Trebuchet MS" pitchFamily="34" charset="0"/>
              </a:rPr>
              <a:t>Evaluate</a:t>
            </a:r>
          </a:p>
          <a:p>
            <a:pPr eaLnBrk="1" hangingPunct="1"/>
            <a:r>
              <a:rPr lang="en-US" altLang="en-US" sz="2400" dirty="0">
                <a:latin typeface="Trebuchet MS" pitchFamily="34" charset="0"/>
                <a:cs typeface="Trebuchet MS" pitchFamily="34" charset="0"/>
              </a:rPr>
              <a:t>Report</a:t>
            </a:r>
          </a:p>
          <a:p>
            <a:pPr eaLnBrk="1" hangingPunct="1"/>
            <a:r>
              <a:rPr lang="en-US" altLang="en-US" sz="2400" dirty="0">
                <a:latin typeface="Trebuchet MS" pitchFamily="34" charset="0"/>
                <a:cs typeface="Trebuchet MS" pitchFamily="34" charset="0"/>
              </a:rPr>
              <a:t>Record</a:t>
            </a:r>
          </a:p>
          <a:p>
            <a:endParaRPr lang="en-IN" sz="2400" dirty="0"/>
          </a:p>
        </p:txBody>
      </p:sp>
      <p:pic>
        <p:nvPicPr>
          <p:cNvPr id="5" name="Picture 3" descr="This Picture Describes about the Nursing Implications With Drug Action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602243" y="1759259"/>
            <a:ext cx="4701099" cy="3139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1563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8" y="329490"/>
            <a:ext cx="8524875" cy="775597"/>
          </a:xfrm>
        </p:spPr>
        <p:txBody>
          <a:bodyPr/>
          <a:lstStyle/>
          <a:p>
            <a:r>
              <a:rPr lang="en-US" altLang="en-US" dirty="0">
                <a:latin typeface="Trebuchet MS" pitchFamily="34" charset="0"/>
                <a:ea typeface="Trebuchet MS" pitchFamily="34" charset="0"/>
                <a:cs typeface="Trebuchet MS" pitchFamily="34" charset="0"/>
              </a:rPr>
              <a:t>Herbal Medicine, Health Care, and Nursing Responsibility</a:t>
            </a:r>
            <a:endParaRPr lang="en-IN" dirty="0"/>
          </a:p>
        </p:txBody>
      </p:sp>
      <p:sp>
        <p:nvSpPr>
          <p:cNvPr id="3" name="Content Placeholder 2"/>
          <p:cNvSpPr>
            <a:spLocks noGrp="1"/>
          </p:cNvSpPr>
          <p:nvPr>
            <p:ph sz="half" idx="1"/>
          </p:nvPr>
        </p:nvSpPr>
        <p:spPr>
          <a:xfrm>
            <a:off x="330199" y="1535164"/>
            <a:ext cx="8628063" cy="3686175"/>
          </a:xfrm>
        </p:spPr>
        <p:txBody>
          <a:bodyPr/>
          <a:lstStyle/>
          <a:p>
            <a:pPr eaLnBrk="1" hangingPunct="1"/>
            <a:r>
              <a:rPr lang="en-US" altLang="en-US" sz="1800" dirty="0">
                <a:latin typeface="Trebuchet MS" pitchFamily="34" charset="0"/>
                <a:cs typeface="Trebuchet MS" pitchFamily="34" charset="0"/>
              </a:rPr>
              <a:t>Many people from all over the world use herbs or complementary and alternative therapies to treat various disorders. Some herbal therapies are considered safe, while others can interact with other medications.</a:t>
            </a:r>
          </a:p>
          <a:p>
            <a:pPr marL="1028700" lvl="1" eaLnBrk="1" hangingPunct="1"/>
            <a:r>
              <a:rPr lang="en-US" altLang="en-US" sz="1600" dirty="0">
                <a:latin typeface="Trebuchet MS" pitchFamily="34" charset="0"/>
              </a:rPr>
              <a:t>In the United States, the 1994 Dietary Supplement Health and Education Act defines herbs, vitamins, minerals, amino acids, and other natural substances as dietary supplements. These substances are not approved by the Food and Drug Administration</a:t>
            </a:r>
          </a:p>
          <a:p>
            <a:pPr marL="1028700" lvl="1" eaLnBrk="1" hangingPunct="1"/>
            <a:r>
              <a:rPr lang="en-US" altLang="en-US" sz="1600" dirty="0">
                <a:latin typeface="Trebuchet MS" pitchFamily="34" charset="0"/>
              </a:rPr>
              <a:t>Nurses should ask about the use of natural substances (e.g., herbs, teas, vitamins, and other dietary supplements) when obtaining a drug history</a:t>
            </a:r>
          </a:p>
          <a:p>
            <a:pPr marL="1028700" lvl="1" eaLnBrk="1" hangingPunct="1"/>
            <a:r>
              <a:rPr lang="en-US" altLang="en-US" sz="1600" dirty="0">
                <a:latin typeface="Trebuchet MS" pitchFamily="34" charset="0"/>
              </a:rPr>
              <a:t>Nurses can use the National Center for Complementary and Integrative Health to find research on the safety and efficacy of natural products, herbal remedies and dietary and food supplements</a:t>
            </a:r>
            <a:endParaRPr lang="en-US" altLang="en-US" sz="1600" dirty="0">
              <a:latin typeface="Trebuchet MS" pitchFamily="34" charset="0"/>
              <a:cs typeface="Trebuchet MS" pitchFamily="34" charset="0"/>
            </a:endParaRPr>
          </a:p>
        </p:txBody>
      </p:sp>
      <p:pic>
        <p:nvPicPr>
          <p:cNvPr id="5" name="Picture 3" descr="This Picture Describes about the Herbal Medicine, Health Care, and Nursing Responsibility"/>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612940" y="4586748"/>
            <a:ext cx="2711348" cy="1807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940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8" y="717289"/>
            <a:ext cx="8524875" cy="387798"/>
          </a:xfrm>
        </p:spPr>
        <p:txBody>
          <a:bodyPr/>
          <a:lstStyle/>
          <a:p>
            <a:r>
              <a:rPr lang="en-US" dirty="0">
                <a:latin typeface="Trebuchet MS"/>
                <a:cs typeface="Trebuchet MS"/>
              </a:rPr>
              <a:t>Pharmacology in Practice Exercise #1</a:t>
            </a:r>
            <a:endParaRPr lang="en-IN" dirty="0"/>
          </a:p>
        </p:txBody>
      </p:sp>
      <p:sp>
        <p:nvSpPr>
          <p:cNvPr id="4" name="Content Placeholder 3"/>
          <p:cNvSpPr>
            <a:spLocks noGrp="1"/>
          </p:cNvSpPr>
          <p:nvPr>
            <p:ph sz="half" idx="2"/>
          </p:nvPr>
        </p:nvSpPr>
        <p:spPr>
          <a:xfrm>
            <a:off x="4584700" y="1728904"/>
            <a:ext cx="4230687" cy="3686175"/>
          </a:xfrm>
        </p:spPr>
        <p:txBody>
          <a:bodyPr/>
          <a:lstStyle/>
          <a:p>
            <a:r>
              <a:rPr lang="en-US" sz="2400" dirty="0">
                <a:latin typeface="Trebuchet MS" panose="020B0703020202090204" pitchFamily="34" charset="0"/>
              </a:rPr>
              <a:t>Mr. Garcia has been prescribed metoprolol. </a:t>
            </a:r>
          </a:p>
          <a:p>
            <a:pPr marL="1090613" indent="-457200">
              <a:buFont typeface="Courier New" panose="02070309020205020404" pitchFamily="49" charset="0"/>
              <a:buChar char="o"/>
            </a:pPr>
            <a:r>
              <a:rPr lang="en-US" sz="2400" dirty="0">
                <a:latin typeface="Trebuchet MS" panose="020B0703020202090204" pitchFamily="34" charset="0"/>
              </a:rPr>
              <a:t>What are the three names for this drug?</a:t>
            </a:r>
          </a:p>
          <a:p>
            <a:pPr marL="1076325" indent="-457200">
              <a:buFont typeface="Courier New" panose="02070309020205020404" pitchFamily="49" charset="0"/>
              <a:buChar char="o"/>
            </a:pPr>
            <a:r>
              <a:rPr lang="en-US" sz="2400" dirty="0">
                <a:latin typeface="Trebuchet MS" panose="020B0703020202090204" pitchFamily="34" charset="0"/>
              </a:rPr>
              <a:t>What is metoprolol's category and class?</a:t>
            </a:r>
          </a:p>
          <a:p>
            <a:endParaRPr lang="en-IN" sz="2400" dirty="0"/>
          </a:p>
        </p:txBody>
      </p:sp>
      <p:pic>
        <p:nvPicPr>
          <p:cNvPr id="5" name="Content Placeholder 8" descr="This Picture Describes about the Pharmacology in Practice Exercise ">
            <a:extLst>
              <a:ext uri="{FF2B5EF4-FFF2-40B4-BE49-F238E27FC236}">
                <a16:creationId xmlns:a16="http://schemas.microsoft.com/office/drawing/2014/main" id="{003CC735-D28E-4EE5-A26F-D4BC82C293E8}"/>
              </a:ext>
            </a:extLst>
          </p:cNvPr>
          <p:cNvPicPr>
            <a:picLocks noGrp="1" noChangeAspect="1"/>
          </p:cNvPicPr>
          <p:nvPr>
            <p:ph sz="half" idx="1"/>
          </p:nvPr>
        </p:nvPicPr>
        <p:blipFill>
          <a:blip r:embed="rId2"/>
          <a:stretch>
            <a:fillRect/>
          </a:stretch>
        </p:blipFill>
        <p:spPr>
          <a:xfrm>
            <a:off x="138420" y="1728904"/>
            <a:ext cx="4334392" cy="2401976"/>
          </a:xfrm>
          <a:prstGeom prst="rect">
            <a:avLst/>
          </a:prstGeom>
        </p:spPr>
      </p:pic>
    </p:spTree>
    <p:extLst>
      <p:ext uri="{BB962C8B-B14F-4D97-AF65-F5344CB8AC3E}">
        <p14:creationId xmlns:p14="http://schemas.microsoft.com/office/powerpoint/2010/main" val="933116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8" y="329490"/>
            <a:ext cx="8524875" cy="775597"/>
          </a:xfrm>
        </p:spPr>
        <p:txBody>
          <a:bodyPr/>
          <a:lstStyle/>
          <a:p>
            <a:pPr algn="ctr"/>
            <a:r>
              <a:rPr lang="en-US" altLang="en-US" dirty="0">
                <a:cs typeface="Trebuchet MS" panose="020B0603020202020204" pitchFamily="34" charset="0"/>
              </a:rPr>
              <a:t>Introductory Clinical Pharmacology Textbook User’s Guide</a:t>
            </a:r>
            <a:endParaRPr lang="en-IN" dirty="0">
              <a:latin typeface="Trebuchet MS" panose="020B0603020202020204" pitchFamily="34" charset="0"/>
            </a:endParaRPr>
          </a:p>
        </p:txBody>
      </p:sp>
      <p:sp>
        <p:nvSpPr>
          <p:cNvPr id="3" name="Content Placeholder 2"/>
          <p:cNvSpPr>
            <a:spLocks noGrp="1"/>
          </p:cNvSpPr>
          <p:nvPr>
            <p:ph idx="1"/>
          </p:nvPr>
        </p:nvSpPr>
        <p:spPr>
          <a:xfrm>
            <a:off x="111968" y="1105087"/>
            <a:ext cx="8935196" cy="5752913"/>
          </a:xfrm>
        </p:spPr>
        <p:txBody>
          <a:bodyPr/>
          <a:lstStyle/>
          <a:p>
            <a:pPr marL="857250" lvl="1" indent="-457200">
              <a:buFont typeface="Arial" panose="020B0604020202020204" pitchFamily="34" charset="0"/>
              <a:buChar char="•"/>
              <a:defRPr/>
            </a:pPr>
            <a:r>
              <a:rPr lang="en-US" sz="1400" b="1" dirty="0"/>
              <a:t>Beginning of Chapter</a:t>
            </a:r>
          </a:p>
          <a:p>
            <a:pPr marL="1200150" lvl="2" indent="-457200">
              <a:buFont typeface="Arial" panose="020B0604020202020204" pitchFamily="34" charset="0"/>
              <a:buChar char="•"/>
              <a:defRPr/>
            </a:pPr>
            <a:r>
              <a:rPr lang="en-US" sz="1400" dirty="0"/>
              <a:t>Objectives, </a:t>
            </a:r>
          </a:p>
          <a:p>
            <a:pPr marL="1200150" lvl="2" indent="-457200">
              <a:buFont typeface="Arial" panose="020B0604020202020204" pitchFamily="34" charset="0"/>
              <a:buChar char="•"/>
              <a:defRPr/>
            </a:pPr>
            <a:r>
              <a:rPr lang="en-US" sz="1400" dirty="0"/>
              <a:t>terms drug classes, </a:t>
            </a:r>
          </a:p>
          <a:p>
            <a:pPr marL="1200150" lvl="2" indent="-457200">
              <a:buFont typeface="Arial" panose="020B0604020202020204" pitchFamily="34" charset="0"/>
              <a:buChar char="•"/>
              <a:defRPr/>
            </a:pPr>
            <a:r>
              <a:rPr lang="en-US" sz="1400" dirty="0"/>
              <a:t>pharmacology in practice</a:t>
            </a:r>
          </a:p>
          <a:p>
            <a:pPr marL="857250" lvl="1" indent="-457200">
              <a:buFont typeface="Arial" panose="020B0604020202020204" pitchFamily="34" charset="0"/>
              <a:buChar char="•"/>
              <a:defRPr/>
            </a:pPr>
            <a:r>
              <a:rPr lang="en-US" sz="1400" b="1" dirty="0"/>
              <a:t>Drug Information </a:t>
            </a:r>
          </a:p>
          <a:p>
            <a:pPr marL="1200150" lvl="2" indent="-457200">
              <a:buFont typeface="Arial" panose="020B0604020202020204" pitchFamily="34" charset="0"/>
              <a:buChar char="•"/>
              <a:defRPr/>
            </a:pPr>
            <a:r>
              <a:rPr lang="en-US" sz="1400" dirty="0"/>
              <a:t>Framework </a:t>
            </a:r>
          </a:p>
          <a:p>
            <a:pPr marL="1200150" lvl="2" indent="-457200">
              <a:buFont typeface="Arial" panose="020B0604020202020204" pitchFamily="34" charset="0"/>
              <a:buChar char="•"/>
              <a:defRPr/>
            </a:pPr>
            <a:r>
              <a:rPr lang="en-US" sz="1400" dirty="0"/>
              <a:t>alerts </a:t>
            </a:r>
          </a:p>
          <a:p>
            <a:pPr marL="1200150" lvl="2" indent="-457200">
              <a:buFont typeface="Arial" panose="020B0604020202020204" pitchFamily="34" charset="0"/>
              <a:buChar char="•"/>
              <a:defRPr/>
            </a:pPr>
            <a:r>
              <a:rPr lang="en-US" sz="1400" dirty="0"/>
              <a:t>lifespan</a:t>
            </a:r>
          </a:p>
          <a:p>
            <a:pPr marL="1200150" lvl="2" indent="-457200">
              <a:buFont typeface="Arial" panose="020B0604020202020204" pitchFamily="34" charset="0"/>
              <a:buChar char="•"/>
              <a:defRPr/>
            </a:pPr>
            <a:r>
              <a:rPr lang="en-US" sz="1400" dirty="0"/>
              <a:t>drug interaction tables </a:t>
            </a:r>
          </a:p>
          <a:p>
            <a:pPr marL="1200150" lvl="2" indent="-457200">
              <a:buFont typeface="Arial" panose="020B0604020202020204" pitchFamily="34" charset="0"/>
              <a:buChar char="•"/>
              <a:defRPr/>
            </a:pPr>
            <a:r>
              <a:rPr lang="en-US" sz="1400" dirty="0"/>
              <a:t>special features</a:t>
            </a:r>
          </a:p>
          <a:p>
            <a:pPr marL="857250" lvl="1" indent="-457200">
              <a:buFont typeface="Arial" panose="020B0604020202020204" pitchFamily="34" charset="0"/>
              <a:buChar char="•"/>
              <a:defRPr/>
            </a:pPr>
            <a:r>
              <a:rPr lang="en-US" sz="1400" b="1" dirty="0"/>
              <a:t>Nursing Process and Drug Therapy</a:t>
            </a:r>
            <a:r>
              <a:rPr lang="en-US" sz="1400" dirty="0"/>
              <a:t> </a:t>
            </a:r>
          </a:p>
          <a:p>
            <a:pPr marL="857250" lvl="1" indent="-457200">
              <a:buFont typeface="Arial" panose="020B0604020202020204" pitchFamily="34" charset="0"/>
              <a:buChar char="•"/>
              <a:defRPr/>
            </a:pPr>
            <a:r>
              <a:rPr lang="en-US" sz="1400" b="1" dirty="0"/>
              <a:t>End of Chapter </a:t>
            </a:r>
          </a:p>
          <a:p>
            <a:pPr marL="1200150" lvl="2" indent="-457200">
              <a:buFont typeface="Arial" panose="020B0604020202020204" pitchFamily="34" charset="0"/>
              <a:buChar char="•"/>
              <a:defRPr/>
            </a:pPr>
            <a:r>
              <a:rPr lang="en-US" sz="1400" dirty="0"/>
              <a:t>Pharmacology in practice </a:t>
            </a:r>
          </a:p>
          <a:p>
            <a:pPr marL="1200150" lvl="2" indent="-457200">
              <a:buFont typeface="Arial" panose="020B0604020202020204" pitchFamily="34" charset="0"/>
              <a:buChar char="•"/>
              <a:defRPr/>
            </a:pPr>
            <a:r>
              <a:rPr lang="en-US" sz="1400" dirty="0"/>
              <a:t>key points, </a:t>
            </a:r>
          </a:p>
          <a:p>
            <a:pPr marL="1200150" lvl="2" indent="-457200">
              <a:buFont typeface="Arial" panose="020B0604020202020204" pitchFamily="34" charset="0"/>
              <a:buChar char="•"/>
              <a:defRPr/>
            </a:pPr>
            <a:r>
              <a:rPr lang="en-US" sz="1400" dirty="0"/>
              <a:t>summary drug tables</a:t>
            </a:r>
          </a:p>
          <a:p>
            <a:pPr marL="857250" lvl="1" indent="-457200">
              <a:buFont typeface="Arial" panose="020B0604020202020204" pitchFamily="34" charset="0"/>
              <a:buChar char="•"/>
              <a:defRPr/>
            </a:pPr>
            <a:r>
              <a:rPr lang="en-US" sz="1400" b="1" dirty="0"/>
              <a:t>Chapter Review</a:t>
            </a:r>
          </a:p>
          <a:p>
            <a:pPr eaLnBrk="1" hangingPunct="1">
              <a:buFontTx/>
              <a:buAutoNum type="arabicPeriod"/>
            </a:pPr>
            <a:endParaRPr lang="en-US" altLang="en-US" sz="1600" dirty="0">
              <a:latin typeface="Trebuchet MS" panose="020B0603020202020204" pitchFamily="34" charset="0"/>
              <a:cs typeface="Trebuchet MS" pitchFamily="34" charset="0"/>
            </a:endParaRPr>
          </a:p>
        </p:txBody>
      </p:sp>
    </p:spTree>
    <p:extLst>
      <p:ext uri="{BB962C8B-B14F-4D97-AF65-F5344CB8AC3E}">
        <p14:creationId xmlns:p14="http://schemas.microsoft.com/office/powerpoint/2010/main" val="40090081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8" y="717289"/>
            <a:ext cx="8524875" cy="387798"/>
          </a:xfrm>
        </p:spPr>
        <p:txBody>
          <a:bodyPr/>
          <a:lstStyle/>
          <a:p>
            <a:r>
              <a:rPr lang="en-US" altLang="en-US" dirty="0">
                <a:latin typeface="Trebuchet MS"/>
              </a:rPr>
              <a:t>Turn and Talk</a:t>
            </a:r>
            <a:r>
              <a:rPr lang="en-US" altLang="en-US" dirty="0">
                <a:latin typeface="Trebuchet MS" pitchFamily="34" charset="0"/>
                <a:cs typeface="Trebuchet MS" pitchFamily="34" charset="0"/>
              </a:rPr>
              <a:t>—</a:t>
            </a:r>
            <a:r>
              <a:rPr lang="en-US" altLang="en-US" dirty="0">
                <a:latin typeface="Trebuchet MS"/>
              </a:rPr>
              <a:t>Case Study</a:t>
            </a:r>
            <a:endParaRPr lang="en-IN" dirty="0"/>
          </a:p>
        </p:txBody>
      </p:sp>
      <p:sp>
        <p:nvSpPr>
          <p:cNvPr id="3" name="Content Placeholder 2"/>
          <p:cNvSpPr>
            <a:spLocks noGrp="1"/>
          </p:cNvSpPr>
          <p:nvPr>
            <p:ph sz="half" idx="1"/>
          </p:nvPr>
        </p:nvSpPr>
        <p:spPr>
          <a:xfrm>
            <a:off x="330199" y="1313944"/>
            <a:ext cx="8628063" cy="3686175"/>
          </a:xfrm>
        </p:spPr>
        <p:txBody>
          <a:bodyPr/>
          <a:lstStyle/>
          <a:p>
            <a:pPr eaLnBrk="1" hangingPunct="1"/>
            <a:r>
              <a:rPr lang="en-US" sz="1600" dirty="0"/>
              <a:t>Stanley Smith is a 70-year-old man. He has multiple medical conditions including hypertension, type 2 diabetes, and dyslipidemia. His current medications include aspirin 81 mg daily, Hyzaar 100/25 mg daily, Zocor 20 mg daily, and Glucophage XR 500 mg twice daily. He was admitted to the hospital today for treatment of community-acquired pneumonia. He is 70 inches tall and weighs 195 lb. </a:t>
            </a:r>
            <a:endParaRPr lang="en-US" altLang="en-US" sz="1600" dirty="0"/>
          </a:p>
          <a:p>
            <a:pPr>
              <a:buAutoNum type="arabicPeriod"/>
            </a:pPr>
            <a:r>
              <a:rPr lang="en-US" sz="1600" dirty="0"/>
              <a:t>What factors does Mr. Smith have that might alter drug response? </a:t>
            </a:r>
          </a:p>
          <a:p>
            <a:pPr>
              <a:buAutoNum type="arabicPeriod"/>
            </a:pPr>
            <a:r>
              <a:rPr lang="en-US" sz="1600" dirty="0"/>
              <a:t>Mr. Smith is given the anti-infective azithromycin 500 mg for one dose and then azithromycin 250 mg daily for the next 5 days and the cephalosporin ceftriaxone 1 g IV twice daily. After beginning the IV administration of ceftriaxone, Mr. Smith’s heart rate increases to 110 bpm, his blood pressure is 90/60 mm Hg, and he complains of difficulty breathing and itching. The nurse notices Mr. Smith has urticaria and angioedema and is sweating profusely. What should the nurse do? </a:t>
            </a:r>
          </a:p>
          <a:p>
            <a:pPr>
              <a:buAutoNum type="arabicPeriod"/>
            </a:pPr>
            <a:r>
              <a:rPr lang="en-US" sz="1600" dirty="0"/>
              <a:t>What actions might the nurse need to take to a client experiencing anaphylactic shock?</a:t>
            </a:r>
          </a:p>
        </p:txBody>
      </p:sp>
      <p:pic>
        <p:nvPicPr>
          <p:cNvPr id="5" name="Picture 2" descr="This Picture Describes about the Turn and Talk—Case Study"/>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807334" y="5132851"/>
            <a:ext cx="2150928" cy="1435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24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8" y="717289"/>
            <a:ext cx="8524875" cy="387798"/>
          </a:xfrm>
        </p:spPr>
        <p:txBody>
          <a:bodyPr/>
          <a:lstStyle/>
          <a:p>
            <a:r>
              <a:rPr lang="en-US" altLang="en-US" dirty="0">
                <a:latin typeface="Trebuchet MS" panose="020B0603020202020204" pitchFamily="34" charset="0"/>
                <a:ea typeface="Trebuchet MS" pitchFamily="34" charset="0"/>
                <a:cs typeface="Trebuchet MS" pitchFamily="34" charset="0"/>
              </a:rPr>
              <a:t>Definition of Pharmacology</a:t>
            </a:r>
            <a:endParaRPr lang="en-IN" dirty="0">
              <a:latin typeface="Trebuchet MS" panose="020B0603020202020204" pitchFamily="34" charset="0"/>
            </a:endParaRPr>
          </a:p>
        </p:txBody>
      </p:sp>
      <p:sp>
        <p:nvSpPr>
          <p:cNvPr id="3" name="Content Placeholder 2"/>
          <p:cNvSpPr>
            <a:spLocks noGrp="1"/>
          </p:cNvSpPr>
          <p:nvPr>
            <p:ph sz="half" idx="1"/>
          </p:nvPr>
        </p:nvSpPr>
        <p:spPr>
          <a:xfrm>
            <a:off x="354011" y="1579410"/>
            <a:ext cx="8604251" cy="677094"/>
          </a:xfrm>
        </p:spPr>
        <p:txBody>
          <a:bodyPr/>
          <a:lstStyle/>
          <a:p>
            <a:r>
              <a:rPr lang="en-US" altLang="en-US" sz="2400" dirty="0">
                <a:latin typeface="Trebuchet MS" panose="020B0603020202020204" pitchFamily="34" charset="0"/>
                <a:cs typeface="Trebuchet MS" pitchFamily="34" charset="0"/>
              </a:rPr>
              <a:t>Pharmacology—The study of drugs and their action on living organisms.</a:t>
            </a:r>
          </a:p>
          <a:p>
            <a:endParaRPr lang="en-IN" sz="2400" dirty="0">
              <a:latin typeface="Trebuchet MS" panose="020B0603020202020204" pitchFamily="34" charset="0"/>
            </a:endParaRPr>
          </a:p>
        </p:txBody>
      </p:sp>
      <p:pic>
        <p:nvPicPr>
          <p:cNvPr id="5" name="Picture 3" descr="This Picture Describes about the Definition of Pharmacology"/>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689869" y="2573143"/>
            <a:ext cx="5271370" cy="3513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237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is Picture Describes about the Medications"/>
          <p:cNvSpPr>
            <a:spLocks noGrp="1"/>
          </p:cNvSpPr>
          <p:nvPr>
            <p:ph type="title"/>
          </p:nvPr>
        </p:nvSpPr>
        <p:spPr>
          <a:xfrm>
            <a:off x="433388" y="717289"/>
            <a:ext cx="8524875" cy="387798"/>
          </a:xfrm>
        </p:spPr>
        <p:txBody>
          <a:bodyPr/>
          <a:lstStyle/>
          <a:p>
            <a:r>
              <a:rPr lang="en-US" altLang="en-US" dirty="0">
                <a:latin typeface="Trebuchet MS" panose="020B0603020202020204" pitchFamily="34" charset="0"/>
                <a:ea typeface="Trebuchet MS" pitchFamily="34" charset="0"/>
                <a:cs typeface="Trebuchet MS" pitchFamily="34" charset="0"/>
              </a:rPr>
              <a:t>Medications</a:t>
            </a:r>
            <a:endParaRPr lang="en-IN" dirty="0">
              <a:latin typeface="Trebuchet MS" panose="020B0603020202020204" pitchFamily="34" charset="0"/>
            </a:endParaRPr>
          </a:p>
        </p:txBody>
      </p:sp>
      <p:sp>
        <p:nvSpPr>
          <p:cNvPr id="3" name="Content Placeholder 2"/>
          <p:cNvSpPr>
            <a:spLocks noGrp="1"/>
          </p:cNvSpPr>
          <p:nvPr>
            <p:ph sz="half" idx="1"/>
          </p:nvPr>
        </p:nvSpPr>
        <p:spPr>
          <a:xfrm>
            <a:off x="330200" y="1608906"/>
            <a:ext cx="8297606" cy="1031055"/>
          </a:xfrm>
        </p:spPr>
        <p:txBody>
          <a:bodyPr/>
          <a:lstStyle/>
          <a:p>
            <a:pPr eaLnBrk="1" hangingPunct="1"/>
            <a:r>
              <a:rPr lang="en-US" altLang="en-US" sz="2400" dirty="0">
                <a:latin typeface="Trebuchet MS" panose="020B0603020202020204" pitchFamily="34" charset="0"/>
                <a:cs typeface="Trebuchet MS" pitchFamily="34" charset="0"/>
              </a:rPr>
              <a:t>Natural (e.g., digitalis)</a:t>
            </a:r>
          </a:p>
          <a:p>
            <a:pPr eaLnBrk="1" hangingPunct="1"/>
            <a:r>
              <a:rPr lang="en-US" altLang="en-US" sz="2400" dirty="0">
                <a:latin typeface="Trebuchet MS" panose="020B0603020202020204" pitchFamily="34" charset="0"/>
                <a:cs typeface="Trebuchet MS" pitchFamily="34" charset="0"/>
              </a:rPr>
              <a:t>Synthetic (e.g., mipomersen—Kynamro)</a:t>
            </a:r>
          </a:p>
          <a:p>
            <a:endParaRPr lang="en-IN" sz="2400" dirty="0">
              <a:latin typeface="Trebuchet MS" panose="020B0603020202020204" pitchFamily="34" charset="0"/>
            </a:endParaRPr>
          </a:p>
        </p:txBody>
      </p:sp>
      <p:pic>
        <p:nvPicPr>
          <p:cNvPr id="5" name="Picture 3" descr="This Picture Describes about the Medication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014333" y="2943385"/>
            <a:ext cx="4230687" cy="3317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8670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8" y="717289"/>
            <a:ext cx="8524875" cy="387798"/>
          </a:xfrm>
        </p:spPr>
        <p:txBody>
          <a:bodyPr/>
          <a:lstStyle/>
          <a:p>
            <a:r>
              <a:rPr lang="en-US" altLang="en-US" dirty="0">
                <a:latin typeface="Trebuchet MS" pitchFamily="34" charset="0"/>
                <a:ea typeface="Trebuchet MS" pitchFamily="34" charset="0"/>
                <a:cs typeface="Trebuchet MS" pitchFamily="34" charset="0"/>
              </a:rPr>
              <a:t>Naming Drugs</a:t>
            </a:r>
            <a:endParaRPr lang="en-IN" dirty="0"/>
          </a:p>
        </p:txBody>
      </p:sp>
      <p:sp>
        <p:nvSpPr>
          <p:cNvPr id="3" name="Content Placeholder 2"/>
          <p:cNvSpPr>
            <a:spLocks noGrp="1"/>
          </p:cNvSpPr>
          <p:nvPr>
            <p:ph sz="half" idx="1"/>
          </p:nvPr>
        </p:nvSpPr>
        <p:spPr>
          <a:xfrm>
            <a:off x="330200" y="1551614"/>
            <a:ext cx="8430342" cy="2684484"/>
          </a:xfrm>
        </p:spPr>
        <p:txBody>
          <a:bodyPr/>
          <a:lstStyle/>
          <a:p>
            <a:pPr eaLnBrk="1" hangingPunct="1"/>
            <a:r>
              <a:rPr lang="en-US" altLang="en-US" sz="2400" dirty="0">
                <a:latin typeface="Trebuchet MS" pitchFamily="34" charset="0"/>
                <a:cs typeface="Trebuchet MS" pitchFamily="34" charset="0"/>
              </a:rPr>
              <a:t>Each drug has three names</a:t>
            </a:r>
          </a:p>
          <a:p>
            <a:pPr marL="1028700" lvl="1" eaLnBrk="1" hangingPunct="1"/>
            <a:r>
              <a:rPr lang="en-US" altLang="en-US" b="1" dirty="0">
                <a:latin typeface="Trebuchet MS" pitchFamily="34" charset="0"/>
              </a:rPr>
              <a:t>Chemical</a:t>
            </a:r>
            <a:r>
              <a:rPr lang="en-US" altLang="en-US" dirty="0">
                <a:latin typeface="Trebuchet MS" pitchFamily="34" charset="0"/>
              </a:rPr>
              <a:t>- </a:t>
            </a:r>
            <a:r>
              <a:rPr lang="en-US" altLang="en-US" sz="2000" dirty="0">
                <a:latin typeface="Trebuchet MS" pitchFamily="34" charset="0"/>
              </a:rPr>
              <a:t>exact chemical structure, not capitalized</a:t>
            </a:r>
          </a:p>
          <a:p>
            <a:pPr marL="1028700" lvl="1" eaLnBrk="1" hangingPunct="1"/>
            <a:r>
              <a:rPr lang="en-US" altLang="en-US" b="1" dirty="0">
                <a:latin typeface="Trebuchet MS" pitchFamily="34" charset="0"/>
                <a:cs typeface="Trebuchet MS" pitchFamily="34" charset="0"/>
              </a:rPr>
              <a:t>Generic</a:t>
            </a:r>
            <a:r>
              <a:rPr lang="en-US" altLang="en-US" dirty="0">
                <a:latin typeface="Trebuchet MS" pitchFamily="34" charset="0"/>
                <a:cs typeface="Trebuchet MS" pitchFamily="34" charset="0"/>
              </a:rPr>
              <a:t>- </a:t>
            </a:r>
            <a:r>
              <a:rPr lang="en-US" altLang="en-US" sz="2000" dirty="0">
                <a:latin typeface="Trebuchet MS" pitchFamily="34" charset="0"/>
                <a:cs typeface="Trebuchet MS" pitchFamily="34" charset="0"/>
              </a:rPr>
              <a:t>Not capitalized, Worldwide, by all manufacturers.</a:t>
            </a:r>
          </a:p>
          <a:p>
            <a:pPr marL="1028700" lvl="1" eaLnBrk="1" hangingPunct="1"/>
            <a:r>
              <a:rPr lang="en-US" altLang="en-US" b="1" dirty="0">
                <a:latin typeface="Trebuchet MS" pitchFamily="34" charset="0"/>
              </a:rPr>
              <a:t>Trade</a:t>
            </a:r>
            <a:r>
              <a:rPr lang="en-US" altLang="en-US" dirty="0">
                <a:latin typeface="Trebuchet MS" pitchFamily="34" charset="0"/>
              </a:rPr>
              <a:t>- </a:t>
            </a:r>
            <a:r>
              <a:rPr lang="en-US" altLang="en-US" sz="2000" dirty="0">
                <a:latin typeface="Trebuchet MS" pitchFamily="34" charset="0"/>
              </a:rPr>
              <a:t>Registered by manufacturer, trademark CAPTILIZED</a:t>
            </a:r>
            <a:endParaRPr lang="en-US" altLang="en-US" sz="2000" dirty="0">
              <a:latin typeface="Trebuchet MS" pitchFamily="34" charset="0"/>
              <a:cs typeface="Trebuchet MS" pitchFamily="34" charset="0"/>
            </a:endParaRPr>
          </a:p>
          <a:p>
            <a:endParaRPr lang="en-IN" sz="2400" dirty="0"/>
          </a:p>
        </p:txBody>
      </p:sp>
      <p:pic>
        <p:nvPicPr>
          <p:cNvPr id="5" name="Picture 2" descr="This Picture Describes about the Naming Drug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9127" y="3676261"/>
            <a:ext cx="7604449" cy="2939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0925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8" y="717289"/>
            <a:ext cx="8524875" cy="387798"/>
          </a:xfrm>
        </p:spPr>
        <p:txBody>
          <a:bodyPr/>
          <a:lstStyle/>
          <a:p>
            <a:r>
              <a:rPr lang="en-US" dirty="0">
                <a:latin typeface="Trebuchet MS"/>
                <a:cs typeface="Trebuchet MS"/>
              </a:rPr>
              <a:t>Drug Classes and Categories</a:t>
            </a:r>
            <a:endParaRPr lang="en-IN" dirty="0"/>
          </a:p>
        </p:txBody>
      </p:sp>
      <p:sp>
        <p:nvSpPr>
          <p:cNvPr id="3" name="Content Placeholder 2"/>
          <p:cNvSpPr>
            <a:spLocks noGrp="1"/>
          </p:cNvSpPr>
          <p:nvPr>
            <p:ph idx="1"/>
          </p:nvPr>
        </p:nvSpPr>
        <p:spPr>
          <a:xfrm>
            <a:off x="433388" y="1184989"/>
            <a:ext cx="8613775" cy="5225142"/>
          </a:xfrm>
        </p:spPr>
        <p:txBody>
          <a:bodyPr/>
          <a:lstStyle/>
          <a:p>
            <a:r>
              <a:rPr lang="en-US" sz="2000" dirty="0">
                <a:latin typeface="Trebuchet MS" panose="020B0603020202020204" pitchFamily="34" charset="0"/>
              </a:rPr>
              <a:t>Drugs are organized into different classes and categories to help people better understand how they work in the body.</a:t>
            </a:r>
          </a:p>
          <a:p>
            <a:pPr marL="0" indent="0">
              <a:buNone/>
            </a:pPr>
            <a:r>
              <a:rPr lang="en-US" sz="2000" b="1" dirty="0">
                <a:latin typeface="Trebuchet MS" panose="020B0603020202020204" pitchFamily="34" charset="0"/>
              </a:rPr>
              <a:t>    Examples of ways to classify drugs:</a:t>
            </a:r>
          </a:p>
          <a:p>
            <a:pPr marL="1085850" lvl="1" indent="-342900"/>
            <a:r>
              <a:rPr lang="en-US" sz="1800" dirty="0">
                <a:latin typeface="Trebuchet MS" panose="020B0603020202020204" pitchFamily="34" charset="0"/>
              </a:rPr>
              <a:t>Cost and coverage</a:t>
            </a:r>
          </a:p>
          <a:p>
            <a:pPr marL="1085850" lvl="1" indent="-342900"/>
            <a:r>
              <a:rPr lang="en-US" sz="1800" dirty="0">
                <a:latin typeface="Trebuchet MS" panose="020B0603020202020204" pitchFamily="34" charset="0"/>
              </a:rPr>
              <a:t>Legality </a:t>
            </a:r>
          </a:p>
          <a:p>
            <a:pPr marL="1085850" lvl="1" indent="-342900"/>
            <a:r>
              <a:rPr lang="en-US" sz="1800" dirty="0">
                <a:latin typeface="Trebuchet MS" panose="020B0603020202020204" pitchFamily="34" charset="0"/>
              </a:rPr>
              <a:t>Chemical type or structure</a:t>
            </a:r>
          </a:p>
          <a:p>
            <a:pPr marL="1085850" lvl="1" indent="-342900"/>
            <a:r>
              <a:rPr lang="en-US" sz="1800" dirty="0">
                <a:latin typeface="Trebuchet MS" panose="020B0603020202020204" pitchFamily="34" charset="0"/>
              </a:rPr>
              <a:t>Accessibility</a:t>
            </a:r>
          </a:p>
          <a:p>
            <a:r>
              <a:rPr lang="en-US" sz="2000" b="1" dirty="0">
                <a:latin typeface="Trebuchet MS" panose="020B0603020202020204" pitchFamily="34" charset="0"/>
              </a:rPr>
              <a:t>Food and Drug Administration Categories</a:t>
            </a:r>
          </a:p>
          <a:p>
            <a:pPr marL="1085850" lvl="1" indent="-342900"/>
            <a:r>
              <a:rPr lang="en-US" sz="1800" dirty="0">
                <a:latin typeface="Trebuchet MS" panose="020B0603020202020204" pitchFamily="34" charset="0"/>
              </a:rPr>
              <a:t>Prescription- </a:t>
            </a:r>
            <a:r>
              <a:rPr lang="en-US" sz="1200" dirty="0">
                <a:latin typeface="Trebuchet MS" panose="020B0603020202020204" pitchFamily="34" charset="0"/>
              </a:rPr>
              <a:t>See Fig. 1-1</a:t>
            </a:r>
            <a:endParaRPr lang="en-US" sz="1800" dirty="0">
              <a:latin typeface="Trebuchet MS" panose="020B0603020202020204" pitchFamily="34" charset="0"/>
            </a:endParaRPr>
          </a:p>
          <a:p>
            <a:pPr marL="1085850" lvl="1" indent="-342900"/>
            <a:r>
              <a:rPr lang="en-US" sz="1800" dirty="0">
                <a:latin typeface="Trebuchet MS" panose="020B0603020202020204" pitchFamily="34" charset="0"/>
              </a:rPr>
              <a:t>Nonprescription </a:t>
            </a:r>
            <a:r>
              <a:rPr lang="en-US" sz="1200" dirty="0">
                <a:latin typeface="Trebuchet MS" panose="020B0603020202020204" pitchFamily="34" charset="0"/>
              </a:rPr>
              <a:t>(Over the counter OTC)</a:t>
            </a:r>
          </a:p>
          <a:p>
            <a:pPr marL="1085850" lvl="1" indent="-342900"/>
            <a:r>
              <a:rPr lang="en-US" sz="1800" dirty="0">
                <a:latin typeface="Trebuchet MS" panose="020B0603020202020204" pitchFamily="34" charset="0"/>
              </a:rPr>
              <a:t>Controlled substances</a:t>
            </a:r>
          </a:p>
          <a:p>
            <a:pPr marL="1428750" lvl="2" indent="-342900"/>
            <a:r>
              <a:rPr lang="en-US" sz="1200" dirty="0">
                <a:latin typeface="Trebuchet MS" panose="020B0603020202020204" pitchFamily="34" charset="0"/>
              </a:rPr>
              <a:t>See appendix A page 768</a:t>
            </a:r>
          </a:p>
          <a:p>
            <a:pPr marL="1085850" lvl="1" indent="-342900"/>
            <a:r>
              <a:rPr lang="en-US" sz="1200" dirty="0">
                <a:latin typeface="Trebuchet MS" panose="020B0603020202020204" pitchFamily="34" charset="0"/>
              </a:rPr>
              <a:t>See nursing alert on page 5</a:t>
            </a:r>
          </a:p>
        </p:txBody>
      </p:sp>
    </p:spTree>
    <p:extLst>
      <p:ext uri="{BB962C8B-B14F-4D97-AF65-F5344CB8AC3E}">
        <p14:creationId xmlns:p14="http://schemas.microsoft.com/office/powerpoint/2010/main" val="1681760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8" y="357190"/>
            <a:ext cx="8524875" cy="747897"/>
          </a:xfrm>
        </p:spPr>
        <p:txBody>
          <a:bodyPr/>
          <a:lstStyle/>
          <a:p>
            <a:pPr algn="ctr"/>
            <a:r>
              <a:rPr lang="en-US" altLang="en-US" sz="5400" dirty="0">
                <a:latin typeface="Tahoma" panose="020B0604030504040204" pitchFamily="34" charset="0"/>
                <a:cs typeface="Trebuchet MS" panose="020B0603020202020204" pitchFamily="34" charset="0"/>
              </a:rPr>
              <a:t>Drug Development</a:t>
            </a:r>
            <a:endParaRPr lang="en-IN" sz="5400" dirty="0"/>
          </a:p>
        </p:txBody>
      </p:sp>
      <p:sp>
        <p:nvSpPr>
          <p:cNvPr id="3" name="Content Placeholder 2"/>
          <p:cNvSpPr>
            <a:spLocks noGrp="1"/>
          </p:cNvSpPr>
          <p:nvPr>
            <p:ph idx="1"/>
          </p:nvPr>
        </p:nvSpPr>
        <p:spPr>
          <a:xfrm>
            <a:off x="433388" y="1184989"/>
            <a:ext cx="8613775" cy="5225142"/>
          </a:xfrm>
        </p:spPr>
        <p:txBody>
          <a:bodyPr/>
          <a:lstStyle/>
          <a:p>
            <a:pPr lvl="1" eaLnBrk="1" hangingPunct="1">
              <a:buFont typeface="Arial" charset="0"/>
              <a:buChar char="•"/>
              <a:defRPr/>
            </a:pPr>
            <a:r>
              <a:rPr lang="en-US" sz="2800" dirty="0">
                <a:latin typeface="Tahoma" charset="0"/>
              </a:rPr>
              <a:t>Very long process  7 – 12 years</a:t>
            </a:r>
          </a:p>
          <a:p>
            <a:pPr lvl="1" eaLnBrk="1" hangingPunct="1">
              <a:buFont typeface="Arial" charset="0"/>
              <a:buChar char="•"/>
              <a:defRPr/>
            </a:pPr>
            <a:r>
              <a:rPr lang="en-US" sz="2800" dirty="0">
                <a:latin typeface="Tahoma" charset="0"/>
              </a:rPr>
              <a:t>United States Food and Drug Administration (FDA) – is responsible for approving new drugs and monitoring drugs currently in use for adverse or toxic reactions</a:t>
            </a:r>
          </a:p>
          <a:p>
            <a:pPr lvl="1" eaLnBrk="1" hangingPunct="1">
              <a:buFont typeface="Arial" charset="0"/>
              <a:buChar char="•"/>
              <a:defRPr/>
            </a:pPr>
            <a:r>
              <a:rPr lang="en-US" sz="2800" dirty="0">
                <a:latin typeface="Tahoma" charset="0"/>
              </a:rPr>
              <a:t>Divided into pre-FDA and FDA phases  (see Fig 1-2, p.6 also on next slide)</a:t>
            </a:r>
          </a:p>
          <a:p>
            <a:pPr lvl="1" eaLnBrk="1" hangingPunct="1">
              <a:buFont typeface="Arial" charset="0"/>
              <a:buChar char="•"/>
              <a:defRPr/>
            </a:pPr>
            <a:r>
              <a:rPr lang="en-US" sz="2800" dirty="0">
                <a:latin typeface="Tahoma" charset="0"/>
              </a:rPr>
              <a:t>MedWatch and Reporting Adverse Effects (Box 1.1, p. 7)</a:t>
            </a:r>
          </a:p>
          <a:p>
            <a:endParaRPr lang="en-US" sz="1200" dirty="0">
              <a:latin typeface="Trebuchet MS" panose="020B0603020202020204" pitchFamily="34" charset="0"/>
            </a:endParaRPr>
          </a:p>
        </p:txBody>
      </p:sp>
    </p:spTree>
    <p:extLst>
      <p:ext uri="{BB962C8B-B14F-4D97-AF65-F5344CB8AC3E}">
        <p14:creationId xmlns:p14="http://schemas.microsoft.com/office/powerpoint/2010/main" val="1101782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8" y="606489"/>
            <a:ext cx="8524875" cy="498598"/>
          </a:xfrm>
        </p:spPr>
        <p:txBody>
          <a:bodyPr/>
          <a:lstStyle/>
          <a:p>
            <a:r>
              <a:rPr lang="en-US" altLang="en-US" sz="3600" dirty="0">
                <a:latin typeface="Trebuchet MS" pitchFamily="34" charset="0"/>
                <a:ea typeface="Trebuchet MS" pitchFamily="34" charset="0"/>
                <a:cs typeface="Trebuchet MS" pitchFamily="34" charset="0"/>
              </a:rPr>
              <a:t>Drug Development in the United States</a:t>
            </a:r>
            <a:endParaRPr lang="en-IN" sz="3600" dirty="0"/>
          </a:p>
        </p:txBody>
      </p:sp>
      <p:sp>
        <p:nvSpPr>
          <p:cNvPr id="3" name="Content Placeholder 2"/>
          <p:cNvSpPr>
            <a:spLocks noGrp="1"/>
          </p:cNvSpPr>
          <p:nvPr>
            <p:ph sz="half" idx="1"/>
          </p:nvPr>
        </p:nvSpPr>
        <p:spPr>
          <a:xfrm>
            <a:off x="354011" y="1573617"/>
            <a:ext cx="8604251" cy="1178047"/>
          </a:xfrm>
        </p:spPr>
        <p:txBody>
          <a:bodyPr/>
          <a:lstStyle/>
          <a:p>
            <a:r>
              <a:rPr lang="en-US" altLang="en-US" sz="2400" dirty="0">
                <a:latin typeface="Trebuchet MS" pitchFamily="34" charset="0"/>
                <a:cs typeface="Trebuchet MS" pitchFamily="34" charset="0"/>
              </a:rPr>
              <a:t>The Food and Drug Administration has the responsibility for approving new drugs and monitoring drugs currently in use in the United States for adverse or toxic reactions. </a:t>
            </a:r>
          </a:p>
          <a:p>
            <a:endParaRPr lang="en-IN" sz="2400" dirty="0"/>
          </a:p>
        </p:txBody>
      </p:sp>
      <p:pic>
        <p:nvPicPr>
          <p:cNvPr id="5" name="Content Placeholder 4" descr="This Picture Describes about the Drug Development in the United States">
            <a:extLst>
              <a:ext uri="{FF2B5EF4-FFF2-40B4-BE49-F238E27FC236}">
                <a16:creationId xmlns:a16="http://schemas.microsoft.com/office/drawing/2014/main" id="{9B1FB374-2BF7-49F7-885D-E33F3978C4E2}"/>
              </a:ext>
            </a:extLst>
          </p:cNvPr>
          <p:cNvPicPr>
            <a:picLocks noGrp="1" noChangeAspect="1"/>
          </p:cNvPicPr>
          <p:nvPr>
            <p:ph sz="half" idx="2"/>
          </p:nvPr>
        </p:nvPicPr>
        <p:blipFill>
          <a:blip r:embed="rId2"/>
          <a:stretch>
            <a:fillRect/>
          </a:stretch>
        </p:blipFill>
        <p:spPr>
          <a:xfrm>
            <a:off x="130629" y="2547257"/>
            <a:ext cx="8827633" cy="4040155"/>
          </a:xfrm>
          <a:prstGeom prst="rect">
            <a:avLst/>
          </a:prstGeom>
        </p:spPr>
      </p:pic>
    </p:spTree>
    <p:extLst>
      <p:ext uri="{BB962C8B-B14F-4D97-AF65-F5344CB8AC3E}">
        <p14:creationId xmlns:p14="http://schemas.microsoft.com/office/powerpoint/2010/main" val="1876255011"/>
      </p:ext>
    </p:extLst>
  </p:cSld>
  <p:clrMapOvr>
    <a:masterClrMapping/>
  </p:clrMapOvr>
</p:sld>
</file>

<file path=ppt/theme/theme1.xml><?xml version="1.0" encoding="utf-8"?>
<a:theme xmlns:a="http://schemas.openxmlformats.org/drawingml/2006/main" name="1_LWW TEMPLATE">
  <a:themeElements>
    <a:clrScheme name="">
      <a:dk1>
        <a:srgbClr val="000000"/>
      </a:dk1>
      <a:lt1>
        <a:srgbClr val="FFFFFF"/>
      </a:lt1>
      <a:dk2>
        <a:srgbClr val="006B76"/>
      </a:dk2>
      <a:lt2>
        <a:srgbClr val="000000"/>
      </a:lt2>
      <a:accent1>
        <a:srgbClr val="186EC4"/>
      </a:accent1>
      <a:accent2>
        <a:srgbClr val="CC9900"/>
      </a:accent2>
      <a:accent3>
        <a:srgbClr val="FFFFFF"/>
      </a:accent3>
      <a:accent4>
        <a:srgbClr val="000000"/>
      </a:accent4>
      <a:accent5>
        <a:srgbClr val="ABBADE"/>
      </a:accent5>
      <a:accent6>
        <a:srgbClr val="B98A00"/>
      </a:accent6>
      <a:hlink>
        <a:srgbClr val="FF0000"/>
      </a:hlink>
      <a:folHlink>
        <a:srgbClr val="009900"/>
      </a:folHlink>
    </a:clrScheme>
    <a:fontScheme name="LWW 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LWW TEMPLAT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LWW 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LWW TEMPLAT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LWW TEMPLAT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LWW TEMPLAT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LWW TEMPLAT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LWW TEMPLAT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D98385B5E2AC949AF11150DD84F6C37" ma:contentTypeVersion="2" ma:contentTypeDescription="Create a new document." ma:contentTypeScope="" ma:versionID="983cd7d39540c814e0b76c3ac6e6ea7d">
  <xsd:schema xmlns:xsd="http://www.w3.org/2001/XMLSchema" xmlns:xs="http://www.w3.org/2001/XMLSchema" xmlns:p="http://schemas.microsoft.com/office/2006/metadata/properties" xmlns:ns3="00c73501-d892-4798-8321-2611750ec216" targetNamespace="http://schemas.microsoft.com/office/2006/metadata/properties" ma:root="true" ma:fieldsID="4633ca6687011ef6e1cdcf08e092dd32" ns3:_="">
    <xsd:import namespace="00c73501-d892-4798-8321-2611750ec216"/>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c73501-d892-4798-8321-2611750ec2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2C1218-8DF4-4505-B010-97A102F2196B}">
  <ds:schemaRefs>
    <ds:schemaRef ds:uri="http://schemas.microsoft.com/sharepoint/v3/contenttype/forms"/>
  </ds:schemaRefs>
</ds:datastoreItem>
</file>

<file path=customXml/itemProps2.xml><?xml version="1.0" encoding="utf-8"?>
<ds:datastoreItem xmlns:ds="http://schemas.openxmlformats.org/officeDocument/2006/customXml" ds:itemID="{2A2D0645-763C-4A74-896B-80452723D21C}">
  <ds:schemaRefs>
    <ds:schemaRef ds:uri="http://purl.org/dc/terms/"/>
    <ds:schemaRef ds:uri="http://schemas.microsoft.com/office/2006/metadata/properties"/>
    <ds:schemaRef ds:uri="http://schemas.openxmlformats.org/package/2006/metadata/core-properties"/>
    <ds:schemaRef ds:uri="http://schemas.microsoft.com/office/2006/documentManagement/types"/>
    <ds:schemaRef ds:uri="http://www.w3.org/XML/1998/namespace"/>
    <ds:schemaRef ds:uri="00c73501-d892-4798-8321-2611750ec216"/>
    <ds:schemaRef ds:uri="http://purl.org/dc/dcmitype/"/>
    <ds:schemaRef ds:uri="http://purl.org/dc/elements/1.1/"/>
    <ds:schemaRef ds:uri="http://schemas.microsoft.com/office/infopath/2007/PartnerControls"/>
  </ds:schemaRefs>
</ds:datastoreItem>
</file>

<file path=customXml/itemProps3.xml><?xml version="1.0" encoding="utf-8"?>
<ds:datastoreItem xmlns:ds="http://schemas.openxmlformats.org/officeDocument/2006/customXml" ds:itemID="{E2E00BD4-A2CC-4AC9-B0D6-7EA7B9F4F1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c73501-d892-4798-8321-2611750ec2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1806</TotalTime>
  <Words>1736</Words>
  <Application>Microsoft Office PowerPoint</Application>
  <PresentationFormat>On-screen Show (4:3)</PresentationFormat>
  <Paragraphs>187</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MS PGothic</vt:lpstr>
      <vt:lpstr>Arial</vt:lpstr>
      <vt:lpstr>Calibri</vt:lpstr>
      <vt:lpstr>Courier New</vt:lpstr>
      <vt:lpstr>Tahoma</vt:lpstr>
      <vt:lpstr>Trebuchet MS</vt:lpstr>
      <vt:lpstr>Verdana</vt:lpstr>
      <vt:lpstr>Wingdings</vt:lpstr>
      <vt:lpstr>ヒラギノ角ゴ Pro W3</vt:lpstr>
      <vt:lpstr>1_LWW TEMPLATE</vt:lpstr>
      <vt:lpstr>Introduction to Clinical Pharmacology  Chapter 1 General Principles of Pharmacology  Paula Reeves BSN, RN </vt:lpstr>
      <vt:lpstr>Learning Objectives</vt:lpstr>
      <vt:lpstr>Introductory Clinical Pharmacology Textbook User’s Guide</vt:lpstr>
      <vt:lpstr>Definition of Pharmacology</vt:lpstr>
      <vt:lpstr>Medications</vt:lpstr>
      <vt:lpstr>Naming Drugs</vt:lpstr>
      <vt:lpstr>Drug Classes and Categories</vt:lpstr>
      <vt:lpstr>Drug Development</vt:lpstr>
      <vt:lpstr>Drug Development in the United States</vt:lpstr>
      <vt:lpstr>Accelerated Drug Programs</vt:lpstr>
      <vt:lpstr>How Drugs Work Within the Body #1</vt:lpstr>
      <vt:lpstr>How Drugs Work Within the Body #2</vt:lpstr>
      <vt:lpstr>PowerPoint Presentation</vt:lpstr>
      <vt:lpstr>Pharmacology in Practice Exercise #2</vt:lpstr>
      <vt:lpstr>PowerPoint Presentation</vt:lpstr>
      <vt:lpstr>PowerPoint Presentation</vt:lpstr>
      <vt:lpstr>Alteration in Cell Environment</vt:lpstr>
      <vt:lpstr>Receptor-Mediated Drug Action</vt:lpstr>
      <vt:lpstr>PowerPoint Presentation</vt:lpstr>
      <vt:lpstr>Drug Use, Pregnancy, and Lactation</vt:lpstr>
      <vt:lpstr>Drug Reactions</vt:lpstr>
      <vt:lpstr>Drug Interactions</vt:lpstr>
      <vt:lpstr>Nursing Implications</vt:lpstr>
      <vt:lpstr>Pharmacology in Practice Exercise #3</vt:lpstr>
      <vt:lpstr>Factors Influencing Drug Response</vt:lpstr>
      <vt:lpstr>Drug Tolerance and Cumulative Drug Effect</vt:lpstr>
      <vt:lpstr>Nursing Implications With Drug Actions</vt:lpstr>
      <vt:lpstr>Herbal Medicine, Health Care, and Nursing Responsibility</vt:lpstr>
      <vt:lpstr>Pharmacology in Practice Exercise #1</vt:lpstr>
      <vt:lpstr>Turn and Talk—Case Study</vt:lpstr>
    </vt:vector>
  </TitlesOfParts>
  <Company>LWW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General Principles of Pharmacology</dc:title>
  <dc:creator>doug smock</dc:creator>
  <cp:lastModifiedBy>Paula Reeves</cp:lastModifiedBy>
  <cp:revision>157</cp:revision>
  <dcterms:created xsi:type="dcterms:W3CDTF">2014-03-13T13:46:35Z</dcterms:created>
  <dcterms:modified xsi:type="dcterms:W3CDTF">2022-07-31T19:12:33Z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0x0101001D98385B5E2AC949AF11150DD84F6C37</vt:lpwstr>
  </property>
</Properties>
</file>