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authors.xml" ContentType="application/vnd.ms-powerpoint.author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0"/>
  </p:notesMasterIdLst>
  <p:handoutMasterIdLst>
    <p:handoutMasterId r:id="rId61"/>
  </p:handoutMasterIdLst>
  <p:sldIdLst>
    <p:sldId id="503" r:id="rId5"/>
    <p:sldId id="505" r:id="rId6"/>
    <p:sldId id="506" r:id="rId7"/>
    <p:sldId id="507" r:id="rId8"/>
    <p:sldId id="508" r:id="rId9"/>
    <p:sldId id="509" r:id="rId10"/>
    <p:sldId id="510" r:id="rId11"/>
    <p:sldId id="511" r:id="rId12"/>
    <p:sldId id="512" r:id="rId13"/>
    <p:sldId id="513" r:id="rId14"/>
    <p:sldId id="514" r:id="rId15"/>
    <p:sldId id="515" r:id="rId16"/>
    <p:sldId id="516" r:id="rId17"/>
    <p:sldId id="517" r:id="rId18"/>
    <p:sldId id="518" r:id="rId19"/>
    <p:sldId id="519" r:id="rId20"/>
    <p:sldId id="520" r:id="rId21"/>
    <p:sldId id="521" r:id="rId22"/>
    <p:sldId id="522" r:id="rId23"/>
    <p:sldId id="523" r:id="rId24"/>
    <p:sldId id="524" r:id="rId25"/>
    <p:sldId id="525" r:id="rId26"/>
    <p:sldId id="526" r:id="rId27"/>
    <p:sldId id="527" r:id="rId28"/>
    <p:sldId id="528" r:id="rId29"/>
    <p:sldId id="529" r:id="rId30"/>
    <p:sldId id="530" r:id="rId31"/>
    <p:sldId id="531" r:id="rId32"/>
    <p:sldId id="532" r:id="rId33"/>
    <p:sldId id="533" r:id="rId34"/>
    <p:sldId id="537" r:id="rId35"/>
    <p:sldId id="538" r:id="rId36"/>
    <p:sldId id="539" r:id="rId37"/>
    <p:sldId id="540" r:id="rId38"/>
    <p:sldId id="541" r:id="rId39"/>
    <p:sldId id="542" r:id="rId40"/>
    <p:sldId id="543" r:id="rId41"/>
    <p:sldId id="544" r:id="rId42"/>
    <p:sldId id="545" r:id="rId43"/>
    <p:sldId id="546" r:id="rId44"/>
    <p:sldId id="547" r:id="rId45"/>
    <p:sldId id="548" r:id="rId46"/>
    <p:sldId id="549" r:id="rId47"/>
    <p:sldId id="550" r:id="rId48"/>
    <p:sldId id="552" r:id="rId49"/>
    <p:sldId id="559" r:id="rId50"/>
    <p:sldId id="560" r:id="rId51"/>
    <p:sldId id="561" r:id="rId52"/>
    <p:sldId id="562" r:id="rId53"/>
    <p:sldId id="563" r:id="rId54"/>
    <p:sldId id="564" r:id="rId55"/>
    <p:sldId id="565" r:id="rId56"/>
    <p:sldId id="566" r:id="rId57"/>
    <p:sldId id="567" r:id="rId58"/>
    <p:sldId id="568" r:id="rId59"/>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912" userDrawn="1">
          <p15:clr>
            <a:srgbClr val="A4A3A4"/>
          </p15:clr>
        </p15:guide>
        <p15:guide id="2" pos="2880" userDrawn="1">
          <p15:clr>
            <a:srgbClr val="A4A3A4"/>
          </p15:clr>
        </p15:guide>
        <p15:guide id="3" orient="horz" pos="1584">
          <p15:clr>
            <a:srgbClr val="A4A3A4"/>
          </p15:clr>
        </p15:guide>
        <p15:guide id="4" pos="72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5DAD87EF-6294-A04B-DF4F-1B6571C89B58}" name="Leana Rupp" initials="LR" userId="S::lrupp@pps-ace.com::80a5ae71-4ae9-4b13-bcf6-514a0d53ca6a"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0" name="Julie Mangoff" initials="JM" lastIdx="4" clrIdx="0"/>
  <p:cmAuthor id="1" name="admin" initials="a" lastIdx="1" clrIdx="1"/>
  <p:cmAuthor id="2" name="Amanda Minutola" initials="AM" lastIdx="2" clrIdx="2"/>
  <p:cmAuthor id="3" name="Sarah Pitt" initials="SP" lastIdx="2"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8805C"/>
    <a:srgbClr val="585858"/>
    <a:srgbClr val="D99C21"/>
    <a:srgbClr val="73737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353" autoAdjust="0"/>
    <p:restoredTop sz="95400" autoAdjust="0"/>
  </p:normalViewPr>
  <p:slideViewPr>
    <p:cSldViewPr>
      <p:cViewPr varScale="1">
        <p:scale>
          <a:sx n="121" d="100"/>
          <a:sy n="121" d="100"/>
        </p:scale>
        <p:origin x="912" y="102"/>
      </p:cViewPr>
      <p:guideLst>
        <p:guide orient="horz" pos="912"/>
        <p:guide pos="2880"/>
        <p:guide orient="horz" pos="1584"/>
        <p:guide pos="72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57" d="100"/>
          <a:sy n="57" d="100"/>
        </p:scale>
        <p:origin x="1692" y="84"/>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tableStyles" Target="tableStyles.xml"/><Relationship Id="rId5" Type="http://schemas.openxmlformats.org/officeDocument/2006/relationships/slide" Target="slides/slide1.xml"/><Relationship Id="rId61" Type="http://schemas.openxmlformats.org/officeDocument/2006/relationships/handoutMaster" Target="handoutMasters/handoutMaster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viewProps" Target="viewProps.xml"/><Relationship Id="rId8" Type="http://schemas.openxmlformats.org/officeDocument/2006/relationships/slide" Target="slides/slide4.xml"/><Relationship Id="rId51" Type="http://schemas.openxmlformats.org/officeDocument/2006/relationships/slide" Target="slides/slide47.xml"/><Relationship Id="rId80" Type="http://schemas.microsoft.com/office/2018/10/relationships/authors" Target="author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notesMaster" Target="notesMasters/notesMaster1.xml"/><Relationship Id="rId65"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561E734-30F1-456B-8B88-B517BAE0A233}" type="datetimeFigureOut">
              <a:rPr lang="en-US" smtClean="0"/>
              <a:pPr/>
              <a:t>2/20/2024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6D1CF74-1493-46D2-9CFB-D9771BD399B9}" type="slidenum">
              <a:rPr lang="en-US" smtClean="0"/>
              <a:pPr/>
              <a:t>‹#›</a:t>
            </a:fld>
            <a:endParaRPr lang="en-US"/>
          </a:p>
        </p:txBody>
      </p:sp>
    </p:spTree>
    <p:extLst>
      <p:ext uri="{BB962C8B-B14F-4D97-AF65-F5344CB8AC3E}">
        <p14:creationId xmlns:p14="http://schemas.microsoft.com/office/powerpoint/2010/main" val="42338743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6A6551-8743-415C-B8DC-7E8D559D5B4C}" type="datetimeFigureOut">
              <a:rPr lang="en-US" smtClean="0"/>
              <a:pPr/>
              <a:t>2/20/2024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1FE3FD1-3D53-424A-A1AD-A3C30BC928DB}" type="slidenum">
              <a:rPr lang="en-US" smtClean="0"/>
              <a:pPr/>
              <a:t>‹#›</a:t>
            </a:fld>
            <a:endParaRPr lang="en-US"/>
          </a:p>
        </p:txBody>
      </p:sp>
    </p:spTree>
    <p:extLst>
      <p:ext uri="{BB962C8B-B14F-4D97-AF65-F5344CB8AC3E}">
        <p14:creationId xmlns:p14="http://schemas.microsoft.com/office/powerpoint/2010/main" val="2207289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en-US" dirty="0">
              <a:latin typeface="Arial" charset="0"/>
            </a:endParaRPr>
          </a:p>
        </p:txBody>
      </p:sp>
      <p:sp>
        <p:nvSpPr>
          <p:cNvPr id="4" name="Slide Number Placeholder 3"/>
          <p:cNvSpPr>
            <a:spLocks noGrp="1"/>
          </p:cNvSpPr>
          <p:nvPr>
            <p:ph type="sldNum" sz="quarter" idx="10"/>
          </p:nvPr>
        </p:nvSpPr>
        <p:spPr/>
        <p:txBody>
          <a:bodyPr/>
          <a:lstStyle/>
          <a:p>
            <a:fld id="{D1FE3FD1-3D53-424A-A1AD-A3C30BC928DB}" type="slidenum">
              <a:rPr lang="en-US" smtClean="0"/>
              <a:t>1</a:t>
            </a:fld>
            <a:endParaRPr lang="en-US"/>
          </a:p>
        </p:txBody>
      </p:sp>
    </p:spTree>
    <p:extLst>
      <p:ext uri="{BB962C8B-B14F-4D97-AF65-F5344CB8AC3E}">
        <p14:creationId xmlns:p14="http://schemas.microsoft.com/office/powerpoint/2010/main" val="8268654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1FE3FD1-3D53-424A-A1AD-A3C30BC928DB}" type="slidenum">
              <a:rPr lang="en-US" smtClean="0"/>
              <a:t>16</a:t>
            </a:fld>
            <a:endParaRPr lang="en-US"/>
          </a:p>
        </p:txBody>
      </p:sp>
    </p:spTree>
    <p:extLst>
      <p:ext uri="{BB962C8B-B14F-4D97-AF65-F5344CB8AC3E}">
        <p14:creationId xmlns:p14="http://schemas.microsoft.com/office/powerpoint/2010/main" val="497865047"/>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Slide">
    <p:spTree>
      <p:nvGrpSpPr>
        <p:cNvPr id="1" name=""/>
        <p:cNvGrpSpPr/>
        <p:nvPr/>
      </p:nvGrpSpPr>
      <p:grpSpPr>
        <a:xfrm>
          <a:off x="0" y="0"/>
          <a:ext cx="0" cy="0"/>
          <a:chOff x="0" y="0"/>
          <a:chExt cx="0" cy="0"/>
        </a:xfrm>
      </p:grpSpPr>
      <p:sp>
        <p:nvSpPr>
          <p:cNvPr id="13" name="Picture Placeholder 11"/>
          <p:cNvSpPr>
            <a:spLocks noGrp="1"/>
          </p:cNvSpPr>
          <p:nvPr>
            <p:ph type="pic" sz="quarter" idx="13" hasCustomPrompt="1"/>
          </p:nvPr>
        </p:nvSpPr>
        <p:spPr>
          <a:xfrm>
            <a:off x="2689302" y="228600"/>
            <a:ext cx="3733800" cy="4267200"/>
          </a:xfrm>
        </p:spPr>
        <p:txBody>
          <a:bodyPr rtlCol="0">
            <a:normAutofit/>
          </a:bodyPr>
          <a:lstStyle>
            <a:lvl1pPr>
              <a:defRPr/>
            </a:lvl1pPr>
          </a:lstStyle>
          <a:p>
            <a:pPr lvl="0"/>
            <a:r>
              <a:rPr lang="en-US" noProof="0" dirty="0"/>
              <a:t>Click icon to add cover image</a:t>
            </a:r>
          </a:p>
        </p:txBody>
      </p:sp>
      <p:sp>
        <p:nvSpPr>
          <p:cNvPr id="14" name="Rectangle 13"/>
          <p:cNvSpPr/>
          <p:nvPr userDrawn="1"/>
        </p:nvSpPr>
        <p:spPr>
          <a:xfrm>
            <a:off x="0" y="6356350"/>
            <a:ext cx="9144000" cy="5072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Date Placeholder 3"/>
          <p:cNvSpPr txBox="1">
            <a:spLocks/>
          </p:cNvSpPr>
          <p:nvPr userDrawn="1"/>
        </p:nvSpPr>
        <p:spPr>
          <a:xfrm>
            <a:off x="101599" y="6470650"/>
            <a:ext cx="2422525" cy="365125"/>
          </a:xfrm>
          <a:prstGeom prst="rect">
            <a:avLst/>
          </a:prstGeom>
        </p:spPr>
        <p:txBody>
          <a:bodyPr anchor="ctr"/>
          <a:lstStyle>
            <a:defPPr>
              <a:defRPr lang="en-US"/>
            </a:defPPr>
            <a:lvl1pPr marL="0" algn="l" defTabSz="914400" rtl="0" eaLnBrk="1" latinLnBrk="0" hangingPunct="1">
              <a:defRPr sz="10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b="1" dirty="0">
                <a:solidFill>
                  <a:srgbClr val="585858"/>
                </a:solidFill>
              </a:rPr>
              <a:t>Copyright ©2021 F.A. Davis Company</a:t>
            </a:r>
          </a:p>
        </p:txBody>
      </p:sp>
      <p:pic>
        <p:nvPicPr>
          <p:cNvPr id="10" name="Picture 13"/>
          <p:cNvPicPr>
            <a:picLocks noChangeAspect="1"/>
          </p:cNvPicPr>
          <p:nvPr userDrawn="1"/>
        </p:nvPicPr>
        <p:blipFill>
          <a:blip r:embed="rId2" cstate="print">
            <a:clrChange>
              <a:clrFrom>
                <a:srgbClr val="FFFFFE"/>
              </a:clrFrom>
              <a:clrTo>
                <a:srgbClr val="FFFFFE">
                  <a:alpha val="0"/>
                </a:srgbClr>
              </a:clrTo>
            </a:clrChange>
            <a:extLst>
              <a:ext uri="{BEBA8EAE-BF5A-486C-A8C5-ECC9F3942E4B}">
                <a14:imgProps xmlns:a14="http://schemas.microsoft.com/office/drawing/2010/main">
                  <a14:imgLayer r:embed="rId3">
                    <a14:imgEffect>
                      <a14:saturation sat="300000"/>
                    </a14:imgEffect>
                  </a14:imgLayer>
                </a14:imgProps>
              </a:ext>
              <a:ext uri="{28A0092B-C50C-407E-A947-70E740481C1C}">
                <a14:useLocalDpi xmlns:a14="http://schemas.microsoft.com/office/drawing/2010/main" val="0"/>
              </a:ext>
            </a:extLst>
          </a:blip>
          <a:srcRect/>
          <a:stretch>
            <a:fillRect/>
          </a:stretch>
        </p:blipFill>
        <p:spPr bwMode="auto">
          <a:xfrm>
            <a:off x="7977294" y="6492183"/>
            <a:ext cx="1005840" cy="354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p:nvPr/>
        </p:nvSpPr>
        <p:spPr>
          <a:xfrm>
            <a:off x="0" y="4728898"/>
            <a:ext cx="9144000" cy="1708150"/>
          </a:xfrm>
          <a:prstGeom prst="rect">
            <a:avLst/>
          </a:prstGeom>
          <a:solidFill>
            <a:srgbClr val="28805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cxnSp>
        <p:nvCxnSpPr>
          <p:cNvPr id="5" name="Straight Connector 4"/>
          <p:cNvCxnSpPr/>
          <p:nvPr/>
        </p:nvCxnSpPr>
        <p:spPr>
          <a:xfrm>
            <a:off x="0" y="4728898"/>
            <a:ext cx="9144000" cy="0"/>
          </a:xfrm>
          <a:prstGeom prst="line">
            <a:avLst/>
          </a:prstGeom>
          <a:ln w="50800">
            <a:solidFill>
              <a:srgbClr val="D99C21"/>
            </a:solidFill>
          </a:ln>
        </p:spPr>
        <p:style>
          <a:lnRef idx="1">
            <a:schemeClr val="accent1"/>
          </a:lnRef>
          <a:fillRef idx="0">
            <a:schemeClr val="accent1"/>
          </a:fillRef>
          <a:effectRef idx="0">
            <a:schemeClr val="accent1"/>
          </a:effectRef>
          <a:fontRef idx="minor">
            <a:schemeClr val="tx1"/>
          </a:fontRef>
        </p:style>
      </p:cxnSp>
      <p:pic>
        <p:nvPicPr>
          <p:cNvPr id="15" name="Picture 14"/>
          <p:cNvPicPr>
            <a:picLocks noChangeAspect="1"/>
          </p:cNvPicPr>
          <p:nvPr userDrawn="1"/>
        </p:nvPicPr>
        <p:blipFill>
          <a:blip r:embed="rId4" cstate="print"/>
          <a:stretch>
            <a:fillRect/>
          </a:stretch>
        </p:blipFill>
        <p:spPr>
          <a:xfrm>
            <a:off x="0" y="6426743"/>
            <a:ext cx="9169400" cy="48773"/>
          </a:xfrm>
          <a:prstGeom prst="rect">
            <a:avLst/>
          </a:prstGeom>
        </p:spPr>
      </p:pic>
    </p:spTree>
    <p:extLst>
      <p:ext uri="{BB962C8B-B14F-4D97-AF65-F5344CB8AC3E}">
        <p14:creationId xmlns:p14="http://schemas.microsoft.com/office/powerpoint/2010/main" val="26595514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Title, Lead-in Head, and Bulleted List">
    <p:spTree>
      <p:nvGrpSpPr>
        <p:cNvPr id="1" name=""/>
        <p:cNvGrpSpPr/>
        <p:nvPr/>
      </p:nvGrpSpPr>
      <p:grpSpPr>
        <a:xfrm>
          <a:off x="0" y="0"/>
          <a:ext cx="0" cy="0"/>
          <a:chOff x="0" y="0"/>
          <a:chExt cx="0" cy="0"/>
        </a:xfrm>
      </p:grpSpPr>
      <p:sp>
        <p:nvSpPr>
          <p:cNvPr id="8" name="Title 1"/>
          <p:cNvSpPr>
            <a:spLocks noGrp="1"/>
          </p:cNvSpPr>
          <p:nvPr>
            <p:ph type="title"/>
          </p:nvPr>
        </p:nvSpPr>
        <p:spPr>
          <a:xfrm>
            <a:off x="756356" y="234539"/>
            <a:ext cx="8235244" cy="59093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spAutoFit/>
          </a:bodyPr>
          <a:lstStyle>
            <a:lvl1pPr>
              <a:defRPr lang="en-US" dirty="0"/>
            </a:lvl1pPr>
          </a:lstStyle>
          <a:p>
            <a:pPr lvl="0"/>
            <a:r>
              <a:rPr lang="en-US"/>
              <a:t>Click to edit Master title style</a:t>
            </a:r>
            <a:endParaRPr lang="en-US" dirty="0"/>
          </a:p>
        </p:txBody>
      </p:sp>
      <p:sp>
        <p:nvSpPr>
          <p:cNvPr id="6" name="Text Placeholder 5"/>
          <p:cNvSpPr>
            <a:spLocks noGrp="1"/>
          </p:cNvSpPr>
          <p:nvPr>
            <p:ph type="body" sz="quarter" idx="11"/>
          </p:nvPr>
        </p:nvSpPr>
        <p:spPr>
          <a:xfrm>
            <a:off x="457200" y="1295400"/>
            <a:ext cx="8229600" cy="381000"/>
          </a:xfrm>
        </p:spPr>
        <p:txBody>
          <a:bodyPr anchor="ctr">
            <a:noAutofit/>
          </a:bodyPr>
          <a:lstStyle>
            <a:lvl1pPr marL="346075" indent="0">
              <a:buNone/>
              <a:defRPr sz="3200"/>
            </a:lvl1pPr>
          </a:lstStyle>
          <a:p>
            <a:pPr lvl="0"/>
            <a:r>
              <a:rPr lang="en-US"/>
              <a:t>Click to edit Master text styles</a:t>
            </a:r>
          </a:p>
        </p:txBody>
      </p:sp>
      <p:sp>
        <p:nvSpPr>
          <p:cNvPr id="3" name="Content Placeholder 2"/>
          <p:cNvSpPr>
            <a:spLocks noGrp="1"/>
          </p:cNvSpPr>
          <p:nvPr>
            <p:ph idx="1"/>
          </p:nvPr>
        </p:nvSpPr>
        <p:spPr>
          <a:xfrm>
            <a:off x="457200" y="1741449"/>
            <a:ext cx="8229600" cy="1916151"/>
          </a:xfrm>
        </p:spPr>
        <p:txBody>
          <a:bodyPr/>
          <a:lstStyle>
            <a:lvl2pPr marL="914400" indent="-290513">
              <a:defRPr>
                <a:solidFill>
                  <a:schemeClr val="tx1">
                    <a:lumMod val="75000"/>
                  </a:schemeClr>
                </a:solidFill>
              </a:defRPr>
            </a:lvl2pPr>
            <a:lvl3pPr marL="1260475" indent="-290513">
              <a:defRPr sz="2400">
                <a:solidFill>
                  <a:schemeClr val="tx1">
                    <a:lumMod val="75000"/>
                  </a:schemeClr>
                </a:solidFill>
              </a:defRPr>
            </a:lvl3pPr>
            <a:lvl4pPr marL="1600200" indent="-228600">
              <a:buFont typeface="Wingdings" panose="05000000000000000000" pitchFamily="2" charset="2"/>
              <a:buChar char="§"/>
              <a:defRPr sz="2000">
                <a:solidFill>
                  <a:schemeClr val="tx1">
                    <a:lumMod val="75000"/>
                  </a:schemeClr>
                </a:solidFill>
              </a:defRPr>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Content Placeholder 2"/>
          <p:cNvSpPr>
            <a:spLocks noGrp="1"/>
          </p:cNvSpPr>
          <p:nvPr>
            <p:ph idx="12"/>
          </p:nvPr>
        </p:nvSpPr>
        <p:spPr>
          <a:xfrm>
            <a:off x="457200" y="3886200"/>
            <a:ext cx="8229600" cy="2005051"/>
          </a:xfrm>
        </p:spPr>
        <p:txBody>
          <a:bodyPr/>
          <a:lstStyle>
            <a:lvl2pPr marL="914400" indent="-290513">
              <a:defRPr>
                <a:solidFill>
                  <a:schemeClr val="tx1">
                    <a:lumMod val="75000"/>
                  </a:schemeClr>
                </a:solidFill>
              </a:defRPr>
            </a:lvl2pPr>
            <a:lvl3pPr marL="1260475" indent="-290513">
              <a:defRPr sz="2400">
                <a:solidFill>
                  <a:schemeClr val="tx1">
                    <a:lumMod val="75000"/>
                  </a:schemeClr>
                </a:solidFill>
              </a:defRPr>
            </a:lvl3pPr>
            <a:lvl4pPr marL="1600200" indent="-228600">
              <a:buFont typeface="Wingdings" panose="05000000000000000000" pitchFamily="2" charset="2"/>
              <a:buChar char="§"/>
              <a:defRPr sz="2000">
                <a:solidFill>
                  <a:schemeClr val="tx1">
                    <a:lumMod val="75000"/>
                  </a:schemeClr>
                </a:solidFill>
              </a:defRPr>
            </a:lvl4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178941078"/>
      </p:ext>
    </p:extLst>
  </p:cSld>
  <p:clrMapOvr>
    <a:masterClrMapping/>
  </p:clrMapOvr>
  <p:extLst>
    <p:ext uri="{DCECCB84-F9BA-43D5-87BE-67443E8EF086}">
      <p15:sldGuideLst xmlns:p15="http://schemas.microsoft.com/office/powerpoint/2012/main">
        <p15:guide id="1" orient="horz" pos="1008">
          <p15:clr>
            <a:srgbClr val="FBAE40"/>
          </p15:clr>
        </p15:guide>
        <p15:guide id="2" pos="288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Bulleted Lists">
    <p:spTree>
      <p:nvGrpSpPr>
        <p:cNvPr id="1" name=""/>
        <p:cNvGrpSpPr/>
        <p:nvPr/>
      </p:nvGrpSpPr>
      <p:grpSpPr>
        <a:xfrm>
          <a:off x="0" y="0"/>
          <a:ext cx="0" cy="0"/>
          <a:chOff x="0" y="0"/>
          <a:chExt cx="0" cy="0"/>
        </a:xfrm>
      </p:grpSpPr>
      <p:sp>
        <p:nvSpPr>
          <p:cNvPr id="6" name="Title 1"/>
          <p:cNvSpPr>
            <a:spLocks noGrp="1"/>
          </p:cNvSpPr>
          <p:nvPr>
            <p:ph type="title"/>
          </p:nvPr>
        </p:nvSpPr>
        <p:spPr>
          <a:xfrm>
            <a:off x="756356" y="234539"/>
            <a:ext cx="8235244" cy="59093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spAutoFit/>
          </a:bodyPr>
          <a:lstStyle>
            <a:lvl1pPr>
              <a:defRPr lang="en-US" dirty="0"/>
            </a:lvl1pPr>
          </a:lstStyle>
          <a:p>
            <a:pPr lvl="0"/>
            <a:r>
              <a:rPr lang="en-US"/>
              <a:t>Click to edit Master title style</a:t>
            </a:r>
            <a:endParaRPr lang="en-US" dirty="0"/>
          </a:p>
        </p:txBody>
      </p:sp>
      <p:sp>
        <p:nvSpPr>
          <p:cNvPr id="3" name="Content Placeholder 2"/>
          <p:cNvSpPr>
            <a:spLocks noGrp="1"/>
          </p:cNvSpPr>
          <p:nvPr>
            <p:ph sz="half" idx="1"/>
          </p:nvPr>
        </p:nvSpPr>
        <p:spPr>
          <a:xfrm>
            <a:off x="756356" y="1143000"/>
            <a:ext cx="4038600" cy="4525963"/>
          </a:xfrm>
        </p:spPr>
        <p:txBody>
          <a:bodyPr>
            <a:normAutofit/>
          </a:bodyPr>
          <a:lstStyle>
            <a:lvl1pPr marL="290513" indent="-290513">
              <a:defRPr sz="2800">
                <a:solidFill>
                  <a:schemeClr val="tx1">
                    <a:lumMod val="75000"/>
                  </a:schemeClr>
                </a:solidFill>
              </a:defRPr>
            </a:lvl1pPr>
            <a:lvl2pPr marL="512763" indent="-222250">
              <a:defRPr sz="2400">
                <a:solidFill>
                  <a:schemeClr val="tx1">
                    <a:lumMod val="75000"/>
                  </a:schemeClr>
                </a:solidFill>
              </a:defRPr>
            </a:lvl2pPr>
            <a:lvl3pPr marL="803275" indent="-290513">
              <a:tabLst>
                <a:tab pos="803275" algn="l"/>
                <a:tab pos="858838" algn="l"/>
              </a:tabLst>
              <a:defRPr sz="2000">
                <a:solidFill>
                  <a:schemeClr val="tx1">
                    <a:lumMod val="75000"/>
                  </a:schemeClr>
                </a:solidFill>
              </a:defRPr>
            </a:lvl3pPr>
            <a:lvl4pPr marL="1081088" indent="-277813">
              <a:buFont typeface="Wingdings" panose="05000000000000000000" pitchFamily="2" charset="2"/>
              <a:buChar char="§"/>
              <a:defRPr sz="1800">
                <a:solidFill>
                  <a:schemeClr val="tx1">
                    <a:lumMod val="75000"/>
                  </a:schemeClr>
                </a:solidFill>
              </a:defRPr>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Content Placeholder 3"/>
          <p:cNvSpPr>
            <a:spLocks noGrp="1"/>
          </p:cNvSpPr>
          <p:nvPr>
            <p:ph sz="half" idx="2"/>
          </p:nvPr>
        </p:nvSpPr>
        <p:spPr>
          <a:xfrm>
            <a:off x="5023556" y="1143000"/>
            <a:ext cx="4038600" cy="4525963"/>
          </a:xfrm>
        </p:spPr>
        <p:txBody>
          <a:bodyPr>
            <a:normAutofit/>
          </a:bodyPr>
          <a:lstStyle>
            <a:lvl1pPr marL="282575" indent="-282575">
              <a:defRPr lang="en-US" sz="2800" kern="2000" dirty="0" smtClean="0">
                <a:solidFill>
                  <a:schemeClr val="tx1">
                    <a:lumMod val="75000"/>
                  </a:schemeClr>
                </a:solidFill>
                <a:latin typeface="+mn-lt"/>
                <a:ea typeface="+mn-ea"/>
                <a:cs typeface="+mn-cs"/>
              </a:defRPr>
            </a:lvl1pPr>
            <a:lvl2pPr marL="511175" indent="-220663">
              <a:defRPr lang="en-US" sz="2400" kern="1200" dirty="0" smtClean="0">
                <a:solidFill>
                  <a:schemeClr val="tx1">
                    <a:lumMod val="75000"/>
                  </a:schemeClr>
                </a:solidFill>
                <a:latin typeface="+mn-lt"/>
                <a:ea typeface="+mn-ea"/>
                <a:cs typeface="+mn-cs"/>
              </a:defRPr>
            </a:lvl2pPr>
            <a:lvl3pPr marL="804863" indent="-293688">
              <a:defRPr lang="en-US" sz="2000" kern="1200" baseline="0" dirty="0" smtClean="0">
                <a:solidFill>
                  <a:schemeClr val="tx1">
                    <a:lumMod val="75000"/>
                  </a:schemeClr>
                </a:solidFill>
                <a:latin typeface="+mn-lt"/>
                <a:ea typeface="+mn-ea"/>
                <a:cs typeface="+mn-cs"/>
              </a:defRPr>
            </a:lvl3pPr>
            <a:lvl4pPr marL="1089025" indent="-285750">
              <a:buFont typeface="Wingdings" panose="05000000000000000000" pitchFamily="2" charset="2"/>
              <a:buChar char="§"/>
              <a:defRPr lang="en-US" sz="1800" kern="1200" dirty="0" smtClean="0">
                <a:solidFill>
                  <a:schemeClr val="tx1">
                    <a:lumMod val="75000"/>
                  </a:schemeClr>
                </a:solidFill>
                <a:latin typeface="+mn-lt"/>
                <a:ea typeface="+mn-ea"/>
                <a:cs typeface="+mn-cs"/>
              </a:defRPr>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2059034639"/>
      </p:ext>
    </p:extLst>
  </p:cSld>
  <p:clrMapOvr>
    <a:masterClrMapping/>
  </p:clrMapOvr>
  <p:extLst>
    <p:ext uri="{DCECCB84-F9BA-43D5-87BE-67443E8EF086}">
      <p15:sldGuideLst xmlns:p15="http://schemas.microsoft.com/office/powerpoint/2012/main">
        <p15:guide id="1" orient="horz" pos="1008" userDrawn="1">
          <p15:clr>
            <a:srgbClr val="FBAE40"/>
          </p15:clr>
        </p15:guide>
        <p15:guide id="2" pos="288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Two Bulleted Lists">
    <p:spTree>
      <p:nvGrpSpPr>
        <p:cNvPr id="1" name=""/>
        <p:cNvGrpSpPr/>
        <p:nvPr/>
      </p:nvGrpSpPr>
      <p:grpSpPr>
        <a:xfrm>
          <a:off x="0" y="0"/>
          <a:ext cx="0" cy="0"/>
          <a:chOff x="0" y="0"/>
          <a:chExt cx="0" cy="0"/>
        </a:xfrm>
      </p:grpSpPr>
      <p:sp>
        <p:nvSpPr>
          <p:cNvPr id="6" name="Title 1"/>
          <p:cNvSpPr>
            <a:spLocks noGrp="1"/>
          </p:cNvSpPr>
          <p:nvPr>
            <p:ph type="title"/>
          </p:nvPr>
        </p:nvSpPr>
        <p:spPr>
          <a:xfrm>
            <a:off x="756356" y="234539"/>
            <a:ext cx="8235244" cy="59093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spAutoFit/>
          </a:bodyPr>
          <a:lstStyle>
            <a:lvl1pPr>
              <a:defRPr lang="en-US" dirty="0"/>
            </a:lvl1pPr>
          </a:lstStyle>
          <a:p>
            <a:pPr lvl="0"/>
            <a:r>
              <a:rPr lang="en-US"/>
              <a:t>Click to edit Master title style</a:t>
            </a:r>
            <a:endParaRPr lang="en-US" dirty="0"/>
          </a:p>
        </p:txBody>
      </p:sp>
      <p:sp>
        <p:nvSpPr>
          <p:cNvPr id="3" name="Content Placeholder 2"/>
          <p:cNvSpPr>
            <a:spLocks noGrp="1"/>
          </p:cNvSpPr>
          <p:nvPr>
            <p:ph sz="half" idx="1"/>
          </p:nvPr>
        </p:nvSpPr>
        <p:spPr>
          <a:xfrm>
            <a:off x="756356" y="1143001"/>
            <a:ext cx="4038600" cy="914400"/>
          </a:xfrm>
        </p:spPr>
        <p:txBody>
          <a:bodyPr>
            <a:normAutofit/>
          </a:bodyPr>
          <a:lstStyle>
            <a:lvl1pPr marL="290513" indent="-290513">
              <a:defRPr sz="2800">
                <a:solidFill>
                  <a:schemeClr val="tx1">
                    <a:lumMod val="75000"/>
                  </a:schemeClr>
                </a:solidFill>
              </a:defRPr>
            </a:lvl1pPr>
            <a:lvl2pPr marL="512763" indent="-222250">
              <a:defRPr sz="2400">
                <a:solidFill>
                  <a:schemeClr val="tx1">
                    <a:lumMod val="75000"/>
                  </a:schemeClr>
                </a:solidFill>
              </a:defRPr>
            </a:lvl2pPr>
            <a:lvl3pPr marL="803275" indent="-290513">
              <a:tabLst>
                <a:tab pos="803275" algn="l"/>
                <a:tab pos="858838" algn="l"/>
              </a:tabLst>
              <a:defRPr sz="2000">
                <a:solidFill>
                  <a:schemeClr val="tx1">
                    <a:lumMod val="75000"/>
                  </a:schemeClr>
                </a:solidFill>
              </a:defRPr>
            </a:lvl3pPr>
            <a:lvl4pPr marL="1081088" indent="-277813">
              <a:buFont typeface="Wingdings" panose="05000000000000000000" pitchFamily="2" charset="2"/>
              <a:buChar char="§"/>
              <a:defRPr sz="1800">
                <a:solidFill>
                  <a:schemeClr val="tx1">
                    <a:lumMod val="75000"/>
                  </a:schemeClr>
                </a:solidFill>
              </a:defRPr>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Content Placeholder 2"/>
          <p:cNvSpPr>
            <a:spLocks noGrp="1"/>
          </p:cNvSpPr>
          <p:nvPr>
            <p:ph sz="half" idx="10"/>
          </p:nvPr>
        </p:nvSpPr>
        <p:spPr>
          <a:xfrm>
            <a:off x="756356" y="2285999"/>
            <a:ext cx="4038600" cy="3382963"/>
          </a:xfrm>
        </p:spPr>
        <p:txBody>
          <a:bodyPr>
            <a:normAutofit/>
          </a:bodyPr>
          <a:lstStyle>
            <a:lvl1pPr marL="290513" indent="-290513">
              <a:defRPr sz="2800">
                <a:solidFill>
                  <a:schemeClr val="tx1">
                    <a:lumMod val="75000"/>
                  </a:schemeClr>
                </a:solidFill>
              </a:defRPr>
            </a:lvl1pPr>
            <a:lvl2pPr marL="512763" indent="-222250">
              <a:defRPr sz="2400">
                <a:solidFill>
                  <a:schemeClr val="tx1">
                    <a:lumMod val="75000"/>
                  </a:schemeClr>
                </a:solidFill>
              </a:defRPr>
            </a:lvl2pPr>
            <a:lvl3pPr marL="803275" indent="-290513">
              <a:tabLst>
                <a:tab pos="803275" algn="l"/>
                <a:tab pos="858838" algn="l"/>
              </a:tabLst>
              <a:defRPr sz="2000">
                <a:solidFill>
                  <a:schemeClr val="tx1">
                    <a:lumMod val="75000"/>
                  </a:schemeClr>
                </a:solidFill>
              </a:defRPr>
            </a:lvl3pPr>
            <a:lvl4pPr marL="1081088" indent="-277813">
              <a:buFont typeface="Wingdings" panose="05000000000000000000" pitchFamily="2" charset="2"/>
              <a:buChar char="§"/>
              <a:defRPr sz="1800">
                <a:solidFill>
                  <a:schemeClr val="tx1">
                    <a:lumMod val="75000"/>
                  </a:schemeClr>
                </a:solidFill>
              </a:defRPr>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Content Placeholder 3"/>
          <p:cNvSpPr>
            <a:spLocks noGrp="1"/>
          </p:cNvSpPr>
          <p:nvPr>
            <p:ph sz="half" idx="2"/>
          </p:nvPr>
        </p:nvSpPr>
        <p:spPr>
          <a:xfrm>
            <a:off x="5023556" y="1143000"/>
            <a:ext cx="4038600" cy="914401"/>
          </a:xfrm>
        </p:spPr>
        <p:txBody>
          <a:bodyPr>
            <a:normAutofit/>
          </a:bodyPr>
          <a:lstStyle>
            <a:lvl1pPr marL="282575" indent="-282575">
              <a:defRPr lang="en-US" sz="2800" kern="2000" dirty="0" smtClean="0">
                <a:solidFill>
                  <a:schemeClr val="tx1">
                    <a:lumMod val="75000"/>
                  </a:schemeClr>
                </a:solidFill>
                <a:latin typeface="+mn-lt"/>
                <a:ea typeface="+mn-ea"/>
                <a:cs typeface="+mn-cs"/>
              </a:defRPr>
            </a:lvl1pPr>
            <a:lvl2pPr marL="511175" indent="-220663">
              <a:defRPr lang="en-US" sz="2400" kern="1200" dirty="0" smtClean="0">
                <a:solidFill>
                  <a:schemeClr val="tx1">
                    <a:lumMod val="75000"/>
                  </a:schemeClr>
                </a:solidFill>
                <a:latin typeface="+mn-lt"/>
                <a:ea typeface="+mn-ea"/>
                <a:cs typeface="+mn-cs"/>
              </a:defRPr>
            </a:lvl2pPr>
            <a:lvl3pPr marL="804863" indent="-293688">
              <a:defRPr lang="en-US" sz="2000" kern="1200" baseline="0" dirty="0" smtClean="0">
                <a:solidFill>
                  <a:schemeClr val="tx1">
                    <a:lumMod val="75000"/>
                  </a:schemeClr>
                </a:solidFill>
                <a:latin typeface="+mn-lt"/>
                <a:ea typeface="+mn-ea"/>
                <a:cs typeface="+mn-cs"/>
              </a:defRPr>
            </a:lvl3pPr>
            <a:lvl4pPr marL="1089025" indent="-285750">
              <a:buFont typeface="Wingdings" panose="05000000000000000000" pitchFamily="2" charset="2"/>
              <a:buChar char="§"/>
              <a:defRPr lang="en-US" sz="1800" kern="1200" dirty="0" smtClean="0">
                <a:solidFill>
                  <a:schemeClr val="tx1">
                    <a:lumMod val="75000"/>
                  </a:schemeClr>
                </a:solidFill>
                <a:latin typeface="+mn-lt"/>
                <a:ea typeface="+mn-ea"/>
                <a:cs typeface="+mn-cs"/>
              </a:defRPr>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Content Placeholder 3"/>
          <p:cNvSpPr>
            <a:spLocks noGrp="1"/>
          </p:cNvSpPr>
          <p:nvPr>
            <p:ph sz="half" idx="11"/>
          </p:nvPr>
        </p:nvSpPr>
        <p:spPr>
          <a:xfrm>
            <a:off x="5023556" y="2321559"/>
            <a:ext cx="4038600" cy="3347403"/>
          </a:xfrm>
        </p:spPr>
        <p:txBody>
          <a:bodyPr>
            <a:normAutofit/>
          </a:bodyPr>
          <a:lstStyle>
            <a:lvl1pPr marL="282575" indent="-282575">
              <a:defRPr lang="en-US" sz="2800" kern="2000" dirty="0" smtClean="0">
                <a:solidFill>
                  <a:schemeClr val="tx1">
                    <a:lumMod val="75000"/>
                  </a:schemeClr>
                </a:solidFill>
                <a:latin typeface="+mn-lt"/>
                <a:ea typeface="+mn-ea"/>
                <a:cs typeface="+mn-cs"/>
              </a:defRPr>
            </a:lvl1pPr>
            <a:lvl2pPr marL="511175" indent="-220663">
              <a:defRPr lang="en-US" sz="2400" kern="1200" dirty="0" smtClean="0">
                <a:solidFill>
                  <a:schemeClr val="tx1">
                    <a:lumMod val="75000"/>
                  </a:schemeClr>
                </a:solidFill>
                <a:latin typeface="+mn-lt"/>
                <a:ea typeface="+mn-ea"/>
                <a:cs typeface="+mn-cs"/>
              </a:defRPr>
            </a:lvl2pPr>
            <a:lvl3pPr marL="804863" indent="-293688">
              <a:defRPr lang="en-US" sz="2000" kern="1200" baseline="0" dirty="0" smtClean="0">
                <a:solidFill>
                  <a:schemeClr val="tx1">
                    <a:lumMod val="75000"/>
                  </a:schemeClr>
                </a:solidFill>
                <a:latin typeface="+mn-lt"/>
                <a:ea typeface="+mn-ea"/>
                <a:cs typeface="+mn-cs"/>
              </a:defRPr>
            </a:lvl3pPr>
            <a:lvl4pPr marL="1089025" indent="-285750">
              <a:buFont typeface="Wingdings" panose="05000000000000000000" pitchFamily="2" charset="2"/>
              <a:buChar char="§"/>
              <a:defRPr lang="en-US" sz="1800" kern="1200" dirty="0" smtClean="0">
                <a:solidFill>
                  <a:schemeClr val="tx1">
                    <a:lumMod val="75000"/>
                  </a:schemeClr>
                </a:solidFill>
                <a:latin typeface="+mn-lt"/>
                <a:ea typeface="+mn-ea"/>
                <a:cs typeface="+mn-cs"/>
              </a:defRPr>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534032376"/>
      </p:ext>
    </p:extLst>
  </p:cSld>
  <p:clrMapOvr>
    <a:masterClrMapping/>
  </p:clrMapOvr>
  <p:extLst>
    <p:ext uri="{DCECCB84-F9BA-43D5-87BE-67443E8EF086}">
      <p15:sldGuideLst xmlns:p15="http://schemas.microsoft.com/office/powerpoint/2012/main">
        <p15:guide id="1" orient="horz" pos="1008">
          <p15:clr>
            <a:srgbClr val="FBAE40"/>
          </p15:clr>
        </p15:guide>
        <p15:guide id="2" pos="288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wo Bulleted Lists">
    <p:spTree>
      <p:nvGrpSpPr>
        <p:cNvPr id="1" name=""/>
        <p:cNvGrpSpPr/>
        <p:nvPr/>
      </p:nvGrpSpPr>
      <p:grpSpPr>
        <a:xfrm>
          <a:off x="0" y="0"/>
          <a:ext cx="0" cy="0"/>
          <a:chOff x="0" y="0"/>
          <a:chExt cx="0" cy="0"/>
        </a:xfrm>
      </p:grpSpPr>
      <p:sp>
        <p:nvSpPr>
          <p:cNvPr id="6" name="Title 1"/>
          <p:cNvSpPr>
            <a:spLocks noGrp="1"/>
          </p:cNvSpPr>
          <p:nvPr>
            <p:ph type="title"/>
          </p:nvPr>
        </p:nvSpPr>
        <p:spPr>
          <a:xfrm>
            <a:off x="756356" y="234539"/>
            <a:ext cx="8235244" cy="59093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spAutoFit/>
          </a:bodyPr>
          <a:lstStyle>
            <a:lvl1pPr>
              <a:defRPr lang="en-US" dirty="0"/>
            </a:lvl1pPr>
          </a:lstStyle>
          <a:p>
            <a:pPr lvl="0"/>
            <a:r>
              <a:rPr lang="en-US"/>
              <a:t>Click to edit Master title style</a:t>
            </a:r>
            <a:endParaRPr lang="en-US" dirty="0"/>
          </a:p>
        </p:txBody>
      </p:sp>
      <p:sp>
        <p:nvSpPr>
          <p:cNvPr id="3" name="Content Placeholder 2"/>
          <p:cNvSpPr>
            <a:spLocks noGrp="1"/>
          </p:cNvSpPr>
          <p:nvPr>
            <p:ph sz="half" idx="1"/>
          </p:nvPr>
        </p:nvSpPr>
        <p:spPr>
          <a:xfrm>
            <a:off x="685800" y="990600"/>
            <a:ext cx="4038600" cy="1219201"/>
          </a:xfrm>
        </p:spPr>
        <p:txBody>
          <a:bodyPr>
            <a:normAutofit/>
          </a:bodyPr>
          <a:lstStyle>
            <a:lvl1pPr marL="290513" indent="-290513">
              <a:defRPr sz="2800">
                <a:solidFill>
                  <a:schemeClr val="tx1">
                    <a:lumMod val="75000"/>
                  </a:schemeClr>
                </a:solidFill>
              </a:defRPr>
            </a:lvl1pPr>
            <a:lvl2pPr marL="512763" indent="-222250">
              <a:defRPr sz="2400">
                <a:solidFill>
                  <a:schemeClr val="tx1">
                    <a:lumMod val="75000"/>
                  </a:schemeClr>
                </a:solidFill>
              </a:defRPr>
            </a:lvl2pPr>
            <a:lvl3pPr marL="803275" indent="-290513">
              <a:tabLst>
                <a:tab pos="803275" algn="l"/>
                <a:tab pos="858838" algn="l"/>
              </a:tabLst>
              <a:defRPr sz="2000">
                <a:solidFill>
                  <a:schemeClr val="tx1">
                    <a:lumMod val="75000"/>
                  </a:schemeClr>
                </a:solidFill>
              </a:defRPr>
            </a:lvl3pPr>
            <a:lvl4pPr marL="1081088" indent="-277813">
              <a:buFont typeface="Wingdings" panose="05000000000000000000" pitchFamily="2" charset="2"/>
              <a:buChar char="§"/>
              <a:defRPr sz="1800">
                <a:solidFill>
                  <a:schemeClr val="tx1">
                    <a:lumMod val="75000"/>
                  </a:schemeClr>
                </a:solidFill>
              </a:defRPr>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Content Placeholder 3"/>
          <p:cNvSpPr>
            <a:spLocks noGrp="1"/>
          </p:cNvSpPr>
          <p:nvPr>
            <p:ph sz="half" idx="2"/>
          </p:nvPr>
        </p:nvSpPr>
        <p:spPr>
          <a:xfrm>
            <a:off x="5023556" y="2666999"/>
            <a:ext cx="4038600" cy="1752601"/>
          </a:xfrm>
        </p:spPr>
        <p:txBody>
          <a:bodyPr>
            <a:normAutofit/>
          </a:bodyPr>
          <a:lstStyle>
            <a:lvl1pPr marL="282575" indent="-282575">
              <a:defRPr lang="en-US" sz="2800" kern="2000" dirty="0" smtClean="0">
                <a:solidFill>
                  <a:schemeClr val="tx1">
                    <a:lumMod val="75000"/>
                  </a:schemeClr>
                </a:solidFill>
                <a:latin typeface="+mn-lt"/>
                <a:ea typeface="+mn-ea"/>
                <a:cs typeface="+mn-cs"/>
              </a:defRPr>
            </a:lvl1pPr>
            <a:lvl2pPr marL="511175" indent="-220663">
              <a:defRPr lang="en-US" sz="2400" kern="1200" dirty="0" smtClean="0">
                <a:solidFill>
                  <a:schemeClr val="tx1">
                    <a:lumMod val="75000"/>
                  </a:schemeClr>
                </a:solidFill>
                <a:latin typeface="+mn-lt"/>
                <a:ea typeface="+mn-ea"/>
                <a:cs typeface="+mn-cs"/>
              </a:defRPr>
            </a:lvl2pPr>
            <a:lvl3pPr marL="804863" indent="-293688">
              <a:defRPr lang="en-US" sz="2000" kern="1200" baseline="0" dirty="0" smtClean="0">
                <a:solidFill>
                  <a:schemeClr val="tx1">
                    <a:lumMod val="75000"/>
                  </a:schemeClr>
                </a:solidFill>
                <a:latin typeface="+mn-lt"/>
                <a:ea typeface="+mn-ea"/>
                <a:cs typeface="+mn-cs"/>
              </a:defRPr>
            </a:lvl3pPr>
            <a:lvl4pPr marL="1089025" indent="-285750">
              <a:buFont typeface="Wingdings" panose="05000000000000000000" pitchFamily="2" charset="2"/>
              <a:buChar char="§"/>
              <a:defRPr lang="en-US" sz="1800" kern="1200" dirty="0" smtClean="0">
                <a:solidFill>
                  <a:schemeClr val="tx1">
                    <a:lumMod val="75000"/>
                  </a:schemeClr>
                </a:solidFill>
                <a:latin typeface="+mn-lt"/>
                <a:ea typeface="+mn-ea"/>
                <a:cs typeface="+mn-cs"/>
              </a:defRPr>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5" name="Content Placeholder 2"/>
          <p:cNvSpPr>
            <a:spLocks noGrp="1"/>
          </p:cNvSpPr>
          <p:nvPr>
            <p:ph sz="half" idx="10"/>
          </p:nvPr>
        </p:nvSpPr>
        <p:spPr>
          <a:xfrm>
            <a:off x="908756" y="4572000"/>
            <a:ext cx="7397044" cy="1249363"/>
          </a:xfrm>
        </p:spPr>
        <p:txBody>
          <a:bodyPr>
            <a:normAutofit/>
          </a:bodyPr>
          <a:lstStyle>
            <a:lvl1pPr marL="290513" indent="-290513">
              <a:defRPr sz="2800">
                <a:solidFill>
                  <a:schemeClr val="tx1">
                    <a:lumMod val="75000"/>
                  </a:schemeClr>
                </a:solidFill>
              </a:defRPr>
            </a:lvl1pPr>
            <a:lvl2pPr marL="512763" indent="-222250">
              <a:defRPr sz="2400">
                <a:solidFill>
                  <a:schemeClr val="tx1">
                    <a:lumMod val="75000"/>
                  </a:schemeClr>
                </a:solidFill>
              </a:defRPr>
            </a:lvl2pPr>
            <a:lvl3pPr marL="803275" indent="-290513">
              <a:tabLst>
                <a:tab pos="803275" algn="l"/>
                <a:tab pos="858838" algn="l"/>
              </a:tabLst>
              <a:defRPr sz="2000">
                <a:solidFill>
                  <a:schemeClr val="tx1">
                    <a:lumMod val="75000"/>
                  </a:schemeClr>
                </a:solidFill>
              </a:defRPr>
            </a:lvl3pPr>
            <a:lvl4pPr marL="1081088" indent="-277813">
              <a:buFont typeface="Wingdings" panose="05000000000000000000" pitchFamily="2" charset="2"/>
              <a:buChar char="§"/>
              <a:defRPr sz="1800">
                <a:solidFill>
                  <a:schemeClr val="tx1">
                    <a:lumMod val="75000"/>
                  </a:schemeClr>
                </a:solidFill>
              </a:defRPr>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Content Placeholder 2"/>
          <p:cNvSpPr>
            <a:spLocks noGrp="1"/>
          </p:cNvSpPr>
          <p:nvPr>
            <p:ph sz="half" idx="11"/>
          </p:nvPr>
        </p:nvSpPr>
        <p:spPr>
          <a:xfrm>
            <a:off x="838200" y="2590800"/>
            <a:ext cx="4038600" cy="3276600"/>
          </a:xfrm>
        </p:spPr>
        <p:txBody>
          <a:bodyPr>
            <a:normAutofit/>
          </a:bodyPr>
          <a:lstStyle>
            <a:lvl1pPr marL="290513" indent="-290513">
              <a:defRPr sz="2800">
                <a:solidFill>
                  <a:schemeClr val="tx1">
                    <a:lumMod val="75000"/>
                  </a:schemeClr>
                </a:solidFill>
              </a:defRPr>
            </a:lvl1pPr>
            <a:lvl2pPr marL="512763" indent="-222250">
              <a:defRPr sz="2400">
                <a:solidFill>
                  <a:schemeClr val="tx1">
                    <a:lumMod val="75000"/>
                  </a:schemeClr>
                </a:solidFill>
              </a:defRPr>
            </a:lvl2pPr>
            <a:lvl3pPr marL="803275" indent="-290513">
              <a:tabLst>
                <a:tab pos="803275" algn="l"/>
                <a:tab pos="858838" algn="l"/>
              </a:tabLst>
              <a:defRPr sz="2000">
                <a:solidFill>
                  <a:schemeClr val="tx1">
                    <a:lumMod val="75000"/>
                  </a:schemeClr>
                </a:solidFill>
              </a:defRPr>
            </a:lvl3pPr>
            <a:lvl4pPr marL="1081088" indent="-277813">
              <a:buFont typeface="Wingdings" panose="05000000000000000000" pitchFamily="2" charset="2"/>
              <a:buChar char="§"/>
              <a:defRPr sz="1800">
                <a:solidFill>
                  <a:schemeClr val="tx1">
                    <a:lumMod val="75000"/>
                  </a:schemeClr>
                </a:solidFill>
              </a:defRPr>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4208522837"/>
      </p:ext>
    </p:extLst>
  </p:cSld>
  <p:clrMapOvr>
    <a:masterClrMapping/>
  </p:clrMapOvr>
  <p:extLst>
    <p:ext uri="{DCECCB84-F9BA-43D5-87BE-67443E8EF086}">
      <p15:sldGuideLst xmlns:p15="http://schemas.microsoft.com/office/powerpoint/2012/main">
        <p15:guide id="1" orient="horz" pos="1008" userDrawn="1">
          <p15:clr>
            <a:srgbClr val="FBAE40"/>
          </p15:clr>
        </p15:guide>
        <p15:guide id="2" pos="2880"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 Bulleted Lists with Heads">
    <p:spTree>
      <p:nvGrpSpPr>
        <p:cNvPr id="1" name=""/>
        <p:cNvGrpSpPr/>
        <p:nvPr/>
      </p:nvGrpSpPr>
      <p:grpSpPr>
        <a:xfrm>
          <a:off x="0" y="0"/>
          <a:ext cx="0" cy="0"/>
          <a:chOff x="0" y="0"/>
          <a:chExt cx="0" cy="0"/>
        </a:xfrm>
      </p:grpSpPr>
      <p:sp>
        <p:nvSpPr>
          <p:cNvPr id="8" name="Title 1"/>
          <p:cNvSpPr>
            <a:spLocks noGrp="1"/>
          </p:cNvSpPr>
          <p:nvPr>
            <p:ph type="title"/>
          </p:nvPr>
        </p:nvSpPr>
        <p:spPr>
          <a:xfrm>
            <a:off x="756356" y="234539"/>
            <a:ext cx="8235244" cy="59093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spAutoFit/>
          </a:bodyPr>
          <a:lstStyle>
            <a:lvl1pPr>
              <a:defRPr lang="en-US" dirty="0"/>
            </a:lvl1pPr>
          </a:lstStyle>
          <a:p>
            <a:pPr lvl="0"/>
            <a:r>
              <a:rPr lang="en-US"/>
              <a:t>Click to edit Master title style</a:t>
            </a:r>
            <a:endParaRPr lang="en-US" dirty="0"/>
          </a:p>
        </p:txBody>
      </p:sp>
      <p:sp>
        <p:nvSpPr>
          <p:cNvPr id="4" name="Text Placeholder 3"/>
          <p:cNvSpPr>
            <a:spLocks noGrp="1"/>
          </p:cNvSpPr>
          <p:nvPr>
            <p:ph type="body" sz="quarter" idx="15" hasCustomPrompt="1"/>
          </p:nvPr>
        </p:nvSpPr>
        <p:spPr>
          <a:xfrm>
            <a:off x="755650" y="1173163"/>
            <a:ext cx="4044950" cy="639762"/>
          </a:xfrm>
        </p:spPr>
        <p:txBody>
          <a:bodyPr/>
          <a:lstStyle>
            <a:lvl1pPr marL="0" indent="0">
              <a:buNone/>
              <a:defRPr sz="2800" b="1"/>
            </a:lvl1pPr>
          </a:lstStyle>
          <a:p>
            <a:pPr lvl="0"/>
            <a:r>
              <a:rPr lang="en-US" dirty="0"/>
              <a:t>Click to add text</a:t>
            </a:r>
          </a:p>
        </p:txBody>
      </p:sp>
      <p:sp>
        <p:nvSpPr>
          <p:cNvPr id="7" name="Content Placeholder 6"/>
          <p:cNvSpPr>
            <a:spLocks noGrp="1"/>
          </p:cNvSpPr>
          <p:nvPr>
            <p:ph sz="quarter" idx="16"/>
          </p:nvPr>
        </p:nvSpPr>
        <p:spPr>
          <a:xfrm>
            <a:off x="755650" y="1901825"/>
            <a:ext cx="4044950" cy="3962400"/>
          </a:xfrm>
        </p:spPr>
        <p:txBody>
          <a:bodyPr/>
          <a:lstStyle>
            <a:lvl1pPr marL="237744">
              <a:defRPr sz="2800"/>
            </a:lvl1pPr>
            <a:lvl2pPr marL="457200" indent="-219456">
              <a:defRPr sz="2400"/>
            </a:lvl2pPr>
            <a:lvl3pPr marL="685800" indent="-237744">
              <a:defRPr sz="2000"/>
            </a:lvl3pPr>
          </a:lstStyle>
          <a:p>
            <a:pPr lvl="0"/>
            <a:r>
              <a:rPr lang="en-US"/>
              <a:t>Click to edit Master text styles</a:t>
            </a:r>
          </a:p>
          <a:p>
            <a:pPr lvl="1"/>
            <a:r>
              <a:rPr lang="en-US"/>
              <a:t>Second level</a:t>
            </a:r>
          </a:p>
          <a:p>
            <a:pPr lvl="2"/>
            <a:r>
              <a:rPr lang="en-US"/>
              <a:t>Third level</a:t>
            </a:r>
          </a:p>
        </p:txBody>
      </p:sp>
      <p:sp>
        <p:nvSpPr>
          <p:cNvPr id="10" name="Text Placeholder 9"/>
          <p:cNvSpPr>
            <a:spLocks noGrp="1"/>
          </p:cNvSpPr>
          <p:nvPr>
            <p:ph type="body" sz="quarter" idx="17" hasCustomPrompt="1"/>
          </p:nvPr>
        </p:nvSpPr>
        <p:spPr>
          <a:xfrm>
            <a:off x="4953000" y="1181100"/>
            <a:ext cx="4038600" cy="660400"/>
          </a:xfrm>
        </p:spPr>
        <p:txBody>
          <a:bodyPr/>
          <a:lstStyle>
            <a:lvl1pPr marL="0" indent="0">
              <a:buNone/>
              <a:defRPr sz="2800" b="1"/>
            </a:lvl1pPr>
          </a:lstStyle>
          <a:p>
            <a:pPr lvl="0"/>
            <a:r>
              <a:rPr lang="en-US" dirty="0"/>
              <a:t>Click to add text</a:t>
            </a:r>
          </a:p>
        </p:txBody>
      </p:sp>
      <p:sp>
        <p:nvSpPr>
          <p:cNvPr id="13" name="Content Placeholder 12"/>
          <p:cNvSpPr>
            <a:spLocks noGrp="1"/>
          </p:cNvSpPr>
          <p:nvPr>
            <p:ph sz="quarter" idx="18"/>
          </p:nvPr>
        </p:nvSpPr>
        <p:spPr>
          <a:xfrm>
            <a:off x="4953000" y="1901825"/>
            <a:ext cx="4038600" cy="3962400"/>
          </a:xfrm>
        </p:spPr>
        <p:txBody>
          <a:bodyPr/>
          <a:lstStyle>
            <a:lvl1pPr marL="237744" indent="-274320">
              <a:defRPr sz="2800"/>
            </a:lvl1pPr>
            <a:lvl2pPr marL="457200" indent="-219456">
              <a:defRPr sz="2400"/>
            </a:lvl2pPr>
            <a:lvl3pPr marL="685800" indent="-237744">
              <a:defRPr sz="20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738424730"/>
      </p:ext>
    </p:extLst>
  </p:cSld>
  <p:clrMapOvr>
    <a:masterClrMapping/>
  </p:clrMapOvr>
  <p:extLst>
    <p:ext uri="{DCECCB84-F9BA-43D5-87BE-67443E8EF086}">
      <p15:sldGuideLst xmlns:p15="http://schemas.microsoft.com/office/powerpoint/2012/main">
        <p15:guide id="1" orient="horz" pos="1008" userDrawn="1">
          <p15:clr>
            <a:srgbClr val="FBAE40"/>
          </p15:clr>
        </p15:guide>
        <p15:guide id="2" pos="2880"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2 Bulleted Lists with Heads">
    <p:spTree>
      <p:nvGrpSpPr>
        <p:cNvPr id="1" name=""/>
        <p:cNvGrpSpPr/>
        <p:nvPr/>
      </p:nvGrpSpPr>
      <p:grpSpPr>
        <a:xfrm>
          <a:off x="0" y="0"/>
          <a:ext cx="0" cy="0"/>
          <a:chOff x="0" y="0"/>
          <a:chExt cx="0" cy="0"/>
        </a:xfrm>
      </p:grpSpPr>
      <p:sp>
        <p:nvSpPr>
          <p:cNvPr id="8" name="Title 1"/>
          <p:cNvSpPr>
            <a:spLocks noGrp="1"/>
          </p:cNvSpPr>
          <p:nvPr>
            <p:ph type="title"/>
          </p:nvPr>
        </p:nvSpPr>
        <p:spPr>
          <a:xfrm>
            <a:off x="756356" y="234539"/>
            <a:ext cx="8235244" cy="59093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spAutoFit/>
          </a:bodyPr>
          <a:lstStyle>
            <a:lvl1pPr>
              <a:defRPr lang="en-US" dirty="0"/>
            </a:lvl1pPr>
          </a:lstStyle>
          <a:p>
            <a:pPr lvl="0"/>
            <a:r>
              <a:rPr lang="en-US"/>
              <a:t>Click to edit Master title style</a:t>
            </a:r>
            <a:endParaRPr lang="en-US" dirty="0"/>
          </a:p>
        </p:txBody>
      </p:sp>
      <p:sp>
        <p:nvSpPr>
          <p:cNvPr id="4" name="Text Placeholder 3"/>
          <p:cNvSpPr>
            <a:spLocks noGrp="1"/>
          </p:cNvSpPr>
          <p:nvPr>
            <p:ph type="body" sz="quarter" idx="15" hasCustomPrompt="1"/>
          </p:nvPr>
        </p:nvSpPr>
        <p:spPr>
          <a:xfrm>
            <a:off x="755650" y="1173163"/>
            <a:ext cx="4044950" cy="639762"/>
          </a:xfrm>
        </p:spPr>
        <p:txBody>
          <a:bodyPr/>
          <a:lstStyle>
            <a:lvl1pPr marL="0" indent="0">
              <a:buNone/>
              <a:defRPr sz="2800" b="0"/>
            </a:lvl1pPr>
          </a:lstStyle>
          <a:p>
            <a:pPr lvl="0"/>
            <a:r>
              <a:rPr lang="en-US" dirty="0"/>
              <a:t>Click to add text</a:t>
            </a:r>
          </a:p>
        </p:txBody>
      </p:sp>
      <p:sp>
        <p:nvSpPr>
          <p:cNvPr id="7" name="Content Placeholder 6"/>
          <p:cNvSpPr>
            <a:spLocks noGrp="1"/>
          </p:cNvSpPr>
          <p:nvPr>
            <p:ph sz="quarter" idx="16"/>
          </p:nvPr>
        </p:nvSpPr>
        <p:spPr>
          <a:xfrm>
            <a:off x="755650" y="1901825"/>
            <a:ext cx="4044950" cy="3962400"/>
          </a:xfrm>
        </p:spPr>
        <p:txBody>
          <a:bodyPr/>
          <a:lstStyle>
            <a:lvl1pPr marL="237744">
              <a:defRPr sz="2800"/>
            </a:lvl1pPr>
            <a:lvl2pPr marL="457200" indent="-219456">
              <a:defRPr sz="2400"/>
            </a:lvl2pPr>
            <a:lvl3pPr marL="685800" indent="-237744">
              <a:defRPr sz="2000"/>
            </a:lvl3pPr>
          </a:lstStyle>
          <a:p>
            <a:pPr lvl="0"/>
            <a:r>
              <a:rPr lang="en-US" dirty="0"/>
              <a:t>Click to edit Master text styles</a:t>
            </a:r>
          </a:p>
          <a:p>
            <a:pPr lvl="1"/>
            <a:r>
              <a:rPr lang="en-US" dirty="0"/>
              <a:t>Second level</a:t>
            </a:r>
          </a:p>
          <a:p>
            <a:pPr lvl="2"/>
            <a:r>
              <a:rPr lang="en-US" dirty="0"/>
              <a:t>Third level</a:t>
            </a:r>
          </a:p>
        </p:txBody>
      </p:sp>
      <p:sp>
        <p:nvSpPr>
          <p:cNvPr id="10" name="Text Placeholder 9"/>
          <p:cNvSpPr>
            <a:spLocks noGrp="1"/>
          </p:cNvSpPr>
          <p:nvPr>
            <p:ph type="body" sz="quarter" idx="17" hasCustomPrompt="1"/>
          </p:nvPr>
        </p:nvSpPr>
        <p:spPr>
          <a:xfrm>
            <a:off x="4953000" y="1181100"/>
            <a:ext cx="4038600" cy="660400"/>
          </a:xfrm>
        </p:spPr>
        <p:txBody>
          <a:bodyPr/>
          <a:lstStyle>
            <a:lvl1pPr marL="0" indent="0">
              <a:buNone/>
              <a:defRPr sz="2800" b="0"/>
            </a:lvl1pPr>
          </a:lstStyle>
          <a:p>
            <a:pPr lvl="0"/>
            <a:r>
              <a:rPr lang="en-US" dirty="0"/>
              <a:t>Click to add text</a:t>
            </a:r>
          </a:p>
        </p:txBody>
      </p:sp>
      <p:sp>
        <p:nvSpPr>
          <p:cNvPr id="13" name="Content Placeholder 12"/>
          <p:cNvSpPr>
            <a:spLocks noGrp="1"/>
          </p:cNvSpPr>
          <p:nvPr>
            <p:ph sz="quarter" idx="18"/>
          </p:nvPr>
        </p:nvSpPr>
        <p:spPr>
          <a:xfrm>
            <a:off x="4953000" y="1901825"/>
            <a:ext cx="4038600" cy="3962400"/>
          </a:xfrm>
        </p:spPr>
        <p:txBody>
          <a:bodyPr/>
          <a:lstStyle>
            <a:lvl1pPr marL="237744" indent="-274320">
              <a:defRPr sz="2800"/>
            </a:lvl1pPr>
            <a:lvl2pPr marL="457200" indent="-219456">
              <a:defRPr sz="2400"/>
            </a:lvl2pPr>
            <a:lvl3pPr marL="685800" indent="-237744">
              <a:defRPr sz="20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3164408963"/>
      </p:ext>
    </p:extLst>
  </p:cSld>
  <p:clrMapOvr>
    <a:masterClrMapping/>
  </p:clrMapOvr>
  <p:extLst>
    <p:ext uri="{DCECCB84-F9BA-43D5-87BE-67443E8EF086}">
      <p15:sldGuideLst xmlns:p15="http://schemas.microsoft.com/office/powerpoint/2012/main">
        <p15:guide id="1" orient="horz" pos="1008">
          <p15:clr>
            <a:srgbClr val="FBAE40"/>
          </p15:clr>
        </p15:guide>
        <p15:guide id="2" pos="288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ulleted List and Figure">
    <p:spTree>
      <p:nvGrpSpPr>
        <p:cNvPr id="1" name=""/>
        <p:cNvGrpSpPr/>
        <p:nvPr/>
      </p:nvGrpSpPr>
      <p:grpSpPr>
        <a:xfrm>
          <a:off x="0" y="0"/>
          <a:ext cx="0" cy="0"/>
          <a:chOff x="0" y="0"/>
          <a:chExt cx="0" cy="0"/>
        </a:xfrm>
      </p:grpSpPr>
      <p:sp>
        <p:nvSpPr>
          <p:cNvPr id="6" name="Title 1"/>
          <p:cNvSpPr>
            <a:spLocks noGrp="1"/>
          </p:cNvSpPr>
          <p:nvPr>
            <p:ph type="title"/>
          </p:nvPr>
        </p:nvSpPr>
        <p:spPr>
          <a:xfrm>
            <a:off x="756356" y="234539"/>
            <a:ext cx="8235244" cy="59093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spAutoFit/>
          </a:bodyPr>
          <a:lstStyle>
            <a:lvl1pPr>
              <a:defRPr lang="en-US" dirty="0"/>
            </a:lvl1pPr>
          </a:lstStyle>
          <a:p>
            <a:pPr lvl="0"/>
            <a:r>
              <a:rPr lang="en-US"/>
              <a:t>Click to edit Master title style</a:t>
            </a:r>
            <a:endParaRPr lang="en-US" dirty="0"/>
          </a:p>
        </p:txBody>
      </p:sp>
      <p:sp>
        <p:nvSpPr>
          <p:cNvPr id="3" name="Content Placeholder 2"/>
          <p:cNvSpPr>
            <a:spLocks noGrp="1"/>
          </p:cNvSpPr>
          <p:nvPr>
            <p:ph sz="half" idx="1"/>
          </p:nvPr>
        </p:nvSpPr>
        <p:spPr>
          <a:xfrm>
            <a:off x="762000" y="1219200"/>
            <a:ext cx="4038600" cy="4525963"/>
          </a:xfrm>
        </p:spPr>
        <p:txBody>
          <a:bodyPr>
            <a:normAutofit/>
          </a:bodyPr>
          <a:lstStyle>
            <a:lvl1pPr marL="290513" indent="-290513">
              <a:defRPr sz="2800">
                <a:solidFill>
                  <a:schemeClr val="tx1">
                    <a:lumMod val="75000"/>
                  </a:schemeClr>
                </a:solidFill>
              </a:defRPr>
            </a:lvl1pPr>
            <a:lvl2pPr marL="512763" indent="-222250">
              <a:defRPr sz="2400">
                <a:solidFill>
                  <a:schemeClr val="tx1">
                    <a:lumMod val="75000"/>
                  </a:schemeClr>
                </a:solidFill>
              </a:defRPr>
            </a:lvl2pPr>
            <a:lvl3pPr marL="803275" indent="-290513">
              <a:tabLst>
                <a:tab pos="803275" algn="l"/>
                <a:tab pos="858838" algn="l"/>
              </a:tabLst>
              <a:defRPr sz="2000">
                <a:solidFill>
                  <a:schemeClr val="tx1">
                    <a:lumMod val="75000"/>
                  </a:schemeClr>
                </a:solidFill>
              </a:defRPr>
            </a:lvl3pPr>
            <a:lvl4pPr marL="1081088" indent="-277813">
              <a:buFont typeface="Wingdings" panose="05000000000000000000" pitchFamily="2" charset="2"/>
              <a:buChar char="§"/>
              <a:defRPr sz="1800">
                <a:solidFill>
                  <a:schemeClr val="tx1">
                    <a:lumMod val="75000"/>
                  </a:schemeClr>
                </a:solidFill>
              </a:defRPr>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Picture Placeholder 6"/>
          <p:cNvSpPr>
            <a:spLocks noGrp="1"/>
          </p:cNvSpPr>
          <p:nvPr>
            <p:ph type="pic" sz="quarter" idx="12"/>
          </p:nvPr>
        </p:nvSpPr>
        <p:spPr>
          <a:xfrm>
            <a:off x="4953000" y="1219200"/>
            <a:ext cx="3733800" cy="4526280"/>
          </a:xfrm>
        </p:spPr>
        <p:txBody>
          <a:bodyPr rtlCol="0">
            <a:normAutofit/>
          </a:bodyPr>
          <a:lstStyle/>
          <a:p>
            <a:pPr lvl="0"/>
            <a:r>
              <a:rPr lang="en-US" noProof="0"/>
              <a:t>Click icon to add picture</a:t>
            </a:r>
            <a:endParaRPr lang="en-US" noProof="0" dirty="0"/>
          </a:p>
        </p:txBody>
      </p:sp>
    </p:spTree>
    <p:extLst>
      <p:ext uri="{BB962C8B-B14F-4D97-AF65-F5344CB8AC3E}">
        <p14:creationId xmlns:p14="http://schemas.microsoft.com/office/powerpoint/2010/main" val="275367672"/>
      </p:ext>
    </p:extLst>
  </p:cSld>
  <p:clrMapOvr>
    <a:masterClrMapping/>
  </p:clrMapOvr>
  <p:extLst>
    <p:ext uri="{DCECCB84-F9BA-43D5-87BE-67443E8EF086}">
      <p15:sldGuideLst xmlns:p15="http://schemas.microsoft.com/office/powerpoint/2012/main">
        <p15:guide id="1" orient="horz" pos="1008" userDrawn="1">
          <p15:clr>
            <a:srgbClr val="FBAE40"/>
          </p15:clr>
        </p15:guide>
        <p15:guide id="2" pos="2880"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Figur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7" name="Picture Placeholder 6"/>
          <p:cNvSpPr>
            <a:spLocks noGrp="1"/>
          </p:cNvSpPr>
          <p:nvPr>
            <p:ph type="pic" sz="quarter" idx="13"/>
          </p:nvPr>
        </p:nvSpPr>
        <p:spPr>
          <a:xfrm>
            <a:off x="762000" y="1326995"/>
            <a:ext cx="3505200" cy="4540405"/>
          </a:xfrm>
        </p:spPr>
        <p:txBody>
          <a:bodyPr rtlCol="0">
            <a:normAutofit/>
          </a:bodyPr>
          <a:lstStyle/>
          <a:p>
            <a:pPr lvl="0"/>
            <a:r>
              <a:rPr lang="en-US" noProof="0"/>
              <a:t>Click icon to add picture</a:t>
            </a:r>
            <a:endParaRPr lang="en-US" noProof="0" dirty="0"/>
          </a:p>
        </p:txBody>
      </p:sp>
      <p:sp>
        <p:nvSpPr>
          <p:cNvPr id="6" name="Text Placeholder 5"/>
          <p:cNvSpPr>
            <a:spLocks noGrp="1"/>
          </p:cNvSpPr>
          <p:nvPr>
            <p:ph type="body" sz="quarter" idx="16" hasCustomPrompt="1"/>
          </p:nvPr>
        </p:nvSpPr>
        <p:spPr>
          <a:xfrm>
            <a:off x="4495800" y="3200400"/>
            <a:ext cx="4495800" cy="838200"/>
          </a:xfrm>
        </p:spPr>
        <p:txBody>
          <a:bodyPr/>
          <a:lstStyle>
            <a:lvl1pPr marL="346075" indent="0">
              <a:buNone/>
              <a:defRPr/>
            </a:lvl1pPr>
          </a:lstStyle>
          <a:p>
            <a:pPr lvl="0"/>
            <a:r>
              <a:rPr lang="en-US" dirty="0"/>
              <a:t>Click to add Caption</a:t>
            </a:r>
          </a:p>
        </p:txBody>
      </p:sp>
    </p:spTree>
    <p:extLst>
      <p:ext uri="{BB962C8B-B14F-4D97-AF65-F5344CB8AC3E}">
        <p14:creationId xmlns:p14="http://schemas.microsoft.com/office/powerpoint/2010/main" val="135171073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8" name="Table Placeholder 7"/>
          <p:cNvSpPr>
            <a:spLocks noGrp="1"/>
          </p:cNvSpPr>
          <p:nvPr>
            <p:ph type="tbl" sz="quarter" idx="14"/>
          </p:nvPr>
        </p:nvSpPr>
        <p:spPr>
          <a:xfrm>
            <a:off x="762000" y="1338147"/>
            <a:ext cx="7620000" cy="4572000"/>
          </a:xfrm>
        </p:spPr>
        <p:txBody>
          <a:bodyPr rtlCol="0">
            <a:normAutofit/>
          </a:bodyPr>
          <a:lstStyle/>
          <a:p>
            <a:pPr lvl="0"/>
            <a:r>
              <a:rPr lang="en-US" noProof="0"/>
              <a:t>Click icon to add table</a:t>
            </a:r>
            <a:endParaRPr lang="en-US" noProof="0" dirty="0"/>
          </a:p>
        </p:txBody>
      </p:sp>
    </p:spTree>
    <p:extLst>
      <p:ext uri="{BB962C8B-B14F-4D97-AF65-F5344CB8AC3E}">
        <p14:creationId xmlns:p14="http://schemas.microsoft.com/office/powerpoint/2010/main" val="248584152"/>
      </p:ext>
    </p:extLst>
  </p:cSld>
  <p:clrMapOvr>
    <a:masterClrMapping/>
  </p:clrMapOvr>
  <p:extLst>
    <p:ext uri="{DCECCB84-F9BA-43D5-87BE-67443E8EF086}">
      <p15:sldGuideLst xmlns:p15="http://schemas.microsoft.com/office/powerpoint/2012/main">
        <p15:guide id="1" orient="horz" pos="1008" userDrawn="1">
          <p15:clr>
            <a:srgbClr val="FBAE40"/>
          </p15:clr>
        </p15:guide>
        <p15:guide id="2" pos="2880"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Question">
    <p:spTree>
      <p:nvGrpSpPr>
        <p:cNvPr id="1" name=""/>
        <p:cNvGrpSpPr/>
        <p:nvPr/>
      </p:nvGrpSpPr>
      <p:grpSpPr>
        <a:xfrm>
          <a:off x="0" y="0"/>
          <a:ext cx="0" cy="0"/>
          <a:chOff x="0" y="0"/>
          <a:chExt cx="0" cy="0"/>
        </a:xfrm>
      </p:grpSpPr>
      <p:sp>
        <p:nvSpPr>
          <p:cNvPr id="7" name="Title 1"/>
          <p:cNvSpPr>
            <a:spLocks noGrp="1"/>
          </p:cNvSpPr>
          <p:nvPr>
            <p:ph type="title"/>
          </p:nvPr>
        </p:nvSpPr>
        <p:spPr>
          <a:xfrm>
            <a:off x="756356" y="234539"/>
            <a:ext cx="8235244" cy="59093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spAutoFit/>
          </a:bodyPr>
          <a:lstStyle>
            <a:lvl1pPr>
              <a:defRPr lang="en-US" dirty="0"/>
            </a:lvl1pPr>
          </a:lstStyle>
          <a:p>
            <a:pPr lvl="0"/>
            <a:r>
              <a:rPr lang="en-US"/>
              <a:t>Click to edit Master title style</a:t>
            </a:r>
            <a:endParaRPr lang="en-US" dirty="0"/>
          </a:p>
        </p:txBody>
      </p:sp>
      <p:sp>
        <p:nvSpPr>
          <p:cNvPr id="4" name="Text Placeholder 3"/>
          <p:cNvSpPr>
            <a:spLocks noGrp="1"/>
          </p:cNvSpPr>
          <p:nvPr>
            <p:ph type="body" sz="quarter" idx="10" hasCustomPrompt="1"/>
          </p:nvPr>
        </p:nvSpPr>
        <p:spPr>
          <a:xfrm>
            <a:off x="457200" y="1181100"/>
            <a:ext cx="8534400" cy="457200"/>
          </a:xfrm>
        </p:spPr>
        <p:txBody>
          <a:bodyPr/>
          <a:lstStyle>
            <a:lvl1pPr marL="346075" indent="0">
              <a:buNone/>
              <a:defRPr b="1"/>
            </a:lvl1pPr>
          </a:lstStyle>
          <a:p>
            <a:pPr lvl="0"/>
            <a:r>
              <a:rPr lang="en-US" dirty="0"/>
              <a:t>Click to add Question</a:t>
            </a:r>
          </a:p>
        </p:txBody>
      </p:sp>
      <p:sp>
        <p:nvSpPr>
          <p:cNvPr id="9" name="Content Placeholder 8"/>
          <p:cNvSpPr>
            <a:spLocks noGrp="1"/>
          </p:cNvSpPr>
          <p:nvPr>
            <p:ph sz="quarter" idx="11"/>
          </p:nvPr>
        </p:nvSpPr>
        <p:spPr>
          <a:xfrm>
            <a:off x="457200" y="2057400"/>
            <a:ext cx="8534400" cy="4038600"/>
          </a:xfrm>
        </p:spPr>
        <p:txBody>
          <a:bodyPr/>
          <a:lstStyle>
            <a:lvl1pPr marL="860425" indent="-514350">
              <a:buFont typeface="+mj-lt"/>
              <a:buAutoNum type="alphaUcPeriod"/>
              <a:defRPr/>
            </a:lvl1pPr>
          </a:lstStyle>
          <a:p>
            <a:pPr lvl="0"/>
            <a:r>
              <a:rPr lang="en-US"/>
              <a:t>Click to edit Master text styles</a:t>
            </a:r>
          </a:p>
        </p:txBody>
      </p:sp>
    </p:spTree>
    <p:extLst>
      <p:ext uri="{BB962C8B-B14F-4D97-AF65-F5344CB8AC3E}">
        <p14:creationId xmlns:p14="http://schemas.microsoft.com/office/powerpoint/2010/main" val="2175702165"/>
      </p:ext>
    </p:extLst>
  </p:cSld>
  <p:clrMapOvr>
    <a:masterClrMapping/>
  </p:clrMapOvr>
  <p:extLst>
    <p:ext uri="{DCECCB84-F9BA-43D5-87BE-67443E8EF086}">
      <p15:sldGuideLst xmlns:p15="http://schemas.microsoft.com/office/powerpoint/2012/main">
        <p15:guide id="1" orient="horz" pos="1008" userDrawn="1">
          <p15:clr>
            <a:srgbClr val="FBAE40"/>
          </p15:clr>
        </p15:guide>
        <p15:guide id="2" pos="288"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hapter and Title">
    <p:spTree>
      <p:nvGrpSpPr>
        <p:cNvPr id="1" name=""/>
        <p:cNvGrpSpPr/>
        <p:nvPr/>
      </p:nvGrpSpPr>
      <p:grpSpPr>
        <a:xfrm>
          <a:off x="0" y="0"/>
          <a:ext cx="0" cy="0"/>
          <a:chOff x="0" y="0"/>
          <a:chExt cx="0" cy="0"/>
        </a:xfrm>
      </p:grpSpPr>
      <p:sp>
        <p:nvSpPr>
          <p:cNvPr id="13" name="Text Placeholder 12"/>
          <p:cNvSpPr>
            <a:spLocks noGrp="1"/>
          </p:cNvSpPr>
          <p:nvPr>
            <p:ph type="body" sz="quarter" idx="13" hasCustomPrompt="1"/>
          </p:nvPr>
        </p:nvSpPr>
        <p:spPr>
          <a:xfrm>
            <a:off x="1790700" y="1828800"/>
            <a:ext cx="5562600" cy="457200"/>
          </a:xfrm>
        </p:spPr>
        <p:txBody>
          <a:bodyPr anchor="ctr">
            <a:noAutofit/>
          </a:bodyPr>
          <a:lstStyle>
            <a:lvl1pPr marL="0" indent="0" algn="ctr">
              <a:buFontTx/>
              <a:buNone/>
              <a:defRPr sz="3200"/>
            </a:lvl1pPr>
            <a:lvl2pPr marL="623887" indent="0">
              <a:buFontTx/>
              <a:buNone/>
              <a:defRPr/>
            </a:lvl2pPr>
            <a:lvl3pPr marL="969962" indent="0">
              <a:buFontTx/>
              <a:buNone/>
              <a:defRPr/>
            </a:lvl3pPr>
            <a:lvl4pPr marL="1371600" indent="0">
              <a:buFontTx/>
              <a:buNone/>
              <a:defRPr/>
            </a:lvl4pPr>
            <a:lvl5pPr marL="1828800" indent="0">
              <a:buFontTx/>
              <a:buNone/>
              <a:defRPr/>
            </a:lvl5pPr>
          </a:lstStyle>
          <a:p>
            <a:pPr lvl="0"/>
            <a:r>
              <a:rPr lang="en-US" dirty="0"/>
              <a:t>Chapter #</a:t>
            </a:r>
          </a:p>
        </p:txBody>
      </p:sp>
      <p:sp>
        <p:nvSpPr>
          <p:cNvPr id="2" name="Title 1"/>
          <p:cNvSpPr>
            <a:spLocks noGrp="1"/>
          </p:cNvSpPr>
          <p:nvPr>
            <p:ph type="ctrTitle" hasCustomPrompt="1"/>
          </p:nvPr>
        </p:nvSpPr>
        <p:spPr>
          <a:xfrm>
            <a:off x="685800" y="2831169"/>
            <a:ext cx="7772400" cy="646331"/>
          </a:xfrm>
        </p:spPr>
        <p:txBody>
          <a:bodyPr/>
          <a:lstStyle>
            <a:lvl1pPr marL="0" algn="ctr" defTabSz="914400" rtl="0" eaLnBrk="1" latinLnBrk="0" hangingPunct="1">
              <a:defRPr lang="en-US" sz="4000" kern="1200" dirty="0">
                <a:solidFill>
                  <a:srgbClr val="737373"/>
                </a:solidFill>
                <a:latin typeface="+mn-lt"/>
                <a:ea typeface="+mn-ea"/>
                <a:cs typeface="+mn-cs"/>
              </a:defRPr>
            </a:lvl1pPr>
          </a:lstStyle>
          <a:p>
            <a:r>
              <a:rPr lang="en-US" dirty="0"/>
              <a:t>Click to add Chapter Title</a:t>
            </a:r>
          </a:p>
        </p:txBody>
      </p:sp>
      <p:sp>
        <p:nvSpPr>
          <p:cNvPr id="16" name="Rectangle 15"/>
          <p:cNvSpPr/>
          <p:nvPr userDrawn="1"/>
        </p:nvSpPr>
        <p:spPr>
          <a:xfrm>
            <a:off x="0" y="6356350"/>
            <a:ext cx="9144000" cy="5072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Date Placeholder 3"/>
          <p:cNvSpPr txBox="1">
            <a:spLocks/>
          </p:cNvSpPr>
          <p:nvPr userDrawn="1"/>
        </p:nvSpPr>
        <p:spPr>
          <a:xfrm>
            <a:off x="101599" y="6470650"/>
            <a:ext cx="2422525" cy="365125"/>
          </a:xfrm>
          <a:prstGeom prst="rect">
            <a:avLst/>
          </a:prstGeom>
        </p:spPr>
        <p:txBody>
          <a:bodyPr anchor="ctr"/>
          <a:lstStyle>
            <a:defPPr>
              <a:defRPr lang="en-US"/>
            </a:defPPr>
            <a:lvl1pPr marL="0" algn="l" defTabSz="914400" rtl="0" eaLnBrk="1" latinLnBrk="0" hangingPunct="1">
              <a:defRPr sz="10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b="1" dirty="0">
                <a:solidFill>
                  <a:srgbClr val="585858"/>
                </a:solidFill>
              </a:rPr>
              <a:t>Copyright ©2021 F.A. Davis Company</a:t>
            </a:r>
          </a:p>
        </p:txBody>
      </p:sp>
      <p:pic>
        <p:nvPicPr>
          <p:cNvPr id="18" name="Picture 13"/>
          <p:cNvPicPr>
            <a:picLocks noChangeAspect="1"/>
          </p:cNvPicPr>
          <p:nvPr userDrawn="1"/>
        </p:nvPicPr>
        <p:blipFill>
          <a:blip r:embed="rId2" cstate="print">
            <a:clrChange>
              <a:clrFrom>
                <a:srgbClr val="FFFFFE"/>
              </a:clrFrom>
              <a:clrTo>
                <a:srgbClr val="FFFFFE">
                  <a:alpha val="0"/>
                </a:srgbClr>
              </a:clrTo>
            </a:clrChange>
            <a:extLst>
              <a:ext uri="{BEBA8EAE-BF5A-486C-A8C5-ECC9F3942E4B}">
                <a14:imgProps xmlns:a14="http://schemas.microsoft.com/office/drawing/2010/main">
                  <a14:imgLayer r:embed="rId3">
                    <a14:imgEffect>
                      <a14:saturation sat="300000"/>
                    </a14:imgEffect>
                  </a14:imgLayer>
                </a14:imgProps>
              </a:ext>
              <a:ext uri="{28A0092B-C50C-407E-A947-70E740481C1C}">
                <a14:useLocalDpi xmlns:a14="http://schemas.microsoft.com/office/drawing/2010/main" val="0"/>
              </a:ext>
            </a:extLst>
          </a:blip>
          <a:srcRect/>
          <a:stretch>
            <a:fillRect/>
          </a:stretch>
        </p:blipFill>
        <p:spPr bwMode="auto">
          <a:xfrm>
            <a:off x="7977294" y="6492183"/>
            <a:ext cx="1005840" cy="354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9"/>
          <p:cNvSpPr/>
          <p:nvPr userDrawn="1"/>
        </p:nvSpPr>
        <p:spPr>
          <a:xfrm>
            <a:off x="0" y="4728898"/>
            <a:ext cx="9144000" cy="1708150"/>
          </a:xfrm>
          <a:prstGeom prst="rect">
            <a:avLst/>
          </a:prstGeom>
          <a:solidFill>
            <a:srgbClr val="28805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cxnSp>
        <p:nvCxnSpPr>
          <p:cNvPr id="11" name="Straight Connector 10"/>
          <p:cNvCxnSpPr/>
          <p:nvPr userDrawn="1"/>
        </p:nvCxnSpPr>
        <p:spPr>
          <a:xfrm>
            <a:off x="0" y="4728898"/>
            <a:ext cx="9144000" cy="0"/>
          </a:xfrm>
          <a:prstGeom prst="line">
            <a:avLst/>
          </a:prstGeom>
          <a:ln w="50800">
            <a:solidFill>
              <a:srgbClr val="D99C21"/>
            </a:solidFill>
          </a:ln>
        </p:spPr>
        <p:style>
          <a:lnRef idx="1">
            <a:schemeClr val="accent1"/>
          </a:lnRef>
          <a:fillRef idx="0">
            <a:schemeClr val="accent1"/>
          </a:fillRef>
          <a:effectRef idx="0">
            <a:schemeClr val="accent1"/>
          </a:effectRef>
          <a:fontRef idx="minor">
            <a:schemeClr val="tx1"/>
          </a:fontRef>
        </p:style>
      </p:cxnSp>
      <p:pic>
        <p:nvPicPr>
          <p:cNvPr id="12" name="Picture 11"/>
          <p:cNvPicPr>
            <a:picLocks noChangeAspect="1"/>
          </p:cNvPicPr>
          <p:nvPr userDrawn="1"/>
        </p:nvPicPr>
        <p:blipFill>
          <a:blip r:embed="rId4" cstate="print"/>
          <a:stretch>
            <a:fillRect/>
          </a:stretch>
        </p:blipFill>
        <p:spPr>
          <a:xfrm>
            <a:off x="0" y="6426743"/>
            <a:ext cx="9169400" cy="48773"/>
          </a:xfrm>
          <a:prstGeom prst="rect">
            <a:avLst/>
          </a:prstGeom>
        </p:spPr>
      </p:pic>
    </p:spTree>
    <p:extLst>
      <p:ext uri="{BB962C8B-B14F-4D97-AF65-F5344CB8AC3E}">
        <p14:creationId xmlns:p14="http://schemas.microsoft.com/office/powerpoint/2010/main" val="320890419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Answer">
    <p:spTree>
      <p:nvGrpSpPr>
        <p:cNvPr id="1" name=""/>
        <p:cNvGrpSpPr/>
        <p:nvPr/>
      </p:nvGrpSpPr>
      <p:grpSpPr>
        <a:xfrm>
          <a:off x="0" y="0"/>
          <a:ext cx="0" cy="0"/>
          <a:chOff x="0" y="0"/>
          <a:chExt cx="0" cy="0"/>
        </a:xfrm>
      </p:grpSpPr>
      <p:sp>
        <p:nvSpPr>
          <p:cNvPr id="5" name="Title 1"/>
          <p:cNvSpPr>
            <a:spLocks noGrp="1"/>
          </p:cNvSpPr>
          <p:nvPr>
            <p:ph type="title"/>
          </p:nvPr>
        </p:nvSpPr>
        <p:spPr>
          <a:xfrm>
            <a:off x="756356" y="234539"/>
            <a:ext cx="8235244" cy="59093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spAutoFit/>
          </a:bodyPr>
          <a:lstStyle>
            <a:lvl1pPr>
              <a:defRPr lang="en-US" dirty="0"/>
            </a:lvl1pPr>
          </a:lstStyle>
          <a:p>
            <a:pPr lvl="0"/>
            <a:r>
              <a:rPr lang="en-US"/>
              <a:t>Click to edit Master title style</a:t>
            </a:r>
            <a:endParaRPr lang="en-US" dirty="0"/>
          </a:p>
        </p:txBody>
      </p:sp>
      <p:sp>
        <p:nvSpPr>
          <p:cNvPr id="9" name="Text Placeholder 8"/>
          <p:cNvSpPr>
            <a:spLocks noGrp="1"/>
          </p:cNvSpPr>
          <p:nvPr>
            <p:ph type="body" sz="quarter" idx="10" hasCustomPrompt="1"/>
          </p:nvPr>
        </p:nvSpPr>
        <p:spPr>
          <a:xfrm>
            <a:off x="457200" y="1219200"/>
            <a:ext cx="8534400" cy="533400"/>
          </a:xfrm>
        </p:spPr>
        <p:txBody>
          <a:bodyPr/>
          <a:lstStyle>
            <a:lvl1pPr marL="346075" indent="0">
              <a:buNone/>
              <a:defRPr/>
            </a:lvl1pPr>
          </a:lstStyle>
          <a:p>
            <a:pPr lvl="0"/>
            <a:r>
              <a:rPr lang="en-US" dirty="0"/>
              <a:t>Click to answer</a:t>
            </a:r>
          </a:p>
        </p:txBody>
      </p:sp>
      <p:sp>
        <p:nvSpPr>
          <p:cNvPr id="13" name="Content Placeholder 12"/>
          <p:cNvSpPr>
            <a:spLocks noGrp="1"/>
          </p:cNvSpPr>
          <p:nvPr>
            <p:ph sz="quarter" idx="11"/>
          </p:nvPr>
        </p:nvSpPr>
        <p:spPr>
          <a:xfrm>
            <a:off x="457200" y="2057400"/>
            <a:ext cx="8534400" cy="4038600"/>
          </a:xfrm>
        </p:spPr>
        <p:txBody>
          <a:bodyPr/>
          <a:lstStyle>
            <a:lvl1pPr marL="346075" indent="0">
              <a:buNone/>
              <a:defRPr/>
            </a:lvl1pPr>
          </a:lstStyle>
          <a:p>
            <a:pPr lvl="0"/>
            <a:r>
              <a:rPr lang="en-US"/>
              <a:t>Click to edit Master text styles</a:t>
            </a:r>
          </a:p>
        </p:txBody>
      </p:sp>
    </p:spTree>
    <p:extLst>
      <p:ext uri="{BB962C8B-B14F-4D97-AF65-F5344CB8AC3E}">
        <p14:creationId xmlns:p14="http://schemas.microsoft.com/office/powerpoint/2010/main" val="1295770433"/>
      </p:ext>
    </p:extLst>
  </p:cSld>
  <p:clrMapOvr>
    <a:masterClrMapping/>
  </p:clrMapOvr>
  <p:extLst>
    <p:ext uri="{DCECCB84-F9BA-43D5-87BE-67443E8EF086}">
      <p15:sldGuideLst xmlns:p15="http://schemas.microsoft.com/office/powerpoint/2012/main">
        <p15:guide id="1" orient="horz" pos="1008" userDrawn="1">
          <p15:clr>
            <a:srgbClr val="FBAE40"/>
          </p15:clr>
        </p15:guide>
        <p15:guide id="2" pos="288"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lickerCheck">
    <p:spTree>
      <p:nvGrpSpPr>
        <p:cNvPr id="1" name=""/>
        <p:cNvGrpSpPr/>
        <p:nvPr/>
      </p:nvGrpSpPr>
      <p:grpSpPr>
        <a:xfrm>
          <a:off x="0" y="0"/>
          <a:ext cx="0" cy="0"/>
          <a:chOff x="0" y="0"/>
          <a:chExt cx="0" cy="0"/>
        </a:xfrm>
      </p:grpSpPr>
      <p:sp>
        <p:nvSpPr>
          <p:cNvPr id="7" name="Title 1"/>
          <p:cNvSpPr>
            <a:spLocks noGrp="1"/>
          </p:cNvSpPr>
          <p:nvPr>
            <p:ph type="title"/>
          </p:nvPr>
        </p:nvSpPr>
        <p:spPr>
          <a:xfrm>
            <a:off x="756356" y="234539"/>
            <a:ext cx="8235244" cy="59093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spAutoFit/>
          </a:bodyPr>
          <a:lstStyle>
            <a:lvl1pPr>
              <a:defRPr lang="en-US" dirty="0"/>
            </a:lvl1pPr>
          </a:lstStyle>
          <a:p>
            <a:pPr lvl="0"/>
            <a:r>
              <a:rPr lang="en-US"/>
              <a:t>Click to edit Master title style</a:t>
            </a:r>
            <a:endParaRPr lang="en-US" dirty="0"/>
          </a:p>
        </p:txBody>
      </p:sp>
      <p:sp>
        <p:nvSpPr>
          <p:cNvPr id="6" name="Text Placeholder 5"/>
          <p:cNvSpPr>
            <a:spLocks noGrp="1"/>
          </p:cNvSpPr>
          <p:nvPr>
            <p:ph type="body" sz="quarter" idx="11"/>
          </p:nvPr>
        </p:nvSpPr>
        <p:spPr>
          <a:xfrm>
            <a:off x="457200" y="1295400"/>
            <a:ext cx="8229600" cy="381000"/>
          </a:xfrm>
        </p:spPr>
        <p:txBody>
          <a:bodyPr anchor="ctr">
            <a:noAutofit/>
          </a:bodyPr>
          <a:lstStyle>
            <a:lvl1pPr marL="346075" indent="0">
              <a:buFontTx/>
              <a:buNone/>
              <a:defRPr sz="3200" b="0"/>
            </a:lvl1pPr>
          </a:lstStyle>
          <a:p>
            <a:pPr lvl="0"/>
            <a:r>
              <a:rPr lang="en-US"/>
              <a:t>Click to edit Master text styles</a:t>
            </a:r>
          </a:p>
        </p:txBody>
      </p:sp>
      <p:sp>
        <p:nvSpPr>
          <p:cNvPr id="3" name="Content Placeholder 2"/>
          <p:cNvSpPr>
            <a:spLocks noGrp="1"/>
          </p:cNvSpPr>
          <p:nvPr>
            <p:ph idx="1"/>
          </p:nvPr>
        </p:nvSpPr>
        <p:spPr>
          <a:xfrm>
            <a:off x="457200" y="1763751"/>
            <a:ext cx="8229600" cy="4068763"/>
          </a:xfrm>
        </p:spPr>
        <p:txBody>
          <a:bodyPr/>
          <a:lstStyle>
            <a:lvl1pPr marL="860425" indent="-514350">
              <a:buFont typeface="+mj-lt"/>
              <a:buAutoNum type="alphaUcPeriod"/>
              <a:defRPr/>
            </a:lvl1pPr>
            <a:lvl2pPr marL="914400" indent="-290513">
              <a:defRPr/>
            </a:lvl2pPr>
            <a:lvl3pPr marL="1260475" indent="-290513">
              <a:defRPr sz="2000"/>
            </a:lvl3pPr>
            <a:lvl4pPr marL="1600200" indent="-228600">
              <a:buFont typeface="Wingdings" panose="05000000000000000000" pitchFamily="2" charset="2"/>
              <a:buChar char="§"/>
              <a:defRPr sz="1800">
                <a:solidFill>
                  <a:srgbClr val="737373"/>
                </a:solidFill>
              </a:defRPr>
            </a:lvl4pPr>
          </a:lstStyle>
          <a:p>
            <a:pPr lvl="0"/>
            <a:r>
              <a:rPr lang="en-US"/>
              <a:t>Click to edit Master text styles</a:t>
            </a:r>
          </a:p>
        </p:txBody>
      </p:sp>
    </p:spTree>
    <p:extLst>
      <p:ext uri="{BB962C8B-B14F-4D97-AF65-F5344CB8AC3E}">
        <p14:creationId xmlns:p14="http://schemas.microsoft.com/office/powerpoint/2010/main" val="3217463967"/>
      </p:ext>
    </p:extLst>
  </p:cSld>
  <p:clrMapOvr>
    <a:masterClrMapping/>
  </p:clrMapOvr>
  <p:extLst>
    <p:ext uri="{DCECCB84-F9BA-43D5-87BE-67443E8EF086}">
      <p15:sldGuideLst xmlns:p15="http://schemas.microsoft.com/office/powerpoint/2012/main">
        <p15:guide id="1" orient="horz" pos="1008" userDrawn="1">
          <p15:clr>
            <a:srgbClr val="FBAE40"/>
          </p15:clr>
        </p15:guide>
        <p15:guide id="2" pos="2880" userDrawn="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ClickerCheck">
    <p:spTree>
      <p:nvGrpSpPr>
        <p:cNvPr id="1" name=""/>
        <p:cNvGrpSpPr/>
        <p:nvPr/>
      </p:nvGrpSpPr>
      <p:grpSpPr>
        <a:xfrm>
          <a:off x="0" y="0"/>
          <a:ext cx="0" cy="0"/>
          <a:chOff x="0" y="0"/>
          <a:chExt cx="0" cy="0"/>
        </a:xfrm>
      </p:grpSpPr>
      <p:sp>
        <p:nvSpPr>
          <p:cNvPr id="6" name="Text Placeholder 5"/>
          <p:cNvSpPr>
            <a:spLocks noGrp="1"/>
          </p:cNvSpPr>
          <p:nvPr>
            <p:ph type="body" sz="quarter" idx="11"/>
          </p:nvPr>
        </p:nvSpPr>
        <p:spPr>
          <a:xfrm>
            <a:off x="457200" y="1295400"/>
            <a:ext cx="8229600" cy="381000"/>
          </a:xfrm>
        </p:spPr>
        <p:txBody>
          <a:bodyPr anchor="ctr">
            <a:noAutofit/>
          </a:bodyPr>
          <a:lstStyle>
            <a:lvl1pPr marL="346075" indent="0">
              <a:buFontTx/>
              <a:buNone/>
              <a:defRPr sz="3200" b="0"/>
            </a:lvl1pPr>
          </a:lstStyle>
          <a:p>
            <a:pPr lvl="0"/>
            <a:r>
              <a:rPr lang="en-US"/>
              <a:t>Click to edit Master text styles</a:t>
            </a:r>
          </a:p>
        </p:txBody>
      </p:sp>
      <p:sp>
        <p:nvSpPr>
          <p:cNvPr id="3" name="Content Placeholder 2"/>
          <p:cNvSpPr>
            <a:spLocks noGrp="1"/>
          </p:cNvSpPr>
          <p:nvPr>
            <p:ph idx="1"/>
          </p:nvPr>
        </p:nvSpPr>
        <p:spPr>
          <a:xfrm>
            <a:off x="457200" y="1763751"/>
            <a:ext cx="8229600" cy="4068763"/>
          </a:xfrm>
        </p:spPr>
        <p:txBody>
          <a:bodyPr/>
          <a:lstStyle>
            <a:lvl1pPr marL="346075" indent="0">
              <a:buFontTx/>
              <a:buNone/>
              <a:defRPr/>
            </a:lvl1pPr>
            <a:lvl2pPr marL="914400" indent="-290513">
              <a:defRPr/>
            </a:lvl2pPr>
            <a:lvl3pPr marL="1260475" indent="-290513">
              <a:defRPr sz="2000"/>
            </a:lvl3pPr>
            <a:lvl4pPr marL="1600200" indent="-228600">
              <a:buFont typeface="Wingdings" panose="05000000000000000000" pitchFamily="2" charset="2"/>
              <a:buChar char="§"/>
              <a:defRPr sz="1800">
                <a:solidFill>
                  <a:srgbClr val="737373"/>
                </a:solidFill>
              </a:defRPr>
            </a:lvl4pPr>
          </a:lstStyle>
          <a:p>
            <a:pPr lvl="0"/>
            <a:r>
              <a:rPr lang="en-US"/>
              <a:t>Click to edit Master text styles</a:t>
            </a:r>
          </a:p>
        </p:txBody>
      </p:sp>
    </p:spTree>
    <p:extLst>
      <p:ext uri="{BB962C8B-B14F-4D97-AF65-F5344CB8AC3E}">
        <p14:creationId xmlns:p14="http://schemas.microsoft.com/office/powerpoint/2010/main" val="2757109553"/>
      </p:ext>
    </p:extLst>
  </p:cSld>
  <p:clrMapOvr>
    <a:masterClrMapping/>
  </p:clrMapOvr>
  <p:extLst>
    <p:ext uri="{DCECCB84-F9BA-43D5-87BE-67443E8EF086}">
      <p15:sldGuideLst xmlns:p15="http://schemas.microsoft.com/office/powerpoint/2012/main">
        <p15:guide id="1" orient="horz" pos="1008" userDrawn="1">
          <p15:clr>
            <a:srgbClr val="FBAE40"/>
          </p15:clr>
        </p15:guide>
        <p15:guide id="2" pos="2880" userDrawn="1">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rgbClr val="263B58"/>
                </a:solidFill>
              </a:defRPr>
            </a:lvl1pPr>
          </a:lstStyle>
          <a:p>
            <a:r>
              <a:rPr lang="en-US" dirty="0"/>
              <a:t>Click to edit Master title style</a:t>
            </a:r>
          </a:p>
        </p:txBody>
      </p:sp>
      <p:sp>
        <p:nvSpPr>
          <p:cNvPr id="3" name="Content Placeholder 2"/>
          <p:cNvSpPr>
            <a:spLocks noGrp="1"/>
          </p:cNvSpPr>
          <p:nvPr>
            <p:ph idx="1"/>
          </p:nvPr>
        </p:nvSpPr>
        <p:spPr/>
        <p:txBody>
          <a:bodyPr/>
          <a:lstStyle>
            <a:lvl1pPr>
              <a:buSzPct val="65000"/>
              <a:defRPr/>
            </a:lvl1pPr>
            <a:lvl2pPr>
              <a:buSzPct val="65000"/>
              <a:defRPr/>
            </a:lvl2pPr>
            <a:lvl3pPr>
              <a:buSzPct val="65000"/>
              <a:defRPr/>
            </a:lvl3pPr>
            <a:lvl4pPr>
              <a:buSzPct val="65000"/>
              <a:defRPr/>
            </a:lvl4pPr>
            <a:lvl5pPr>
              <a:buSzPct val="6500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2883547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1000" y="1371600"/>
            <a:ext cx="8382000" cy="762000"/>
          </a:xfrm>
        </p:spPr>
        <p:txBody>
          <a:bodyPr/>
          <a:lstStyle/>
          <a:p>
            <a:r>
              <a:rPr lang="en-US"/>
              <a:t>Click to edit Master title style</a:t>
            </a:r>
          </a:p>
        </p:txBody>
      </p:sp>
      <p:sp>
        <p:nvSpPr>
          <p:cNvPr id="3" name="Text Placeholder 2"/>
          <p:cNvSpPr>
            <a:spLocks noGrp="1"/>
          </p:cNvSpPr>
          <p:nvPr>
            <p:ph type="body" sz="half" idx="1"/>
          </p:nvPr>
        </p:nvSpPr>
        <p:spPr>
          <a:xfrm>
            <a:off x="381000" y="2133600"/>
            <a:ext cx="4114800" cy="4495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2133600"/>
            <a:ext cx="4114800" cy="4495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2350248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baseline="0">
                <a:solidFill>
                  <a:srgbClr val="C13311"/>
                </a:solidFill>
              </a:defRPr>
            </a:lvl1pPr>
          </a:lstStyle>
          <a:p>
            <a:r>
              <a:rPr lang="en-US"/>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92429069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 Title, Table, and Content">
    <p:spTree>
      <p:nvGrpSpPr>
        <p:cNvPr id="1" name=""/>
        <p:cNvGrpSpPr/>
        <p:nvPr/>
      </p:nvGrpSpPr>
      <p:grpSpPr>
        <a:xfrm>
          <a:off x="0" y="0"/>
          <a:ext cx="0" cy="0"/>
          <a:chOff x="0" y="0"/>
          <a:chExt cx="0" cy="0"/>
        </a:xfrm>
      </p:grpSpPr>
      <p:sp>
        <p:nvSpPr>
          <p:cNvPr id="8" name="Table Placeholder 7"/>
          <p:cNvSpPr>
            <a:spLocks noGrp="1"/>
          </p:cNvSpPr>
          <p:nvPr>
            <p:ph type="tbl" sz="quarter" idx="14"/>
          </p:nvPr>
        </p:nvSpPr>
        <p:spPr>
          <a:xfrm>
            <a:off x="762000" y="1338147"/>
            <a:ext cx="7620000" cy="4572000"/>
          </a:xfrm>
        </p:spPr>
        <p:txBody>
          <a:bodyPr rtlCol="0">
            <a:normAutofit/>
          </a:bodyPr>
          <a:lstStyle/>
          <a:p>
            <a:pPr lvl="0"/>
            <a:r>
              <a:rPr lang="en-US" noProof="0" dirty="0"/>
              <a:t>Click icon to add table</a:t>
            </a:r>
          </a:p>
        </p:txBody>
      </p:sp>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4" name="Footer Placeholder 3"/>
          <p:cNvSpPr>
            <a:spLocks noGrp="1"/>
          </p:cNvSpPr>
          <p:nvPr>
            <p:ph type="ftr" sz="quarter" idx="15"/>
          </p:nvPr>
        </p:nvSpPr>
        <p:spPr>
          <a:xfrm>
            <a:off x="3124200" y="6356350"/>
            <a:ext cx="2895600" cy="365125"/>
          </a:xfrm>
          <a:prstGeom prst="rect">
            <a:avLst/>
          </a:prstGeom>
        </p:spPr>
        <p:txBody>
          <a:bodyPr/>
          <a:lstStyle>
            <a:lvl1pPr>
              <a:defRPr/>
            </a:lvl1pPr>
          </a:lstStyle>
          <a:p>
            <a:pPr>
              <a:defRPr/>
            </a:pPr>
            <a:endParaRPr lang="en-US" dirty="0"/>
          </a:p>
        </p:txBody>
      </p:sp>
      <p:sp>
        <p:nvSpPr>
          <p:cNvPr id="5" name="Slide Number Placeholder 4"/>
          <p:cNvSpPr>
            <a:spLocks noGrp="1"/>
          </p:cNvSpPr>
          <p:nvPr>
            <p:ph type="sldNum" sz="quarter" idx="16"/>
          </p:nvPr>
        </p:nvSpPr>
        <p:spPr>
          <a:xfrm>
            <a:off x="6172200" y="6481763"/>
            <a:ext cx="27432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fld id="{133CB923-EBA5-4057-B84A-59701834B0BD}" type="slidenum">
              <a:rPr lang="en-US" altLang="en-US"/>
              <a:pPr/>
              <a:t>‹#›</a:t>
            </a:fld>
            <a:endParaRPr lang="en-US" altLang="en-US" dirty="0"/>
          </a:p>
        </p:txBody>
      </p:sp>
      <p:sp>
        <p:nvSpPr>
          <p:cNvPr id="6" name="Content Placeholder 5"/>
          <p:cNvSpPr>
            <a:spLocks noGrp="1"/>
          </p:cNvSpPr>
          <p:nvPr>
            <p:ph sz="quarter" idx="17"/>
          </p:nvPr>
        </p:nvSpPr>
        <p:spPr>
          <a:xfrm>
            <a:off x="609600" y="1905000"/>
            <a:ext cx="914400" cy="9144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76421938"/>
      </p:ext>
    </p:extLst>
  </p:cSld>
  <p:clrMapOvr>
    <a:masterClrMapping/>
  </p:clrMapOvr>
  <p:extLst>
    <p:ext uri="{DCECCB84-F9BA-43D5-87BE-67443E8EF086}">
      <p15:sldGuideLst xmlns:p15="http://schemas.microsoft.com/office/powerpoint/2012/main">
        <p15:guide id="1" orient="horz" pos="1008">
          <p15:clr>
            <a:srgbClr val="FBAE40"/>
          </p15:clr>
        </p15:guide>
        <p15:guide id="2" pos="288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wo Bulleted Lists" type="twoObj">
  <p:cSld name="2_Two Bulleted Lists">
    <p:spTree>
      <p:nvGrpSpPr>
        <p:cNvPr id="1" name="Shape 52"/>
        <p:cNvGrpSpPr/>
        <p:nvPr/>
      </p:nvGrpSpPr>
      <p:grpSpPr>
        <a:xfrm>
          <a:off x="0" y="0"/>
          <a:ext cx="0" cy="0"/>
          <a:chOff x="0" y="0"/>
          <a:chExt cx="0" cy="0"/>
        </a:xfrm>
      </p:grpSpPr>
      <p:sp>
        <p:nvSpPr>
          <p:cNvPr id="53" name="Google Shape;53;p26"/>
          <p:cNvSpPr txBox="1">
            <a:spLocks noGrp="1"/>
          </p:cNvSpPr>
          <p:nvPr>
            <p:ph type="title"/>
          </p:nvPr>
        </p:nvSpPr>
        <p:spPr>
          <a:xfrm>
            <a:off x="762000" y="276225"/>
            <a:ext cx="8229600" cy="590550"/>
          </a:xfrm>
          <a:prstGeom prst="rect">
            <a:avLst/>
          </a:prstGeom>
          <a:noFill/>
          <a:ln>
            <a:noFill/>
          </a:ln>
        </p:spPr>
        <p:txBody>
          <a:bodyPr spcFirstLastPara="1" wrap="square" lIns="91425" tIns="45700" rIns="91425" bIns="45700" anchor="ctr" anchorCtr="0">
            <a:spAutoFit/>
          </a:bodyPr>
          <a:lstStyle>
            <a:lvl1pPr lvl="0" algn="l">
              <a:lnSpc>
                <a:spcPct val="90000"/>
              </a:lnSpc>
              <a:spcBef>
                <a:spcPts val="0"/>
              </a:spcBef>
              <a:spcAft>
                <a:spcPts val="0"/>
              </a:spcAft>
              <a:buSzPts val="1400"/>
              <a:buNone/>
              <a:defRPr/>
            </a:lvl1pPr>
            <a:lvl2pPr lvl="1" algn="ctr">
              <a:lnSpc>
                <a:spcPct val="90000"/>
              </a:lnSpc>
              <a:spcBef>
                <a:spcPts val="0"/>
              </a:spcBef>
              <a:spcAft>
                <a:spcPts val="0"/>
              </a:spcAft>
              <a:buSzPts val="1400"/>
              <a:buNone/>
              <a:defRPr/>
            </a:lvl2pPr>
            <a:lvl3pPr lvl="2" algn="ctr">
              <a:lnSpc>
                <a:spcPct val="90000"/>
              </a:lnSpc>
              <a:spcBef>
                <a:spcPts val="0"/>
              </a:spcBef>
              <a:spcAft>
                <a:spcPts val="0"/>
              </a:spcAft>
              <a:buSzPts val="1400"/>
              <a:buNone/>
              <a:defRPr/>
            </a:lvl3pPr>
            <a:lvl4pPr lvl="3" algn="ctr">
              <a:lnSpc>
                <a:spcPct val="90000"/>
              </a:lnSpc>
              <a:spcBef>
                <a:spcPts val="0"/>
              </a:spcBef>
              <a:spcAft>
                <a:spcPts val="0"/>
              </a:spcAft>
              <a:buSzPts val="1400"/>
              <a:buNone/>
              <a:defRPr/>
            </a:lvl4pPr>
            <a:lvl5pPr lvl="4" algn="ctr">
              <a:lnSpc>
                <a:spcPct val="90000"/>
              </a:lnSpc>
              <a:spcBef>
                <a:spcPts val="0"/>
              </a:spcBef>
              <a:spcAft>
                <a:spcPts val="0"/>
              </a:spcAft>
              <a:buSzPts val="1400"/>
              <a:buNone/>
              <a:defRPr/>
            </a:lvl5pPr>
            <a:lvl6pPr lvl="5" algn="ctr">
              <a:lnSpc>
                <a:spcPct val="90000"/>
              </a:lnSpc>
              <a:spcBef>
                <a:spcPts val="0"/>
              </a:spcBef>
              <a:spcAft>
                <a:spcPts val="0"/>
              </a:spcAft>
              <a:buSzPts val="1400"/>
              <a:buNone/>
              <a:defRPr/>
            </a:lvl6pPr>
            <a:lvl7pPr lvl="6" algn="ctr">
              <a:lnSpc>
                <a:spcPct val="90000"/>
              </a:lnSpc>
              <a:spcBef>
                <a:spcPts val="0"/>
              </a:spcBef>
              <a:spcAft>
                <a:spcPts val="0"/>
              </a:spcAft>
              <a:buSzPts val="1400"/>
              <a:buNone/>
              <a:defRPr/>
            </a:lvl7pPr>
            <a:lvl8pPr lvl="7" algn="ctr">
              <a:lnSpc>
                <a:spcPct val="90000"/>
              </a:lnSpc>
              <a:spcBef>
                <a:spcPts val="0"/>
              </a:spcBef>
              <a:spcAft>
                <a:spcPts val="0"/>
              </a:spcAft>
              <a:buSzPts val="1400"/>
              <a:buNone/>
              <a:defRPr/>
            </a:lvl8pPr>
            <a:lvl9pPr lvl="8" algn="ctr">
              <a:lnSpc>
                <a:spcPct val="90000"/>
              </a:lnSpc>
              <a:spcBef>
                <a:spcPts val="0"/>
              </a:spcBef>
              <a:spcAft>
                <a:spcPts val="0"/>
              </a:spcAft>
              <a:buSzPts val="1400"/>
              <a:buNone/>
              <a:defRPr/>
            </a:lvl9pPr>
          </a:lstStyle>
          <a:p>
            <a:endParaRPr/>
          </a:p>
        </p:txBody>
      </p:sp>
      <p:sp>
        <p:nvSpPr>
          <p:cNvPr id="54" name="Google Shape;54;p26"/>
          <p:cNvSpPr txBox="1">
            <a:spLocks noGrp="1"/>
          </p:cNvSpPr>
          <p:nvPr>
            <p:ph type="body" idx="1"/>
          </p:nvPr>
        </p:nvSpPr>
        <p:spPr>
          <a:xfrm>
            <a:off x="762000" y="1219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lnSpc>
                <a:spcPct val="100000"/>
              </a:lnSpc>
              <a:spcBef>
                <a:spcPts val="560"/>
              </a:spcBef>
              <a:spcAft>
                <a:spcPts val="0"/>
              </a:spcAft>
              <a:buSzPts val="2800"/>
              <a:buChar char="▪"/>
              <a:defRPr sz="2800">
                <a:solidFill>
                  <a:srgbClr val="565656"/>
                </a:solidFill>
              </a:defRPr>
            </a:lvl1pPr>
            <a:lvl2pPr marL="914400" lvl="1" indent="-381000" algn="l">
              <a:lnSpc>
                <a:spcPct val="100000"/>
              </a:lnSpc>
              <a:spcBef>
                <a:spcPts val="480"/>
              </a:spcBef>
              <a:spcAft>
                <a:spcPts val="0"/>
              </a:spcAft>
              <a:buSzPts val="2400"/>
              <a:buChar char="•"/>
              <a:defRPr sz="2400">
                <a:solidFill>
                  <a:srgbClr val="565656"/>
                </a:solidFill>
              </a:defRPr>
            </a:lvl2pPr>
            <a:lvl3pPr marL="1371600" lvl="2" indent="-355600" algn="l">
              <a:lnSpc>
                <a:spcPct val="100000"/>
              </a:lnSpc>
              <a:spcBef>
                <a:spcPts val="400"/>
              </a:spcBef>
              <a:spcAft>
                <a:spcPts val="0"/>
              </a:spcAft>
              <a:buSzPts val="2000"/>
              <a:buChar char="‒"/>
              <a:defRPr sz="2000">
                <a:solidFill>
                  <a:srgbClr val="565656"/>
                </a:solidFill>
              </a:defRPr>
            </a:lvl3pPr>
            <a:lvl4pPr marL="1828800" lvl="3" indent="-342900" algn="l">
              <a:lnSpc>
                <a:spcPct val="100000"/>
              </a:lnSpc>
              <a:spcBef>
                <a:spcPts val="360"/>
              </a:spcBef>
              <a:spcAft>
                <a:spcPts val="0"/>
              </a:spcAft>
              <a:buClr>
                <a:srgbClr val="565656"/>
              </a:buClr>
              <a:buSzPts val="1800"/>
              <a:buFont typeface="Noto Sans Symbols"/>
              <a:buChar char="▪"/>
              <a:defRPr sz="1800">
                <a:solidFill>
                  <a:srgbClr val="565656"/>
                </a:solidFill>
              </a:defRPr>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55" name="Google Shape;55;p26"/>
          <p:cNvSpPr txBox="1">
            <a:spLocks noGrp="1"/>
          </p:cNvSpPr>
          <p:nvPr>
            <p:ph type="body" idx="2"/>
          </p:nvPr>
        </p:nvSpPr>
        <p:spPr>
          <a:xfrm>
            <a:off x="5029200" y="1219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lnSpc>
                <a:spcPct val="100000"/>
              </a:lnSpc>
              <a:spcBef>
                <a:spcPts val="560"/>
              </a:spcBef>
              <a:spcAft>
                <a:spcPts val="0"/>
              </a:spcAft>
              <a:buSzPts val="2800"/>
              <a:buChar char="▪"/>
              <a:defRPr sz="2800">
                <a:solidFill>
                  <a:srgbClr val="565656"/>
                </a:solidFill>
                <a:latin typeface="Calibri"/>
                <a:ea typeface="Calibri"/>
                <a:cs typeface="Calibri"/>
                <a:sym typeface="Calibri"/>
              </a:defRPr>
            </a:lvl1pPr>
            <a:lvl2pPr marL="914400" lvl="1" indent="-381000" algn="l">
              <a:lnSpc>
                <a:spcPct val="100000"/>
              </a:lnSpc>
              <a:spcBef>
                <a:spcPts val="480"/>
              </a:spcBef>
              <a:spcAft>
                <a:spcPts val="0"/>
              </a:spcAft>
              <a:buSzPts val="2400"/>
              <a:buChar char="•"/>
              <a:defRPr sz="2400">
                <a:solidFill>
                  <a:srgbClr val="565656"/>
                </a:solidFill>
                <a:latin typeface="Calibri"/>
                <a:ea typeface="Calibri"/>
                <a:cs typeface="Calibri"/>
                <a:sym typeface="Calibri"/>
              </a:defRPr>
            </a:lvl2pPr>
            <a:lvl3pPr marL="1371600" lvl="2" indent="-355600" algn="l">
              <a:lnSpc>
                <a:spcPct val="100000"/>
              </a:lnSpc>
              <a:spcBef>
                <a:spcPts val="400"/>
              </a:spcBef>
              <a:spcAft>
                <a:spcPts val="0"/>
              </a:spcAft>
              <a:buSzPts val="2000"/>
              <a:buChar char="‒"/>
              <a:defRPr sz="2000">
                <a:solidFill>
                  <a:srgbClr val="565656"/>
                </a:solidFill>
                <a:latin typeface="Calibri"/>
                <a:ea typeface="Calibri"/>
                <a:cs typeface="Calibri"/>
                <a:sym typeface="Calibri"/>
              </a:defRPr>
            </a:lvl3pPr>
            <a:lvl4pPr marL="1828800" lvl="3" indent="-342900" algn="l">
              <a:lnSpc>
                <a:spcPct val="100000"/>
              </a:lnSpc>
              <a:spcBef>
                <a:spcPts val="360"/>
              </a:spcBef>
              <a:spcAft>
                <a:spcPts val="0"/>
              </a:spcAft>
              <a:buClr>
                <a:srgbClr val="565656"/>
              </a:buClr>
              <a:buSzPts val="1800"/>
              <a:buFont typeface="Noto Sans Symbols"/>
              <a:buChar char="▪"/>
              <a:defRPr sz="1800">
                <a:solidFill>
                  <a:srgbClr val="565656"/>
                </a:solidFill>
                <a:latin typeface="Calibri"/>
                <a:ea typeface="Calibri"/>
                <a:cs typeface="Calibri"/>
                <a:sym typeface="Calibri"/>
              </a:defRPr>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56" name="Google Shape;56;p2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Tree>
    <p:extLst>
      <p:ext uri="{BB962C8B-B14F-4D97-AF65-F5344CB8AC3E}">
        <p14:creationId xmlns:p14="http://schemas.microsoft.com/office/powerpoint/2010/main" val="612450409"/>
      </p:ext>
    </p:extLst>
  </p:cSld>
  <p:clrMapOvr>
    <a:masterClrMapping/>
  </p:clrMapOvr>
  <p:extLst>
    <p:ext uri="{DCECCB84-F9BA-43D5-87BE-67443E8EF086}">
      <p15:sldGuideLst xmlns:p15="http://schemas.microsoft.com/office/powerpoint/2012/main">
        <p15:guide id="1" orient="horz" pos="1008">
          <p15:clr>
            <a:srgbClr val="FBAE40"/>
          </p15:clr>
        </p15:guide>
        <p15:guide id="2" pos="288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2 Bulleted Lists with Heads">
  <p:cSld name="1_2 Bulleted Lists with Heads">
    <p:spTree>
      <p:nvGrpSpPr>
        <p:cNvPr id="1" name="Shape 57"/>
        <p:cNvGrpSpPr/>
        <p:nvPr/>
      </p:nvGrpSpPr>
      <p:grpSpPr>
        <a:xfrm>
          <a:off x="0" y="0"/>
          <a:ext cx="0" cy="0"/>
          <a:chOff x="0" y="0"/>
          <a:chExt cx="0" cy="0"/>
        </a:xfrm>
      </p:grpSpPr>
      <p:sp>
        <p:nvSpPr>
          <p:cNvPr id="58" name="Google Shape;58;p27"/>
          <p:cNvSpPr txBox="1">
            <a:spLocks noGrp="1"/>
          </p:cNvSpPr>
          <p:nvPr>
            <p:ph type="body" idx="1"/>
          </p:nvPr>
        </p:nvSpPr>
        <p:spPr>
          <a:xfrm>
            <a:off x="4953000" y="1838094"/>
            <a:ext cx="4038600" cy="3962400"/>
          </a:xfrm>
          <a:prstGeom prst="rect">
            <a:avLst/>
          </a:prstGeom>
          <a:noFill/>
          <a:ln>
            <a:noFill/>
          </a:ln>
        </p:spPr>
        <p:txBody>
          <a:bodyPr spcFirstLastPara="1" wrap="square" lIns="91425" tIns="45700" rIns="91425" bIns="45700" anchor="t" anchorCtr="0">
            <a:normAutofit/>
          </a:bodyPr>
          <a:lstStyle>
            <a:lvl1pPr marL="457200" lvl="0" indent="-406400" algn="l">
              <a:lnSpc>
                <a:spcPct val="100000"/>
              </a:lnSpc>
              <a:spcBef>
                <a:spcPts val="560"/>
              </a:spcBef>
              <a:spcAft>
                <a:spcPts val="0"/>
              </a:spcAft>
              <a:buSzPts val="2800"/>
              <a:buChar char="▪"/>
              <a:defRPr sz="2800">
                <a:solidFill>
                  <a:srgbClr val="565656"/>
                </a:solidFill>
              </a:defRPr>
            </a:lvl1pPr>
            <a:lvl2pPr marL="914400" lvl="1" indent="-381000" algn="l">
              <a:lnSpc>
                <a:spcPct val="100000"/>
              </a:lnSpc>
              <a:spcBef>
                <a:spcPts val="480"/>
              </a:spcBef>
              <a:spcAft>
                <a:spcPts val="0"/>
              </a:spcAft>
              <a:buSzPts val="2400"/>
              <a:buChar char="•"/>
              <a:defRPr sz="2400">
                <a:solidFill>
                  <a:srgbClr val="565656"/>
                </a:solidFill>
              </a:defRPr>
            </a:lvl2pPr>
            <a:lvl3pPr marL="1371600" lvl="2" indent="-355600" algn="l">
              <a:lnSpc>
                <a:spcPct val="100000"/>
              </a:lnSpc>
              <a:spcBef>
                <a:spcPts val="400"/>
              </a:spcBef>
              <a:spcAft>
                <a:spcPts val="0"/>
              </a:spcAft>
              <a:buSzPts val="2000"/>
              <a:buChar char="‒"/>
              <a:defRPr sz="2000">
                <a:solidFill>
                  <a:srgbClr val="565656"/>
                </a:solidFill>
              </a:defRPr>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59" name="Google Shape;59;p27"/>
          <p:cNvSpPr txBox="1">
            <a:spLocks noGrp="1"/>
          </p:cNvSpPr>
          <p:nvPr>
            <p:ph type="body" idx="2"/>
          </p:nvPr>
        </p:nvSpPr>
        <p:spPr>
          <a:xfrm>
            <a:off x="762000" y="1828800"/>
            <a:ext cx="4038600" cy="4038600"/>
          </a:xfrm>
          <a:prstGeom prst="rect">
            <a:avLst/>
          </a:prstGeom>
          <a:noFill/>
          <a:ln>
            <a:noFill/>
          </a:ln>
        </p:spPr>
        <p:txBody>
          <a:bodyPr spcFirstLastPara="1" wrap="square" lIns="91425" tIns="45700" rIns="91425" bIns="45700" anchor="t" anchorCtr="0">
            <a:normAutofit/>
          </a:bodyPr>
          <a:lstStyle>
            <a:lvl1pPr marL="457200" lvl="0" indent="-406400" algn="l">
              <a:lnSpc>
                <a:spcPct val="100000"/>
              </a:lnSpc>
              <a:spcBef>
                <a:spcPts val="560"/>
              </a:spcBef>
              <a:spcAft>
                <a:spcPts val="0"/>
              </a:spcAft>
              <a:buSzPts val="2800"/>
              <a:buChar char="▪"/>
              <a:defRPr sz="2800">
                <a:solidFill>
                  <a:srgbClr val="565656"/>
                </a:solidFill>
              </a:defRPr>
            </a:lvl1pPr>
            <a:lvl2pPr marL="914400" lvl="1" indent="-381000" algn="l">
              <a:lnSpc>
                <a:spcPct val="100000"/>
              </a:lnSpc>
              <a:spcBef>
                <a:spcPts val="480"/>
              </a:spcBef>
              <a:spcAft>
                <a:spcPts val="0"/>
              </a:spcAft>
              <a:buSzPts val="2400"/>
              <a:buChar char="•"/>
              <a:defRPr sz="2400">
                <a:solidFill>
                  <a:srgbClr val="565656"/>
                </a:solidFill>
              </a:defRPr>
            </a:lvl2pPr>
            <a:lvl3pPr marL="1371600" lvl="2" indent="-355600" algn="l">
              <a:lnSpc>
                <a:spcPct val="100000"/>
              </a:lnSpc>
              <a:spcBef>
                <a:spcPts val="400"/>
              </a:spcBef>
              <a:spcAft>
                <a:spcPts val="0"/>
              </a:spcAft>
              <a:buSzPts val="2000"/>
              <a:buChar char="‒"/>
              <a:defRPr sz="2000">
                <a:solidFill>
                  <a:srgbClr val="565656"/>
                </a:solidFill>
              </a:defRPr>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60" name="Google Shape;60;p27"/>
          <p:cNvSpPr txBox="1">
            <a:spLocks noGrp="1"/>
          </p:cNvSpPr>
          <p:nvPr>
            <p:ph type="title"/>
          </p:nvPr>
        </p:nvSpPr>
        <p:spPr>
          <a:xfrm>
            <a:off x="762000" y="276225"/>
            <a:ext cx="8229600" cy="590550"/>
          </a:xfrm>
          <a:prstGeom prst="rect">
            <a:avLst/>
          </a:prstGeom>
          <a:noFill/>
          <a:ln>
            <a:noFill/>
          </a:ln>
        </p:spPr>
        <p:txBody>
          <a:bodyPr spcFirstLastPara="1" wrap="square" lIns="91425" tIns="45700" rIns="91425" bIns="45700" anchor="ctr" anchorCtr="0">
            <a:spAutoFit/>
          </a:bodyPr>
          <a:lstStyle>
            <a:lvl1pPr lvl="0" algn="l">
              <a:lnSpc>
                <a:spcPct val="90000"/>
              </a:lnSpc>
              <a:spcBef>
                <a:spcPts val="0"/>
              </a:spcBef>
              <a:spcAft>
                <a:spcPts val="0"/>
              </a:spcAft>
              <a:buSzPts val="1400"/>
              <a:buNone/>
              <a:defRPr/>
            </a:lvl1pPr>
            <a:lvl2pPr lvl="1" algn="ctr">
              <a:lnSpc>
                <a:spcPct val="90000"/>
              </a:lnSpc>
              <a:spcBef>
                <a:spcPts val="0"/>
              </a:spcBef>
              <a:spcAft>
                <a:spcPts val="0"/>
              </a:spcAft>
              <a:buSzPts val="1400"/>
              <a:buNone/>
              <a:defRPr/>
            </a:lvl2pPr>
            <a:lvl3pPr lvl="2" algn="ctr">
              <a:lnSpc>
                <a:spcPct val="90000"/>
              </a:lnSpc>
              <a:spcBef>
                <a:spcPts val="0"/>
              </a:spcBef>
              <a:spcAft>
                <a:spcPts val="0"/>
              </a:spcAft>
              <a:buSzPts val="1400"/>
              <a:buNone/>
              <a:defRPr/>
            </a:lvl3pPr>
            <a:lvl4pPr lvl="3" algn="ctr">
              <a:lnSpc>
                <a:spcPct val="90000"/>
              </a:lnSpc>
              <a:spcBef>
                <a:spcPts val="0"/>
              </a:spcBef>
              <a:spcAft>
                <a:spcPts val="0"/>
              </a:spcAft>
              <a:buSzPts val="1400"/>
              <a:buNone/>
              <a:defRPr/>
            </a:lvl4pPr>
            <a:lvl5pPr lvl="4" algn="ctr">
              <a:lnSpc>
                <a:spcPct val="90000"/>
              </a:lnSpc>
              <a:spcBef>
                <a:spcPts val="0"/>
              </a:spcBef>
              <a:spcAft>
                <a:spcPts val="0"/>
              </a:spcAft>
              <a:buSzPts val="1400"/>
              <a:buNone/>
              <a:defRPr/>
            </a:lvl5pPr>
            <a:lvl6pPr lvl="5" algn="ctr">
              <a:lnSpc>
                <a:spcPct val="90000"/>
              </a:lnSpc>
              <a:spcBef>
                <a:spcPts val="0"/>
              </a:spcBef>
              <a:spcAft>
                <a:spcPts val="0"/>
              </a:spcAft>
              <a:buSzPts val="1400"/>
              <a:buNone/>
              <a:defRPr/>
            </a:lvl6pPr>
            <a:lvl7pPr lvl="6" algn="ctr">
              <a:lnSpc>
                <a:spcPct val="90000"/>
              </a:lnSpc>
              <a:spcBef>
                <a:spcPts val="0"/>
              </a:spcBef>
              <a:spcAft>
                <a:spcPts val="0"/>
              </a:spcAft>
              <a:buSzPts val="1400"/>
              <a:buNone/>
              <a:defRPr/>
            </a:lvl7pPr>
            <a:lvl8pPr lvl="7" algn="ctr">
              <a:lnSpc>
                <a:spcPct val="90000"/>
              </a:lnSpc>
              <a:spcBef>
                <a:spcPts val="0"/>
              </a:spcBef>
              <a:spcAft>
                <a:spcPts val="0"/>
              </a:spcAft>
              <a:buSzPts val="1400"/>
              <a:buNone/>
              <a:defRPr/>
            </a:lvl8pPr>
            <a:lvl9pPr lvl="8" algn="ctr">
              <a:lnSpc>
                <a:spcPct val="90000"/>
              </a:lnSpc>
              <a:spcBef>
                <a:spcPts val="0"/>
              </a:spcBef>
              <a:spcAft>
                <a:spcPts val="0"/>
              </a:spcAft>
              <a:buSzPts val="1400"/>
              <a:buNone/>
              <a:defRPr/>
            </a:lvl9pPr>
          </a:lstStyle>
          <a:p>
            <a:endParaRPr/>
          </a:p>
        </p:txBody>
      </p:sp>
      <p:sp>
        <p:nvSpPr>
          <p:cNvPr id="61" name="Google Shape;61;p27"/>
          <p:cNvSpPr txBox="1">
            <a:spLocks noGrp="1"/>
          </p:cNvSpPr>
          <p:nvPr>
            <p:ph type="body" idx="3"/>
          </p:nvPr>
        </p:nvSpPr>
        <p:spPr>
          <a:xfrm>
            <a:off x="762000" y="1172739"/>
            <a:ext cx="4040188" cy="639762"/>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560"/>
              </a:spcBef>
              <a:spcAft>
                <a:spcPts val="0"/>
              </a:spcAft>
              <a:buSzPts val="2800"/>
              <a:buNone/>
              <a:defRPr sz="2800" b="1"/>
            </a:lvl1pPr>
            <a:lvl2pPr marL="914400" lvl="1" indent="-228600" algn="l">
              <a:lnSpc>
                <a:spcPct val="100000"/>
              </a:lnSpc>
              <a:spcBef>
                <a:spcPts val="400"/>
              </a:spcBef>
              <a:spcAft>
                <a:spcPts val="0"/>
              </a:spcAft>
              <a:buSzPts val="2000"/>
              <a:buNone/>
              <a:defRPr sz="2000" b="1"/>
            </a:lvl2pPr>
            <a:lvl3pPr marL="1371600" lvl="2" indent="-228600" algn="l">
              <a:lnSpc>
                <a:spcPct val="100000"/>
              </a:lnSpc>
              <a:spcBef>
                <a:spcPts val="360"/>
              </a:spcBef>
              <a:spcAft>
                <a:spcPts val="0"/>
              </a:spcAft>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62" name="Google Shape;62;p27"/>
          <p:cNvSpPr txBox="1">
            <a:spLocks noGrp="1"/>
          </p:cNvSpPr>
          <p:nvPr>
            <p:ph type="body" idx="4"/>
          </p:nvPr>
        </p:nvSpPr>
        <p:spPr>
          <a:xfrm>
            <a:off x="4949825" y="1172739"/>
            <a:ext cx="4041775" cy="639762"/>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560"/>
              </a:spcBef>
              <a:spcAft>
                <a:spcPts val="0"/>
              </a:spcAft>
              <a:buSzPts val="2800"/>
              <a:buNone/>
              <a:defRPr sz="2800" b="1"/>
            </a:lvl1pPr>
            <a:lvl2pPr marL="914400" lvl="1" indent="-228600" algn="l">
              <a:lnSpc>
                <a:spcPct val="100000"/>
              </a:lnSpc>
              <a:spcBef>
                <a:spcPts val="400"/>
              </a:spcBef>
              <a:spcAft>
                <a:spcPts val="0"/>
              </a:spcAft>
              <a:buSzPts val="2000"/>
              <a:buNone/>
              <a:defRPr sz="2000" b="1"/>
            </a:lvl2pPr>
            <a:lvl3pPr marL="1371600" lvl="2" indent="-228600" algn="l">
              <a:lnSpc>
                <a:spcPct val="100000"/>
              </a:lnSpc>
              <a:spcBef>
                <a:spcPts val="360"/>
              </a:spcBef>
              <a:spcAft>
                <a:spcPts val="0"/>
              </a:spcAft>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63" name="Google Shape;63;p2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Tree>
    <p:extLst>
      <p:ext uri="{BB962C8B-B14F-4D97-AF65-F5344CB8AC3E}">
        <p14:creationId xmlns:p14="http://schemas.microsoft.com/office/powerpoint/2010/main" val="920276897"/>
      </p:ext>
    </p:extLst>
  </p:cSld>
  <p:clrMapOvr>
    <a:masterClrMapping/>
  </p:clrMapOvr>
  <p:extLst>
    <p:ext uri="{DCECCB84-F9BA-43D5-87BE-67443E8EF086}">
      <p15:sldGuideLst xmlns:p15="http://schemas.microsoft.com/office/powerpoint/2012/main">
        <p15:guide id="1" orient="horz" pos="1008">
          <p15:clr>
            <a:srgbClr val="FBAE40"/>
          </p15:clr>
        </p15:guide>
        <p15:guide id="2" pos="288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Bulleted List and Figure">
  <p:cSld name="1_Bulleted List and Figure">
    <p:spTree>
      <p:nvGrpSpPr>
        <p:cNvPr id="1" name="Shape 64"/>
        <p:cNvGrpSpPr/>
        <p:nvPr/>
      </p:nvGrpSpPr>
      <p:grpSpPr>
        <a:xfrm>
          <a:off x="0" y="0"/>
          <a:ext cx="0" cy="0"/>
          <a:chOff x="0" y="0"/>
          <a:chExt cx="0" cy="0"/>
        </a:xfrm>
      </p:grpSpPr>
      <p:sp>
        <p:nvSpPr>
          <p:cNvPr id="65" name="Google Shape;65;p28"/>
          <p:cNvSpPr txBox="1">
            <a:spLocks noGrp="1"/>
          </p:cNvSpPr>
          <p:nvPr>
            <p:ph type="title"/>
          </p:nvPr>
        </p:nvSpPr>
        <p:spPr>
          <a:xfrm>
            <a:off x="762000" y="276225"/>
            <a:ext cx="8229600" cy="590550"/>
          </a:xfrm>
          <a:prstGeom prst="rect">
            <a:avLst/>
          </a:prstGeom>
          <a:noFill/>
          <a:ln>
            <a:noFill/>
          </a:ln>
        </p:spPr>
        <p:txBody>
          <a:bodyPr spcFirstLastPara="1" wrap="square" lIns="91425" tIns="45700" rIns="91425" bIns="45700" anchor="ctr" anchorCtr="0">
            <a:spAutoFit/>
          </a:bodyPr>
          <a:lstStyle>
            <a:lvl1pPr lvl="0" algn="l">
              <a:lnSpc>
                <a:spcPct val="90000"/>
              </a:lnSpc>
              <a:spcBef>
                <a:spcPts val="0"/>
              </a:spcBef>
              <a:spcAft>
                <a:spcPts val="0"/>
              </a:spcAft>
              <a:buSzPts val="1400"/>
              <a:buNone/>
              <a:defRPr/>
            </a:lvl1pPr>
            <a:lvl2pPr lvl="1" algn="ctr">
              <a:lnSpc>
                <a:spcPct val="90000"/>
              </a:lnSpc>
              <a:spcBef>
                <a:spcPts val="0"/>
              </a:spcBef>
              <a:spcAft>
                <a:spcPts val="0"/>
              </a:spcAft>
              <a:buSzPts val="1400"/>
              <a:buNone/>
              <a:defRPr/>
            </a:lvl2pPr>
            <a:lvl3pPr lvl="2" algn="ctr">
              <a:lnSpc>
                <a:spcPct val="90000"/>
              </a:lnSpc>
              <a:spcBef>
                <a:spcPts val="0"/>
              </a:spcBef>
              <a:spcAft>
                <a:spcPts val="0"/>
              </a:spcAft>
              <a:buSzPts val="1400"/>
              <a:buNone/>
              <a:defRPr/>
            </a:lvl3pPr>
            <a:lvl4pPr lvl="3" algn="ctr">
              <a:lnSpc>
                <a:spcPct val="90000"/>
              </a:lnSpc>
              <a:spcBef>
                <a:spcPts val="0"/>
              </a:spcBef>
              <a:spcAft>
                <a:spcPts val="0"/>
              </a:spcAft>
              <a:buSzPts val="1400"/>
              <a:buNone/>
              <a:defRPr/>
            </a:lvl4pPr>
            <a:lvl5pPr lvl="4" algn="ctr">
              <a:lnSpc>
                <a:spcPct val="90000"/>
              </a:lnSpc>
              <a:spcBef>
                <a:spcPts val="0"/>
              </a:spcBef>
              <a:spcAft>
                <a:spcPts val="0"/>
              </a:spcAft>
              <a:buSzPts val="1400"/>
              <a:buNone/>
              <a:defRPr/>
            </a:lvl5pPr>
            <a:lvl6pPr lvl="5" algn="ctr">
              <a:lnSpc>
                <a:spcPct val="90000"/>
              </a:lnSpc>
              <a:spcBef>
                <a:spcPts val="0"/>
              </a:spcBef>
              <a:spcAft>
                <a:spcPts val="0"/>
              </a:spcAft>
              <a:buSzPts val="1400"/>
              <a:buNone/>
              <a:defRPr/>
            </a:lvl6pPr>
            <a:lvl7pPr lvl="6" algn="ctr">
              <a:lnSpc>
                <a:spcPct val="90000"/>
              </a:lnSpc>
              <a:spcBef>
                <a:spcPts val="0"/>
              </a:spcBef>
              <a:spcAft>
                <a:spcPts val="0"/>
              </a:spcAft>
              <a:buSzPts val="1400"/>
              <a:buNone/>
              <a:defRPr/>
            </a:lvl7pPr>
            <a:lvl8pPr lvl="7" algn="ctr">
              <a:lnSpc>
                <a:spcPct val="90000"/>
              </a:lnSpc>
              <a:spcBef>
                <a:spcPts val="0"/>
              </a:spcBef>
              <a:spcAft>
                <a:spcPts val="0"/>
              </a:spcAft>
              <a:buSzPts val="1400"/>
              <a:buNone/>
              <a:defRPr/>
            </a:lvl8pPr>
            <a:lvl9pPr lvl="8" algn="ctr">
              <a:lnSpc>
                <a:spcPct val="90000"/>
              </a:lnSpc>
              <a:spcBef>
                <a:spcPts val="0"/>
              </a:spcBef>
              <a:spcAft>
                <a:spcPts val="0"/>
              </a:spcAft>
              <a:buSzPts val="1400"/>
              <a:buNone/>
              <a:defRPr/>
            </a:lvl9pPr>
          </a:lstStyle>
          <a:p>
            <a:endParaRPr/>
          </a:p>
        </p:txBody>
      </p:sp>
      <p:sp>
        <p:nvSpPr>
          <p:cNvPr id="66" name="Google Shape;66;p28"/>
          <p:cNvSpPr txBox="1">
            <a:spLocks noGrp="1"/>
          </p:cNvSpPr>
          <p:nvPr>
            <p:ph type="body" idx="1"/>
          </p:nvPr>
        </p:nvSpPr>
        <p:spPr>
          <a:xfrm>
            <a:off x="762000" y="1219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lnSpc>
                <a:spcPct val="100000"/>
              </a:lnSpc>
              <a:spcBef>
                <a:spcPts val="560"/>
              </a:spcBef>
              <a:spcAft>
                <a:spcPts val="0"/>
              </a:spcAft>
              <a:buSzPts val="2800"/>
              <a:buChar char="▪"/>
              <a:defRPr sz="2800">
                <a:solidFill>
                  <a:srgbClr val="565656"/>
                </a:solidFill>
              </a:defRPr>
            </a:lvl1pPr>
            <a:lvl2pPr marL="914400" lvl="1" indent="-381000" algn="l">
              <a:lnSpc>
                <a:spcPct val="100000"/>
              </a:lnSpc>
              <a:spcBef>
                <a:spcPts val="480"/>
              </a:spcBef>
              <a:spcAft>
                <a:spcPts val="0"/>
              </a:spcAft>
              <a:buSzPts val="2400"/>
              <a:buChar char="•"/>
              <a:defRPr sz="2400">
                <a:solidFill>
                  <a:srgbClr val="565656"/>
                </a:solidFill>
              </a:defRPr>
            </a:lvl2pPr>
            <a:lvl3pPr marL="1371600" lvl="2" indent="-355600" algn="l">
              <a:lnSpc>
                <a:spcPct val="100000"/>
              </a:lnSpc>
              <a:spcBef>
                <a:spcPts val="400"/>
              </a:spcBef>
              <a:spcAft>
                <a:spcPts val="0"/>
              </a:spcAft>
              <a:buSzPts val="2000"/>
              <a:buChar char="‒"/>
              <a:defRPr sz="2000">
                <a:solidFill>
                  <a:srgbClr val="565656"/>
                </a:solidFill>
              </a:defRPr>
            </a:lvl3pPr>
            <a:lvl4pPr marL="1828800" lvl="3" indent="-342900" algn="l">
              <a:lnSpc>
                <a:spcPct val="100000"/>
              </a:lnSpc>
              <a:spcBef>
                <a:spcPts val="360"/>
              </a:spcBef>
              <a:spcAft>
                <a:spcPts val="0"/>
              </a:spcAft>
              <a:buClr>
                <a:srgbClr val="565656"/>
              </a:buClr>
              <a:buSzPts val="1800"/>
              <a:buFont typeface="Noto Sans Symbols"/>
              <a:buChar char="▪"/>
              <a:defRPr sz="1800">
                <a:solidFill>
                  <a:srgbClr val="565656"/>
                </a:solidFill>
              </a:defRPr>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67" name="Google Shape;67;p28"/>
          <p:cNvSpPr>
            <a:spLocks noGrp="1"/>
          </p:cNvSpPr>
          <p:nvPr>
            <p:ph type="pic" idx="2"/>
          </p:nvPr>
        </p:nvSpPr>
        <p:spPr>
          <a:xfrm>
            <a:off x="4953000" y="1219200"/>
            <a:ext cx="3733800" cy="452628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640"/>
              </a:spcBef>
              <a:spcAft>
                <a:spcPts val="0"/>
              </a:spcAft>
              <a:buClr>
                <a:srgbClr val="28805C"/>
              </a:buClr>
              <a:buSzPts val="3200"/>
              <a:buFont typeface="Noto Sans Symbols"/>
              <a:buChar char="▪"/>
              <a:defRPr sz="3200" b="0" i="0" u="none" strike="noStrike" cap="none">
                <a:solidFill>
                  <a:srgbClr val="565656"/>
                </a:solidFill>
                <a:latin typeface="Calibri"/>
                <a:ea typeface="Calibri"/>
                <a:cs typeface="Calibri"/>
                <a:sym typeface="Calibri"/>
              </a:defRPr>
            </a:lvl1pPr>
            <a:lvl2pPr marR="0" lvl="1" algn="l" rtl="0">
              <a:lnSpc>
                <a:spcPct val="100000"/>
              </a:lnSpc>
              <a:spcBef>
                <a:spcPts val="560"/>
              </a:spcBef>
              <a:spcAft>
                <a:spcPts val="0"/>
              </a:spcAft>
              <a:buClr>
                <a:srgbClr val="D99C21"/>
              </a:buClr>
              <a:buSzPts val="2800"/>
              <a:buFont typeface="Arial"/>
              <a:buChar char="•"/>
              <a:defRPr sz="2800" b="0" i="0" u="none" strike="noStrike" cap="none">
                <a:solidFill>
                  <a:srgbClr val="565656"/>
                </a:solidFill>
                <a:latin typeface="Calibri"/>
                <a:ea typeface="Calibri"/>
                <a:cs typeface="Calibri"/>
                <a:sym typeface="Calibri"/>
              </a:defRPr>
            </a:lvl2pPr>
            <a:lvl3pPr marR="0" lvl="2" algn="l" rtl="0">
              <a:lnSpc>
                <a:spcPct val="100000"/>
              </a:lnSpc>
              <a:spcBef>
                <a:spcPts val="560"/>
              </a:spcBef>
              <a:spcAft>
                <a:spcPts val="0"/>
              </a:spcAft>
              <a:buClr>
                <a:srgbClr val="737373"/>
              </a:buClr>
              <a:buSzPts val="2800"/>
              <a:buFont typeface="Calibri"/>
              <a:buChar char="‒"/>
              <a:defRPr sz="2800" b="0" i="0" u="none" strike="noStrike" cap="none">
                <a:solidFill>
                  <a:srgbClr val="565656"/>
                </a:solidFill>
                <a:latin typeface="Calibri"/>
                <a:ea typeface="Calibri"/>
                <a:cs typeface="Calibri"/>
                <a:sym typeface="Calibri"/>
              </a:defRPr>
            </a:lvl3pPr>
            <a:lvl4pPr marR="0" lvl="3"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R="0" lvl="4"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R="0" lvl="5"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R="0" lvl="6"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R="0" lvl="7"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R="0" lvl="8"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68" name="Google Shape;68;p2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Tree>
    <p:extLst>
      <p:ext uri="{BB962C8B-B14F-4D97-AF65-F5344CB8AC3E}">
        <p14:creationId xmlns:p14="http://schemas.microsoft.com/office/powerpoint/2010/main" val="2207610680"/>
      </p:ext>
    </p:extLst>
  </p:cSld>
  <p:clrMapOvr>
    <a:masterClrMapping/>
  </p:clrMapOvr>
  <p:extLst>
    <p:ext uri="{DCECCB84-F9BA-43D5-87BE-67443E8EF086}">
      <p15:sldGuideLst xmlns:p15="http://schemas.microsoft.com/office/powerpoint/2012/main">
        <p15:guide id="1" orient="horz" pos="1008">
          <p15:clr>
            <a:srgbClr val="FBAE40"/>
          </p15:clr>
        </p15:guide>
        <p15:guide id="2" pos="288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4_Chapter and Title">
    <p:spTree>
      <p:nvGrpSpPr>
        <p:cNvPr id="1" name=""/>
        <p:cNvGrpSpPr/>
        <p:nvPr/>
      </p:nvGrpSpPr>
      <p:grpSpPr>
        <a:xfrm>
          <a:off x="0" y="0"/>
          <a:ext cx="0" cy="0"/>
          <a:chOff x="0" y="0"/>
          <a:chExt cx="0" cy="0"/>
        </a:xfrm>
      </p:grpSpPr>
      <p:sp>
        <p:nvSpPr>
          <p:cNvPr id="4" name="Picture Placeholder 3"/>
          <p:cNvSpPr>
            <a:spLocks noGrp="1"/>
          </p:cNvSpPr>
          <p:nvPr>
            <p:ph type="pic" sz="quarter" idx="14"/>
          </p:nvPr>
        </p:nvSpPr>
        <p:spPr>
          <a:xfrm>
            <a:off x="381000" y="1143000"/>
            <a:ext cx="2590800" cy="3568700"/>
          </a:xfrm>
        </p:spPr>
        <p:txBody>
          <a:bodyPr/>
          <a:lstStyle/>
          <a:p>
            <a:r>
              <a:rPr lang="en-US"/>
              <a:t>Click icon to add picture</a:t>
            </a:r>
            <a:endParaRPr lang="en-US" dirty="0"/>
          </a:p>
        </p:txBody>
      </p:sp>
      <p:sp>
        <p:nvSpPr>
          <p:cNvPr id="15" name="Text Placeholder 5"/>
          <p:cNvSpPr>
            <a:spLocks noGrp="1"/>
          </p:cNvSpPr>
          <p:nvPr>
            <p:ph type="body" sz="quarter" idx="16"/>
          </p:nvPr>
        </p:nvSpPr>
        <p:spPr>
          <a:xfrm>
            <a:off x="3423557" y="3008009"/>
            <a:ext cx="5410200" cy="565150"/>
          </a:xfrm>
        </p:spPr>
        <p:txBody>
          <a:bodyPr/>
          <a:lstStyle>
            <a:lvl1pPr marL="0" indent="0" algn="r">
              <a:buNone/>
              <a:defRPr sz="3200"/>
            </a:lvl1pPr>
          </a:lstStyle>
          <a:p>
            <a:pPr lvl="0"/>
            <a:r>
              <a:rPr lang="en-US"/>
              <a:t>Click to edit Master text styles</a:t>
            </a:r>
          </a:p>
        </p:txBody>
      </p:sp>
      <p:sp>
        <p:nvSpPr>
          <p:cNvPr id="16" name="Rectangle 15"/>
          <p:cNvSpPr/>
          <p:nvPr userDrawn="1"/>
        </p:nvSpPr>
        <p:spPr>
          <a:xfrm>
            <a:off x="0" y="6356350"/>
            <a:ext cx="9144000" cy="5072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Date Placeholder 3"/>
          <p:cNvSpPr txBox="1">
            <a:spLocks/>
          </p:cNvSpPr>
          <p:nvPr userDrawn="1"/>
        </p:nvSpPr>
        <p:spPr>
          <a:xfrm>
            <a:off x="101599" y="6470650"/>
            <a:ext cx="2422525" cy="365125"/>
          </a:xfrm>
          <a:prstGeom prst="rect">
            <a:avLst/>
          </a:prstGeom>
        </p:spPr>
        <p:txBody>
          <a:bodyPr anchor="ctr"/>
          <a:lstStyle>
            <a:defPPr>
              <a:defRPr lang="en-US"/>
            </a:defPPr>
            <a:lvl1pPr marL="0" algn="l" defTabSz="914400" rtl="0" eaLnBrk="1" latinLnBrk="0" hangingPunct="1">
              <a:defRPr sz="10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b="1" dirty="0">
                <a:solidFill>
                  <a:srgbClr val="585858"/>
                </a:solidFill>
              </a:rPr>
              <a:t>Copyright ©2022 F.A. Davis Company</a:t>
            </a:r>
          </a:p>
        </p:txBody>
      </p:sp>
      <p:pic>
        <p:nvPicPr>
          <p:cNvPr id="18" name="Picture 13"/>
          <p:cNvPicPr>
            <a:picLocks noChangeAspect="1"/>
          </p:cNvPicPr>
          <p:nvPr userDrawn="1"/>
        </p:nvPicPr>
        <p:blipFill>
          <a:blip r:embed="rId2" cstate="print">
            <a:clrChange>
              <a:clrFrom>
                <a:srgbClr val="FFFFFE"/>
              </a:clrFrom>
              <a:clrTo>
                <a:srgbClr val="FFFFFE">
                  <a:alpha val="0"/>
                </a:srgbClr>
              </a:clrTo>
            </a:clrChange>
            <a:extLst>
              <a:ext uri="{BEBA8EAE-BF5A-486C-A8C5-ECC9F3942E4B}">
                <a14:imgProps xmlns:a14="http://schemas.microsoft.com/office/drawing/2010/main">
                  <a14:imgLayer r:embed="rId3">
                    <a14:imgEffect>
                      <a14:saturation sat="300000"/>
                    </a14:imgEffect>
                  </a14:imgLayer>
                </a14:imgProps>
              </a:ext>
              <a:ext uri="{28A0092B-C50C-407E-A947-70E740481C1C}">
                <a14:useLocalDpi xmlns:a14="http://schemas.microsoft.com/office/drawing/2010/main" val="0"/>
              </a:ext>
            </a:extLst>
          </a:blip>
          <a:srcRect/>
          <a:stretch>
            <a:fillRect/>
          </a:stretch>
        </p:blipFill>
        <p:spPr bwMode="auto">
          <a:xfrm>
            <a:off x="7977294" y="6492183"/>
            <a:ext cx="1005840" cy="354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9"/>
          <p:cNvSpPr/>
          <p:nvPr userDrawn="1"/>
        </p:nvSpPr>
        <p:spPr>
          <a:xfrm>
            <a:off x="0" y="4728898"/>
            <a:ext cx="9144000" cy="1708150"/>
          </a:xfrm>
          <a:prstGeom prst="rect">
            <a:avLst/>
          </a:prstGeom>
          <a:solidFill>
            <a:srgbClr val="28805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cxnSp>
        <p:nvCxnSpPr>
          <p:cNvPr id="11" name="Straight Connector 10"/>
          <p:cNvCxnSpPr/>
          <p:nvPr userDrawn="1"/>
        </p:nvCxnSpPr>
        <p:spPr>
          <a:xfrm>
            <a:off x="0" y="4728898"/>
            <a:ext cx="9144000" cy="0"/>
          </a:xfrm>
          <a:prstGeom prst="line">
            <a:avLst/>
          </a:prstGeom>
          <a:ln w="50800">
            <a:solidFill>
              <a:srgbClr val="D99C21"/>
            </a:solidFill>
          </a:ln>
        </p:spPr>
        <p:style>
          <a:lnRef idx="1">
            <a:schemeClr val="accent1"/>
          </a:lnRef>
          <a:fillRef idx="0">
            <a:schemeClr val="accent1"/>
          </a:fillRef>
          <a:effectRef idx="0">
            <a:schemeClr val="accent1"/>
          </a:effectRef>
          <a:fontRef idx="minor">
            <a:schemeClr val="tx1"/>
          </a:fontRef>
        </p:style>
      </p:cxnSp>
      <p:pic>
        <p:nvPicPr>
          <p:cNvPr id="12" name="Picture 11"/>
          <p:cNvPicPr>
            <a:picLocks noChangeAspect="1"/>
          </p:cNvPicPr>
          <p:nvPr userDrawn="1"/>
        </p:nvPicPr>
        <p:blipFill>
          <a:blip r:embed="rId4" cstate="print"/>
          <a:stretch>
            <a:fillRect/>
          </a:stretch>
        </p:blipFill>
        <p:spPr>
          <a:xfrm>
            <a:off x="0" y="6426743"/>
            <a:ext cx="9169400" cy="48773"/>
          </a:xfrm>
          <a:prstGeom prst="rect">
            <a:avLst/>
          </a:prstGeom>
        </p:spPr>
      </p:pic>
      <p:sp>
        <p:nvSpPr>
          <p:cNvPr id="14" name="Title 1"/>
          <p:cNvSpPr>
            <a:spLocks noGrp="1"/>
          </p:cNvSpPr>
          <p:nvPr>
            <p:ph type="title"/>
          </p:nvPr>
        </p:nvSpPr>
        <p:spPr>
          <a:xfrm>
            <a:off x="381000" y="163941"/>
            <a:ext cx="5706534" cy="59093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spAutoFit/>
          </a:bodyPr>
          <a:lstStyle>
            <a:lvl1pPr algn="r">
              <a:defRPr lang="en-US" sz="3600" dirty="0">
                <a:solidFill>
                  <a:schemeClr val="tx1">
                    <a:lumMod val="75000"/>
                  </a:schemeClr>
                </a:solidFill>
              </a:defRPr>
            </a:lvl1pPr>
          </a:lstStyle>
          <a:p>
            <a:pPr lvl="0"/>
            <a:r>
              <a:rPr lang="en-US"/>
              <a:t>Click to edit Master title style</a:t>
            </a:r>
            <a:endParaRPr lang="en-US" dirty="0"/>
          </a:p>
        </p:txBody>
      </p:sp>
    </p:spTree>
    <p:extLst>
      <p:ext uri="{BB962C8B-B14F-4D97-AF65-F5344CB8AC3E}">
        <p14:creationId xmlns:p14="http://schemas.microsoft.com/office/powerpoint/2010/main" val="393139167"/>
      </p:ext>
    </p:extLst>
  </p:cSld>
  <p:clrMapOvr>
    <a:masterClrMapping/>
  </p:clrMapOvr>
  <p:extLst>
    <p:ext uri="{DCECCB84-F9BA-43D5-87BE-67443E8EF086}">
      <p15:sldGuideLst xmlns:p15="http://schemas.microsoft.com/office/powerpoint/2012/main">
        <p15:guide id="1" orient="horz" pos="2160">
          <p15:clr>
            <a:srgbClr val="FBAE40"/>
          </p15:clr>
        </p15:guide>
        <p15:guide id="2" pos="288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Question">
  <p:cSld name="1_Question">
    <p:spTree>
      <p:nvGrpSpPr>
        <p:cNvPr id="1" name="Shape 79"/>
        <p:cNvGrpSpPr/>
        <p:nvPr/>
      </p:nvGrpSpPr>
      <p:grpSpPr>
        <a:xfrm>
          <a:off x="0" y="0"/>
          <a:ext cx="0" cy="0"/>
          <a:chOff x="0" y="0"/>
          <a:chExt cx="0" cy="0"/>
        </a:xfrm>
      </p:grpSpPr>
      <p:sp>
        <p:nvSpPr>
          <p:cNvPr id="80" name="Google Shape;80;p31"/>
          <p:cNvSpPr txBox="1">
            <a:spLocks noGrp="1"/>
          </p:cNvSpPr>
          <p:nvPr>
            <p:ph type="body" idx="1"/>
          </p:nvPr>
        </p:nvSpPr>
        <p:spPr>
          <a:xfrm>
            <a:off x="457200" y="1763751"/>
            <a:ext cx="8229600" cy="4068763"/>
          </a:xfrm>
          <a:prstGeom prst="rect">
            <a:avLst/>
          </a:prstGeom>
          <a:noFill/>
          <a:ln>
            <a:noFill/>
          </a:ln>
        </p:spPr>
        <p:txBody>
          <a:bodyPr spcFirstLastPara="1" wrap="square" lIns="91425" tIns="45700" rIns="91425" bIns="45700" anchor="t" anchorCtr="0">
            <a:noAutofit/>
          </a:bodyPr>
          <a:lstStyle>
            <a:lvl1pPr marL="457200" lvl="0" indent="-431800" algn="l">
              <a:lnSpc>
                <a:spcPct val="100000"/>
              </a:lnSpc>
              <a:spcBef>
                <a:spcPts val="640"/>
              </a:spcBef>
              <a:spcAft>
                <a:spcPts val="0"/>
              </a:spcAft>
              <a:buSzPts val="3200"/>
              <a:buFont typeface="Calibri"/>
              <a:buAutoNum type="alphaUcPeriod"/>
              <a:defRPr/>
            </a:lvl1pPr>
            <a:lvl2pPr marL="914400" lvl="1" indent="-406400" algn="l">
              <a:lnSpc>
                <a:spcPct val="100000"/>
              </a:lnSpc>
              <a:spcBef>
                <a:spcPts val="560"/>
              </a:spcBef>
              <a:spcAft>
                <a:spcPts val="0"/>
              </a:spcAft>
              <a:buSzPts val="2800"/>
              <a:buChar char="•"/>
              <a:defRPr/>
            </a:lvl2pPr>
            <a:lvl3pPr marL="1371600" lvl="2" indent="-355600" algn="l">
              <a:lnSpc>
                <a:spcPct val="100000"/>
              </a:lnSpc>
              <a:spcBef>
                <a:spcPts val="400"/>
              </a:spcBef>
              <a:spcAft>
                <a:spcPts val="0"/>
              </a:spcAft>
              <a:buSzPts val="2000"/>
              <a:buChar char="‒"/>
              <a:defRPr sz="2000"/>
            </a:lvl3pPr>
            <a:lvl4pPr marL="1828800" lvl="3" indent="-342900" algn="l">
              <a:lnSpc>
                <a:spcPct val="100000"/>
              </a:lnSpc>
              <a:spcBef>
                <a:spcPts val="360"/>
              </a:spcBef>
              <a:spcAft>
                <a:spcPts val="0"/>
              </a:spcAft>
              <a:buClr>
                <a:srgbClr val="737373"/>
              </a:buClr>
              <a:buSzPts val="1800"/>
              <a:buFont typeface="Noto Sans Symbols"/>
              <a:buChar char="▪"/>
              <a:defRPr sz="1800">
                <a:solidFill>
                  <a:srgbClr val="737373"/>
                </a:solidFill>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81" name="Google Shape;81;p31"/>
          <p:cNvSpPr txBox="1">
            <a:spLocks noGrp="1"/>
          </p:cNvSpPr>
          <p:nvPr>
            <p:ph type="body" idx="2"/>
          </p:nvPr>
        </p:nvSpPr>
        <p:spPr>
          <a:xfrm>
            <a:off x="457200" y="1295400"/>
            <a:ext cx="8229600" cy="381000"/>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640"/>
              </a:spcBef>
              <a:spcAft>
                <a:spcPts val="0"/>
              </a:spcAft>
              <a:buSzPts val="3200"/>
              <a:buNone/>
              <a:defRPr sz="3200" b="1"/>
            </a:lvl1pPr>
            <a:lvl2pPr marL="914400" lvl="1" indent="-342900" algn="l">
              <a:lnSpc>
                <a:spcPct val="100000"/>
              </a:lnSpc>
              <a:spcBef>
                <a:spcPts val="360"/>
              </a:spcBef>
              <a:spcAft>
                <a:spcPts val="0"/>
              </a:spcAft>
              <a:buSzPts val="1800"/>
              <a:buChar char="•"/>
              <a:defRPr/>
            </a:lvl2pPr>
            <a:lvl3pPr marL="1371600" lvl="2" indent="-342900" algn="l">
              <a:lnSpc>
                <a:spcPct val="100000"/>
              </a:lnSpc>
              <a:spcBef>
                <a:spcPts val="360"/>
              </a:spcBef>
              <a:spcAft>
                <a:spcPts val="0"/>
              </a:spcAft>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82" name="Google Shape;82;p31"/>
          <p:cNvSpPr txBox="1">
            <a:spLocks noGrp="1"/>
          </p:cNvSpPr>
          <p:nvPr>
            <p:ph type="title"/>
          </p:nvPr>
        </p:nvSpPr>
        <p:spPr>
          <a:xfrm>
            <a:off x="762000" y="276225"/>
            <a:ext cx="8229600" cy="590550"/>
          </a:xfrm>
          <a:prstGeom prst="rect">
            <a:avLst/>
          </a:prstGeom>
          <a:noFill/>
          <a:ln>
            <a:noFill/>
          </a:ln>
        </p:spPr>
        <p:txBody>
          <a:bodyPr spcFirstLastPara="1" wrap="square" lIns="91425" tIns="45700" rIns="91425" bIns="45700" anchor="ctr" anchorCtr="0">
            <a:spAutoFit/>
          </a:bodyPr>
          <a:lstStyle>
            <a:lvl1pPr lvl="0" algn="l">
              <a:lnSpc>
                <a:spcPct val="90000"/>
              </a:lnSpc>
              <a:spcBef>
                <a:spcPts val="0"/>
              </a:spcBef>
              <a:spcAft>
                <a:spcPts val="0"/>
              </a:spcAft>
              <a:buSzPts val="1400"/>
              <a:buNone/>
              <a:defRPr/>
            </a:lvl1pPr>
            <a:lvl2pPr lvl="1" algn="ctr">
              <a:lnSpc>
                <a:spcPct val="90000"/>
              </a:lnSpc>
              <a:spcBef>
                <a:spcPts val="0"/>
              </a:spcBef>
              <a:spcAft>
                <a:spcPts val="0"/>
              </a:spcAft>
              <a:buSzPts val="1400"/>
              <a:buNone/>
              <a:defRPr/>
            </a:lvl2pPr>
            <a:lvl3pPr lvl="2" algn="ctr">
              <a:lnSpc>
                <a:spcPct val="90000"/>
              </a:lnSpc>
              <a:spcBef>
                <a:spcPts val="0"/>
              </a:spcBef>
              <a:spcAft>
                <a:spcPts val="0"/>
              </a:spcAft>
              <a:buSzPts val="1400"/>
              <a:buNone/>
              <a:defRPr/>
            </a:lvl3pPr>
            <a:lvl4pPr lvl="3" algn="ctr">
              <a:lnSpc>
                <a:spcPct val="90000"/>
              </a:lnSpc>
              <a:spcBef>
                <a:spcPts val="0"/>
              </a:spcBef>
              <a:spcAft>
                <a:spcPts val="0"/>
              </a:spcAft>
              <a:buSzPts val="1400"/>
              <a:buNone/>
              <a:defRPr/>
            </a:lvl4pPr>
            <a:lvl5pPr lvl="4" algn="ctr">
              <a:lnSpc>
                <a:spcPct val="90000"/>
              </a:lnSpc>
              <a:spcBef>
                <a:spcPts val="0"/>
              </a:spcBef>
              <a:spcAft>
                <a:spcPts val="0"/>
              </a:spcAft>
              <a:buSzPts val="1400"/>
              <a:buNone/>
              <a:defRPr/>
            </a:lvl5pPr>
            <a:lvl6pPr lvl="5" algn="ctr">
              <a:lnSpc>
                <a:spcPct val="90000"/>
              </a:lnSpc>
              <a:spcBef>
                <a:spcPts val="0"/>
              </a:spcBef>
              <a:spcAft>
                <a:spcPts val="0"/>
              </a:spcAft>
              <a:buSzPts val="1400"/>
              <a:buNone/>
              <a:defRPr/>
            </a:lvl6pPr>
            <a:lvl7pPr lvl="6" algn="ctr">
              <a:lnSpc>
                <a:spcPct val="90000"/>
              </a:lnSpc>
              <a:spcBef>
                <a:spcPts val="0"/>
              </a:spcBef>
              <a:spcAft>
                <a:spcPts val="0"/>
              </a:spcAft>
              <a:buSzPts val="1400"/>
              <a:buNone/>
              <a:defRPr/>
            </a:lvl7pPr>
            <a:lvl8pPr lvl="7" algn="ctr">
              <a:lnSpc>
                <a:spcPct val="90000"/>
              </a:lnSpc>
              <a:spcBef>
                <a:spcPts val="0"/>
              </a:spcBef>
              <a:spcAft>
                <a:spcPts val="0"/>
              </a:spcAft>
              <a:buSzPts val="1400"/>
              <a:buNone/>
              <a:defRPr/>
            </a:lvl8pPr>
            <a:lvl9pPr lvl="8" algn="ctr">
              <a:lnSpc>
                <a:spcPct val="90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2586854340"/>
      </p:ext>
    </p:extLst>
  </p:cSld>
  <p:clrMapOvr>
    <a:masterClrMapping/>
  </p:clrMapOvr>
  <p:extLst>
    <p:ext uri="{DCECCB84-F9BA-43D5-87BE-67443E8EF086}">
      <p15:sldGuideLst xmlns:p15="http://schemas.microsoft.com/office/powerpoint/2012/main">
        <p15:guide id="1" orient="horz" pos="1008">
          <p15:clr>
            <a:srgbClr val="FBAE40"/>
          </p15:clr>
        </p15:guide>
        <p15:guide id="2" pos="2880">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Answer">
  <p:cSld name="1_Answer">
    <p:spTree>
      <p:nvGrpSpPr>
        <p:cNvPr id="1" name="Shape 83"/>
        <p:cNvGrpSpPr/>
        <p:nvPr/>
      </p:nvGrpSpPr>
      <p:grpSpPr>
        <a:xfrm>
          <a:off x="0" y="0"/>
          <a:ext cx="0" cy="0"/>
          <a:chOff x="0" y="0"/>
          <a:chExt cx="0" cy="0"/>
        </a:xfrm>
      </p:grpSpPr>
      <p:sp>
        <p:nvSpPr>
          <p:cNvPr id="84" name="Google Shape;84;p32"/>
          <p:cNvSpPr txBox="1">
            <a:spLocks noGrp="1"/>
          </p:cNvSpPr>
          <p:nvPr>
            <p:ph type="title"/>
          </p:nvPr>
        </p:nvSpPr>
        <p:spPr>
          <a:xfrm>
            <a:off x="762000" y="276034"/>
            <a:ext cx="8229600" cy="590931"/>
          </a:xfrm>
          <a:prstGeom prst="rect">
            <a:avLst/>
          </a:prstGeom>
          <a:noFill/>
          <a:ln>
            <a:noFill/>
          </a:ln>
        </p:spPr>
        <p:txBody>
          <a:bodyPr spcFirstLastPara="1" wrap="square" lIns="91425" tIns="45700" rIns="91425" bIns="45700" anchor="ctr" anchorCtr="0">
            <a:spAutoFit/>
          </a:bodyPr>
          <a:lstStyle>
            <a:lvl1pPr lvl="0" algn="l">
              <a:lnSpc>
                <a:spcPct val="90000"/>
              </a:lnSpc>
              <a:spcBef>
                <a:spcPts val="0"/>
              </a:spcBef>
              <a:spcAft>
                <a:spcPts val="0"/>
              </a:spcAft>
              <a:buSzPts val="1400"/>
              <a:buNone/>
              <a:defRPr sz="3600">
                <a:solidFill>
                  <a:srgbClr val="D99C21"/>
                </a:solidFill>
                <a:latin typeface="Calibri"/>
                <a:ea typeface="Calibri"/>
                <a:cs typeface="Calibri"/>
                <a:sym typeface="Calibri"/>
              </a:defRPr>
            </a:lvl1pPr>
            <a:lvl2pPr lvl="1" algn="ctr">
              <a:lnSpc>
                <a:spcPct val="90000"/>
              </a:lnSpc>
              <a:spcBef>
                <a:spcPts val="0"/>
              </a:spcBef>
              <a:spcAft>
                <a:spcPts val="0"/>
              </a:spcAft>
              <a:buSzPts val="1400"/>
              <a:buNone/>
              <a:defRPr/>
            </a:lvl2pPr>
            <a:lvl3pPr lvl="2" algn="ctr">
              <a:lnSpc>
                <a:spcPct val="90000"/>
              </a:lnSpc>
              <a:spcBef>
                <a:spcPts val="0"/>
              </a:spcBef>
              <a:spcAft>
                <a:spcPts val="0"/>
              </a:spcAft>
              <a:buSzPts val="1400"/>
              <a:buNone/>
              <a:defRPr/>
            </a:lvl3pPr>
            <a:lvl4pPr lvl="3" algn="ctr">
              <a:lnSpc>
                <a:spcPct val="90000"/>
              </a:lnSpc>
              <a:spcBef>
                <a:spcPts val="0"/>
              </a:spcBef>
              <a:spcAft>
                <a:spcPts val="0"/>
              </a:spcAft>
              <a:buSzPts val="1400"/>
              <a:buNone/>
              <a:defRPr/>
            </a:lvl4pPr>
            <a:lvl5pPr lvl="4" algn="ctr">
              <a:lnSpc>
                <a:spcPct val="90000"/>
              </a:lnSpc>
              <a:spcBef>
                <a:spcPts val="0"/>
              </a:spcBef>
              <a:spcAft>
                <a:spcPts val="0"/>
              </a:spcAft>
              <a:buSzPts val="1400"/>
              <a:buNone/>
              <a:defRPr/>
            </a:lvl5pPr>
            <a:lvl6pPr lvl="5" algn="ctr">
              <a:lnSpc>
                <a:spcPct val="90000"/>
              </a:lnSpc>
              <a:spcBef>
                <a:spcPts val="0"/>
              </a:spcBef>
              <a:spcAft>
                <a:spcPts val="0"/>
              </a:spcAft>
              <a:buSzPts val="1400"/>
              <a:buNone/>
              <a:defRPr/>
            </a:lvl6pPr>
            <a:lvl7pPr lvl="6" algn="ctr">
              <a:lnSpc>
                <a:spcPct val="90000"/>
              </a:lnSpc>
              <a:spcBef>
                <a:spcPts val="0"/>
              </a:spcBef>
              <a:spcAft>
                <a:spcPts val="0"/>
              </a:spcAft>
              <a:buSzPts val="1400"/>
              <a:buNone/>
              <a:defRPr/>
            </a:lvl7pPr>
            <a:lvl8pPr lvl="7" algn="ctr">
              <a:lnSpc>
                <a:spcPct val="90000"/>
              </a:lnSpc>
              <a:spcBef>
                <a:spcPts val="0"/>
              </a:spcBef>
              <a:spcAft>
                <a:spcPts val="0"/>
              </a:spcAft>
              <a:buSzPts val="1400"/>
              <a:buNone/>
              <a:defRPr/>
            </a:lvl8pPr>
            <a:lvl9pPr lvl="8" algn="ctr">
              <a:lnSpc>
                <a:spcPct val="90000"/>
              </a:lnSpc>
              <a:spcBef>
                <a:spcPts val="0"/>
              </a:spcBef>
              <a:spcAft>
                <a:spcPts val="0"/>
              </a:spcAft>
              <a:buSzPts val="1400"/>
              <a:buNone/>
              <a:defRPr/>
            </a:lvl9pPr>
          </a:lstStyle>
          <a:p>
            <a:endParaRPr/>
          </a:p>
        </p:txBody>
      </p:sp>
      <p:sp>
        <p:nvSpPr>
          <p:cNvPr id="85" name="Google Shape;85;p32"/>
          <p:cNvSpPr txBox="1">
            <a:spLocks noGrp="1"/>
          </p:cNvSpPr>
          <p:nvPr>
            <p:ph type="body" idx="1"/>
          </p:nvPr>
        </p:nvSpPr>
        <p:spPr>
          <a:xfrm>
            <a:off x="457200" y="1763751"/>
            <a:ext cx="8229600" cy="4068763"/>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640"/>
              </a:spcBef>
              <a:spcAft>
                <a:spcPts val="0"/>
              </a:spcAft>
              <a:buSzPts val="3200"/>
              <a:buFont typeface="Calibri"/>
              <a:buNone/>
              <a:defRPr/>
            </a:lvl1pPr>
            <a:lvl2pPr marL="914400" lvl="1" indent="-406400" algn="l">
              <a:lnSpc>
                <a:spcPct val="100000"/>
              </a:lnSpc>
              <a:spcBef>
                <a:spcPts val="560"/>
              </a:spcBef>
              <a:spcAft>
                <a:spcPts val="0"/>
              </a:spcAft>
              <a:buSzPts val="2800"/>
              <a:buChar char="•"/>
              <a:defRPr/>
            </a:lvl2pPr>
            <a:lvl3pPr marL="1371600" lvl="2" indent="-355600" algn="l">
              <a:lnSpc>
                <a:spcPct val="100000"/>
              </a:lnSpc>
              <a:spcBef>
                <a:spcPts val="400"/>
              </a:spcBef>
              <a:spcAft>
                <a:spcPts val="0"/>
              </a:spcAft>
              <a:buSzPts val="2000"/>
              <a:buChar char="‒"/>
              <a:defRPr sz="2000"/>
            </a:lvl3pPr>
            <a:lvl4pPr marL="1828800" lvl="3" indent="-342900" algn="l">
              <a:lnSpc>
                <a:spcPct val="100000"/>
              </a:lnSpc>
              <a:spcBef>
                <a:spcPts val="360"/>
              </a:spcBef>
              <a:spcAft>
                <a:spcPts val="0"/>
              </a:spcAft>
              <a:buClr>
                <a:srgbClr val="737373"/>
              </a:buClr>
              <a:buSzPts val="1800"/>
              <a:buFont typeface="Noto Sans Symbols"/>
              <a:buChar char="▪"/>
              <a:defRPr sz="1800">
                <a:solidFill>
                  <a:srgbClr val="737373"/>
                </a:solidFill>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86" name="Google Shape;86;p32"/>
          <p:cNvSpPr txBox="1">
            <a:spLocks noGrp="1"/>
          </p:cNvSpPr>
          <p:nvPr>
            <p:ph type="body" idx="2"/>
          </p:nvPr>
        </p:nvSpPr>
        <p:spPr>
          <a:xfrm>
            <a:off x="457200" y="1295400"/>
            <a:ext cx="8229600" cy="381000"/>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640"/>
              </a:spcBef>
              <a:spcAft>
                <a:spcPts val="0"/>
              </a:spcAft>
              <a:buSzPts val="3200"/>
              <a:buFont typeface="Calibri"/>
              <a:buNone/>
              <a:defRPr sz="3200" b="1"/>
            </a:lvl1pPr>
            <a:lvl2pPr marL="914400" lvl="1" indent="-342900" algn="l">
              <a:lnSpc>
                <a:spcPct val="100000"/>
              </a:lnSpc>
              <a:spcBef>
                <a:spcPts val="360"/>
              </a:spcBef>
              <a:spcAft>
                <a:spcPts val="0"/>
              </a:spcAft>
              <a:buSzPts val="1800"/>
              <a:buChar char="•"/>
              <a:defRPr/>
            </a:lvl2pPr>
            <a:lvl3pPr marL="1371600" lvl="2" indent="-342900" algn="l">
              <a:lnSpc>
                <a:spcPct val="100000"/>
              </a:lnSpc>
              <a:spcBef>
                <a:spcPts val="360"/>
              </a:spcBef>
              <a:spcAft>
                <a:spcPts val="0"/>
              </a:spcAft>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655671657"/>
      </p:ext>
    </p:extLst>
  </p:cSld>
  <p:clrMapOvr>
    <a:masterClrMapping/>
  </p:clrMapOvr>
  <p:extLst>
    <p:ext uri="{DCECCB84-F9BA-43D5-87BE-67443E8EF086}">
      <p15:sldGuideLst xmlns:p15="http://schemas.microsoft.com/office/powerpoint/2012/main">
        <p15:guide id="1" orient="horz" pos="1008">
          <p15:clr>
            <a:srgbClr val="FBAE40"/>
          </p15:clr>
        </p15:guide>
        <p15:guide id="2" pos="2880">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Lead-in Head, and Bulleted List">
  <p:cSld name="1_Title, Lead-in Head, and Bulleted List">
    <p:spTree>
      <p:nvGrpSpPr>
        <p:cNvPr id="1" name="Shape 48"/>
        <p:cNvGrpSpPr/>
        <p:nvPr/>
      </p:nvGrpSpPr>
      <p:grpSpPr>
        <a:xfrm>
          <a:off x="0" y="0"/>
          <a:ext cx="0" cy="0"/>
          <a:chOff x="0" y="0"/>
          <a:chExt cx="0" cy="0"/>
        </a:xfrm>
      </p:grpSpPr>
      <p:sp>
        <p:nvSpPr>
          <p:cNvPr id="49" name="Google Shape;49;p25"/>
          <p:cNvSpPr txBox="1">
            <a:spLocks noGrp="1"/>
          </p:cNvSpPr>
          <p:nvPr>
            <p:ph type="title"/>
          </p:nvPr>
        </p:nvSpPr>
        <p:spPr>
          <a:xfrm>
            <a:off x="762000" y="276034"/>
            <a:ext cx="8229600" cy="590931"/>
          </a:xfrm>
          <a:prstGeom prst="rect">
            <a:avLst/>
          </a:prstGeom>
          <a:noFill/>
          <a:ln>
            <a:noFill/>
          </a:ln>
        </p:spPr>
        <p:txBody>
          <a:bodyPr spcFirstLastPara="1" wrap="square" lIns="91425" tIns="45700" rIns="91425" bIns="45700" anchor="ctr" anchorCtr="0">
            <a:spAutoFit/>
          </a:bodyPr>
          <a:lstStyle>
            <a:lvl1pPr lvl="0" algn="l">
              <a:lnSpc>
                <a:spcPct val="90000"/>
              </a:lnSpc>
              <a:spcBef>
                <a:spcPts val="0"/>
              </a:spcBef>
              <a:spcAft>
                <a:spcPts val="0"/>
              </a:spcAft>
              <a:buSzPts val="1400"/>
              <a:buNone/>
              <a:defRPr sz="3600">
                <a:solidFill>
                  <a:srgbClr val="D99C21"/>
                </a:solidFill>
                <a:latin typeface="Calibri"/>
                <a:ea typeface="Calibri"/>
                <a:cs typeface="Calibri"/>
                <a:sym typeface="Calibri"/>
              </a:defRPr>
            </a:lvl1pPr>
            <a:lvl2pPr lvl="1" algn="ctr">
              <a:lnSpc>
                <a:spcPct val="90000"/>
              </a:lnSpc>
              <a:spcBef>
                <a:spcPts val="0"/>
              </a:spcBef>
              <a:spcAft>
                <a:spcPts val="0"/>
              </a:spcAft>
              <a:buSzPts val="1400"/>
              <a:buNone/>
              <a:defRPr/>
            </a:lvl2pPr>
            <a:lvl3pPr lvl="2" algn="ctr">
              <a:lnSpc>
                <a:spcPct val="90000"/>
              </a:lnSpc>
              <a:spcBef>
                <a:spcPts val="0"/>
              </a:spcBef>
              <a:spcAft>
                <a:spcPts val="0"/>
              </a:spcAft>
              <a:buSzPts val="1400"/>
              <a:buNone/>
              <a:defRPr/>
            </a:lvl3pPr>
            <a:lvl4pPr lvl="3" algn="ctr">
              <a:lnSpc>
                <a:spcPct val="90000"/>
              </a:lnSpc>
              <a:spcBef>
                <a:spcPts val="0"/>
              </a:spcBef>
              <a:spcAft>
                <a:spcPts val="0"/>
              </a:spcAft>
              <a:buSzPts val="1400"/>
              <a:buNone/>
              <a:defRPr/>
            </a:lvl4pPr>
            <a:lvl5pPr lvl="4" algn="ctr">
              <a:lnSpc>
                <a:spcPct val="90000"/>
              </a:lnSpc>
              <a:spcBef>
                <a:spcPts val="0"/>
              </a:spcBef>
              <a:spcAft>
                <a:spcPts val="0"/>
              </a:spcAft>
              <a:buSzPts val="1400"/>
              <a:buNone/>
              <a:defRPr/>
            </a:lvl5pPr>
            <a:lvl6pPr lvl="5" algn="ctr">
              <a:lnSpc>
                <a:spcPct val="90000"/>
              </a:lnSpc>
              <a:spcBef>
                <a:spcPts val="0"/>
              </a:spcBef>
              <a:spcAft>
                <a:spcPts val="0"/>
              </a:spcAft>
              <a:buSzPts val="1400"/>
              <a:buNone/>
              <a:defRPr/>
            </a:lvl6pPr>
            <a:lvl7pPr lvl="6" algn="ctr">
              <a:lnSpc>
                <a:spcPct val="90000"/>
              </a:lnSpc>
              <a:spcBef>
                <a:spcPts val="0"/>
              </a:spcBef>
              <a:spcAft>
                <a:spcPts val="0"/>
              </a:spcAft>
              <a:buSzPts val="1400"/>
              <a:buNone/>
              <a:defRPr/>
            </a:lvl7pPr>
            <a:lvl8pPr lvl="7" algn="ctr">
              <a:lnSpc>
                <a:spcPct val="90000"/>
              </a:lnSpc>
              <a:spcBef>
                <a:spcPts val="0"/>
              </a:spcBef>
              <a:spcAft>
                <a:spcPts val="0"/>
              </a:spcAft>
              <a:buSzPts val="1400"/>
              <a:buNone/>
              <a:defRPr/>
            </a:lvl8pPr>
            <a:lvl9pPr lvl="8" algn="ctr">
              <a:lnSpc>
                <a:spcPct val="90000"/>
              </a:lnSpc>
              <a:spcBef>
                <a:spcPts val="0"/>
              </a:spcBef>
              <a:spcAft>
                <a:spcPts val="0"/>
              </a:spcAft>
              <a:buSzPts val="1400"/>
              <a:buNone/>
              <a:defRPr/>
            </a:lvl9pPr>
          </a:lstStyle>
          <a:p>
            <a:endParaRPr/>
          </a:p>
        </p:txBody>
      </p:sp>
      <p:sp>
        <p:nvSpPr>
          <p:cNvPr id="50" name="Google Shape;50;p25"/>
          <p:cNvSpPr txBox="1">
            <a:spLocks noGrp="1"/>
          </p:cNvSpPr>
          <p:nvPr>
            <p:ph type="body" idx="1"/>
          </p:nvPr>
        </p:nvSpPr>
        <p:spPr>
          <a:xfrm>
            <a:off x="457200" y="1741449"/>
            <a:ext cx="8229600" cy="4068763"/>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SzPts val="1800"/>
              <a:buChar char="▪"/>
              <a:defRPr/>
            </a:lvl1pPr>
            <a:lvl2pPr marL="914400" lvl="1" indent="-406400" algn="l">
              <a:lnSpc>
                <a:spcPct val="100000"/>
              </a:lnSpc>
              <a:spcBef>
                <a:spcPts val="560"/>
              </a:spcBef>
              <a:spcAft>
                <a:spcPts val="0"/>
              </a:spcAft>
              <a:buSzPts val="2800"/>
              <a:buChar char="•"/>
              <a:defRPr>
                <a:solidFill>
                  <a:srgbClr val="565656"/>
                </a:solidFill>
              </a:defRPr>
            </a:lvl2pPr>
            <a:lvl3pPr marL="1371600" lvl="2" indent="-381000" algn="l">
              <a:lnSpc>
                <a:spcPct val="100000"/>
              </a:lnSpc>
              <a:spcBef>
                <a:spcPts val="480"/>
              </a:spcBef>
              <a:spcAft>
                <a:spcPts val="0"/>
              </a:spcAft>
              <a:buSzPts val="2400"/>
              <a:buChar char="‒"/>
              <a:defRPr sz="2400">
                <a:solidFill>
                  <a:srgbClr val="565656"/>
                </a:solidFill>
              </a:defRPr>
            </a:lvl3pPr>
            <a:lvl4pPr marL="1828800" lvl="3" indent="-355600" algn="l">
              <a:lnSpc>
                <a:spcPct val="100000"/>
              </a:lnSpc>
              <a:spcBef>
                <a:spcPts val="400"/>
              </a:spcBef>
              <a:spcAft>
                <a:spcPts val="0"/>
              </a:spcAft>
              <a:buClr>
                <a:srgbClr val="565656"/>
              </a:buClr>
              <a:buSzPts val="2000"/>
              <a:buFont typeface="Noto Sans Symbols"/>
              <a:buChar char="▪"/>
              <a:defRPr sz="2000">
                <a:solidFill>
                  <a:srgbClr val="565656"/>
                </a:solidFill>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51" name="Google Shape;51;p25"/>
          <p:cNvSpPr txBox="1">
            <a:spLocks noGrp="1"/>
          </p:cNvSpPr>
          <p:nvPr>
            <p:ph type="body" idx="2"/>
          </p:nvPr>
        </p:nvSpPr>
        <p:spPr>
          <a:xfrm>
            <a:off x="457200" y="1295400"/>
            <a:ext cx="8229600" cy="381000"/>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640"/>
              </a:spcBef>
              <a:spcAft>
                <a:spcPts val="0"/>
              </a:spcAft>
              <a:buSzPts val="3200"/>
              <a:buNone/>
              <a:defRPr sz="3200"/>
            </a:lvl1pPr>
            <a:lvl2pPr marL="914400" lvl="1" indent="-342900" algn="l">
              <a:lnSpc>
                <a:spcPct val="100000"/>
              </a:lnSpc>
              <a:spcBef>
                <a:spcPts val="360"/>
              </a:spcBef>
              <a:spcAft>
                <a:spcPts val="0"/>
              </a:spcAft>
              <a:buSzPts val="1800"/>
              <a:buChar char="•"/>
              <a:defRPr/>
            </a:lvl2pPr>
            <a:lvl3pPr marL="1371600" lvl="2" indent="-342900" algn="l">
              <a:lnSpc>
                <a:spcPct val="100000"/>
              </a:lnSpc>
              <a:spcBef>
                <a:spcPts val="360"/>
              </a:spcBef>
              <a:spcAft>
                <a:spcPts val="0"/>
              </a:spcAft>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853255748"/>
      </p:ext>
    </p:extLst>
  </p:cSld>
  <p:clrMapOvr>
    <a:masterClrMapping/>
  </p:clrMapOvr>
  <p:extLst>
    <p:ext uri="{DCECCB84-F9BA-43D5-87BE-67443E8EF086}">
      <p15:sldGuideLst xmlns:p15="http://schemas.microsoft.com/office/powerpoint/2012/main">
        <p15:guide id="1" orient="horz" pos="1008">
          <p15:clr>
            <a:srgbClr val="FBAE40"/>
          </p15:clr>
        </p15:guide>
        <p15:guide id="2" pos="2880">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ClickerCheck">
  <p:cSld name="2_ClickerCheck">
    <p:spTree>
      <p:nvGrpSpPr>
        <p:cNvPr id="1" name="Shape 87"/>
        <p:cNvGrpSpPr/>
        <p:nvPr/>
      </p:nvGrpSpPr>
      <p:grpSpPr>
        <a:xfrm>
          <a:off x="0" y="0"/>
          <a:ext cx="0" cy="0"/>
          <a:chOff x="0" y="0"/>
          <a:chExt cx="0" cy="0"/>
        </a:xfrm>
      </p:grpSpPr>
      <p:sp>
        <p:nvSpPr>
          <p:cNvPr id="88" name="Google Shape;88;p33"/>
          <p:cNvSpPr txBox="1">
            <a:spLocks noGrp="1"/>
          </p:cNvSpPr>
          <p:nvPr>
            <p:ph type="body" idx="1"/>
          </p:nvPr>
        </p:nvSpPr>
        <p:spPr>
          <a:xfrm>
            <a:off x="457200" y="1763751"/>
            <a:ext cx="8229600" cy="4068763"/>
          </a:xfrm>
          <a:prstGeom prst="rect">
            <a:avLst/>
          </a:prstGeom>
          <a:noFill/>
          <a:ln>
            <a:noFill/>
          </a:ln>
        </p:spPr>
        <p:txBody>
          <a:bodyPr spcFirstLastPara="1" wrap="square" lIns="91425" tIns="45700" rIns="91425" bIns="45700" anchor="t" anchorCtr="0">
            <a:noAutofit/>
          </a:bodyPr>
          <a:lstStyle>
            <a:lvl1pPr marL="457200" lvl="0" indent="-431800" algn="l">
              <a:lnSpc>
                <a:spcPct val="100000"/>
              </a:lnSpc>
              <a:spcBef>
                <a:spcPts val="640"/>
              </a:spcBef>
              <a:spcAft>
                <a:spcPts val="0"/>
              </a:spcAft>
              <a:buSzPts val="3200"/>
              <a:buFont typeface="Calibri"/>
              <a:buAutoNum type="alphaUcPeriod"/>
              <a:defRPr/>
            </a:lvl1pPr>
            <a:lvl2pPr marL="914400" lvl="1" indent="-406400" algn="l">
              <a:lnSpc>
                <a:spcPct val="100000"/>
              </a:lnSpc>
              <a:spcBef>
                <a:spcPts val="560"/>
              </a:spcBef>
              <a:spcAft>
                <a:spcPts val="0"/>
              </a:spcAft>
              <a:buSzPts val="2800"/>
              <a:buChar char="•"/>
              <a:defRPr/>
            </a:lvl2pPr>
            <a:lvl3pPr marL="1371600" lvl="2" indent="-355600" algn="l">
              <a:lnSpc>
                <a:spcPct val="100000"/>
              </a:lnSpc>
              <a:spcBef>
                <a:spcPts val="400"/>
              </a:spcBef>
              <a:spcAft>
                <a:spcPts val="0"/>
              </a:spcAft>
              <a:buSzPts val="2000"/>
              <a:buChar char="‒"/>
              <a:defRPr sz="2000"/>
            </a:lvl3pPr>
            <a:lvl4pPr marL="1828800" lvl="3" indent="-342900" algn="l">
              <a:lnSpc>
                <a:spcPct val="100000"/>
              </a:lnSpc>
              <a:spcBef>
                <a:spcPts val="360"/>
              </a:spcBef>
              <a:spcAft>
                <a:spcPts val="0"/>
              </a:spcAft>
              <a:buClr>
                <a:srgbClr val="737373"/>
              </a:buClr>
              <a:buSzPts val="1800"/>
              <a:buFont typeface="Noto Sans Symbols"/>
              <a:buChar char="▪"/>
              <a:defRPr sz="1800">
                <a:solidFill>
                  <a:srgbClr val="737373"/>
                </a:solidFill>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89" name="Google Shape;89;p33"/>
          <p:cNvSpPr txBox="1">
            <a:spLocks noGrp="1"/>
          </p:cNvSpPr>
          <p:nvPr>
            <p:ph type="body" idx="2"/>
          </p:nvPr>
        </p:nvSpPr>
        <p:spPr>
          <a:xfrm>
            <a:off x="457200" y="1295400"/>
            <a:ext cx="8229600" cy="381000"/>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640"/>
              </a:spcBef>
              <a:spcAft>
                <a:spcPts val="0"/>
              </a:spcAft>
              <a:buSzPts val="3200"/>
              <a:buFont typeface="Calibri"/>
              <a:buNone/>
              <a:defRPr sz="3200" b="0"/>
            </a:lvl1pPr>
            <a:lvl2pPr marL="914400" lvl="1" indent="-342900" algn="l">
              <a:lnSpc>
                <a:spcPct val="100000"/>
              </a:lnSpc>
              <a:spcBef>
                <a:spcPts val="360"/>
              </a:spcBef>
              <a:spcAft>
                <a:spcPts val="0"/>
              </a:spcAft>
              <a:buSzPts val="1800"/>
              <a:buChar char="•"/>
              <a:defRPr/>
            </a:lvl2pPr>
            <a:lvl3pPr marL="1371600" lvl="2" indent="-342900" algn="l">
              <a:lnSpc>
                <a:spcPct val="100000"/>
              </a:lnSpc>
              <a:spcBef>
                <a:spcPts val="360"/>
              </a:spcBef>
              <a:spcAft>
                <a:spcPts val="0"/>
              </a:spcAft>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90" name="Google Shape;90;p33"/>
          <p:cNvSpPr txBox="1">
            <a:spLocks noGrp="1"/>
          </p:cNvSpPr>
          <p:nvPr>
            <p:ph type="title"/>
          </p:nvPr>
        </p:nvSpPr>
        <p:spPr>
          <a:xfrm>
            <a:off x="762000" y="276225"/>
            <a:ext cx="8229600" cy="590550"/>
          </a:xfrm>
          <a:prstGeom prst="rect">
            <a:avLst/>
          </a:prstGeom>
          <a:noFill/>
          <a:ln>
            <a:noFill/>
          </a:ln>
        </p:spPr>
        <p:txBody>
          <a:bodyPr spcFirstLastPara="1" wrap="square" lIns="91425" tIns="45700" rIns="91425" bIns="45700" anchor="ctr" anchorCtr="0">
            <a:spAutoFit/>
          </a:bodyPr>
          <a:lstStyle>
            <a:lvl1pPr lvl="0" algn="l">
              <a:lnSpc>
                <a:spcPct val="90000"/>
              </a:lnSpc>
              <a:spcBef>
                <a:spcPts val="0"/>
              </a:spcBef>
              <a:spcAft>
                <a:spcPts val="0"/>
              </a:spcAft>
              <a:buSzPts val="1400"/>
              <a:buNone/>
              <a:defRPr/>
            </a:lvl1pPr>
            <a:lvl2pPr lvl="1" algn="ctr">
              <a:lnSpc>
                <a:spcPct val="90000"/>
              </a:lnSpc>
              <a:spcBef>
                <a:spcPts val="0"/>
              </a:spcBef>
              <a:spcAft>
                <a:spcPts val="0"/>
              </a:spcAft>
              <a:buSzPts val="1400"/>
              <a:buNone/>
              <a:defRPr/>
            </a:lvl2pPr>
            <a:lvl3pPr lvl="2" algn="ctr">
              <a:lnSpc>
                <a:spcPct val="90000"/>
              </a:lnSpc>
              <a:spcBef>
                <a:spcPts val="0"/>
              </a:spcBef>
              <a:spcAft>
                <a:spcPts val="0"/>
              </a:spcAft>
              <a:buSzPts val="1400"/>
              <a:buNone/>
              <a:defRPr/>
            </a:lvl3pPr>
            <a:lvl4pPr lvl="3" algn="ctr">
              <a:lnSpc>
                <a:spcPct val="90000"/>
              </a:lnSpc>
              <a:spcBef>
                <a:spcPts val="0"/>
              </a:spcBef>
              <a:spcAft>
                <a:spcPts val="0"/>
              </a:spcAft>
              <a:buSzPts val="1400"/>
              <a:buNone/>
              <a:defRPr/>
            </a:lvl4pPr>
            <a:lvl5pPr lvl="4" algn="ctr">
              <a:lnSpc>
                <a:spcPct val="90000"/>
              </a:lnSpc>
              <a:spcBef>
                <a:spcPts val="0"/>
              </a:spcBef>
              <a:spcAft>
                <a:spcPts val="0"/>
              </a:spcAft>
              <a:buSzPts val="1400"/>
              <a:buNone/>
              <a:defRPr/>
            </a:lvl5pPr>
            <a:lvl6pPr lvl="5" algn="ctr">
              <a:lnSpc>
                <a:spcPct val="90000"/>
              </a:lnSpc>
              <a:spcBef>
                <a:spcPts val="0"/>
              </a:spcBef>
              <a:spcAft>
                <a:spcPts val="0"/>
              </a:spcAft>
              <a:buSzPts val="1400"/>
              <a:buNone/>
              <a:defRPr/>
            </a:lvl6pPr>
            <a:lvl7pPr lvl="6" algn="ctr">
              <a:lnSpc>
                <a:spcPct val="90000"/>
              </a:lnSpc>
              <a:spcBef>
                <a:spcPts val="0"/>
              </a:spcBef>
              <a:spcAft>
                <a:spcPts val="0"/>
              </a:spcAft>
              <a:buSzPts val="1400"/>
              <a:buNone/>
              <a:defRPr/>
            </a:lvl7pPr>
            <a:lvl8pPr lvl="7" algn="ctr">
              <a:lnSpc>
                <a:spcPct val="90000"/>
              </a:lnSpc>
              <a:spcBef>
                <a:spcPts val="0"/>
              </a:spcBef>
              <a:spcAft>
                <a:spcPts val="0"/>
              </a:spcAft>
              <a:buSzPts val="1400"/>
              <a:buNone/>
              <a:defRPr/>
            </a:lvl8pPr>
            <a:lvl9pPr lvl="8" algn="ctr">
              <a:lnSpc>
                <a:spcPct val="90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3967791656"/>
      </p:ext>
    </p:extLst>
  </p:cSld>
  <p:clrMapOvr>
    <a:masterClrMapping/>
  </p:clrMapOvr>
  <p:extLst>
    <p:ext uri="{DCECCB84-F9BA-43D5-87BE-67443E8EF086}">
      <p15:sldGuideLst xmlns:p15="http://schemas.microsoft.com/office/powerpoint/2012/main">
        <p15:guide id="1" orient="horz" pos="1008">
          <p15:clr>
            <a:srgbClr val="FBAE40"/>
          </p15:clr>
        </p15:guide>
        <p15:guide id="2" pos="2880">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1_ClickerCheck">
  <p:cSld name="2_ClickerCheck">
    <p:spTree>
      <p:nvGrpSpPr>
        <p:cNvPr id="1" name="Shape 91"/>
        <p:cNvGrpSpPr/>
        <p:nvPr/>
      </p:nvGrpSpPr>
      <p:grpSpPr>
        <a:xfrm>
          <a:off x="0" y="0"/>
          <a:ext cx="0" cy="0"/>
          <a:chOff x="0" y="0"/>
          <a:chExt cx="0" cy="0"/>
        </a:xfrm>
      </p:grpSpPr>
      <p:sp>
        <p:nvSpPr>
          <p:cNvPr id="92" name="Google Shape;92;p34"/>
          <p:cNvSpPr txBox="1">
            <a:spLocks noGrp="1"/>
          </p:cNvSpPr>
          <p:nvPr>
            <p:ph type="body" idx="1"/>
          </p:nvPr>
        </p:nvSpPr>
        <p:spPr>
          <a:xfrm>
            <a:off x="457200" y="1763751"/>
            <a:ext cx="8229600" cy="4068763"/>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640"/>
              </a:spcBef>
              <a:spcAft>
                <a:spcPts val="0"/>
              </a:spcAft>
              <a:buSzPts val="3200"/>
              <a:buFont typeface="Calibri"/>
              <a:buNone/>
              <a:defRPr/>
            </a:lvl1pPr>
            <a:lvl2pPr marL="914400" lvl="1" indent="-406400" algn="l">
              <a:lnSpc>
                <a:spcPct val="100000"/>
              </a:lnSpc>
              <a:spcBef>
                <a:spcPts val="560"/>
              </a:spcBef>
              <a:spcAft>
                <a:spcPts val="0"/>
              </a:spcAft>
              <a:buSzPts val="2800"/>
              <a:buChar char="•"/>
              <a:defRPr/>
            </a:lvl2pPr>
            <a:lvl3pPr marL="1371600" lvl="2" indent="-355600" algn="l">
              <a:lnSpc>
                <a:spcPct val="100000"/>
              </a:lnSpc>
              <a:spcBef>
                <a:spcPts val="400"/>
              </a:spcBef>
              <a:spcAft>
                <a:spcPts val="0"/>
              </a:spcAft>
              <a:buSzPts val="2000"/>
              <a:buChar char="‒"/>
              <a:defRPr sz="2000"/>
            </a:lvl3pPr>
            <a:lvl4pPr marL="1828800" lvl="3" indent="-342900" algn="l">
              <a:lnSpc>
                <a:spcPct val="100000"/>
              </a:lnSpc>
              <a:spcBef>
                <a:spcPts val="360"/>
              </a:spcBef>
              <a:spcAft>
                <a:spcPts val="0"/>
              </a:spcAft>
              <a:buClr>
                <a:srgbClr val="737373"/>
              </a:buClr>
              <a:buSzPts val="1800"/>
              <a:buFont typeface="Noto Sans Symbols"/>
              <a:buChar char="▪"/>
              <a:defRPr sz="1800">
                <a:solidFill>
                  <a:srgbClr val="737373"/>
                </a:solidFill>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93" name="Google Shape;93;p34"/>
          <p:cNvSpPr txBox="1">
            <a:spLocks noGrp="1"/>
          </p:cNvSpPr>
          <p:nvPr>
            <p:ph type="body" idx="2"/>
          </p:nvPr>
        </p:nvSpPr>
        <p:spPr>
          <a:xfrm>
            <a:off x="457200" y="1295400"/>
            <a:ext cx="8229600" cy="381000"/>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640"/>
              </a:spcBef>
              <a:spcAft>
                <a:spcPts val="0"/>
              </a:spcAft>
              <a:buSzPts val="3200"/>
              <a:buFont typeface="Calibri"/>
              <a:buNone/>
              <a:defRPr sz="3200" b="0"/>
            </a:lvl1pPr>
            <a:lvl2pPr marL="914400" lvl="1" indent="-342900" algn="l">
              <a:lnSpc>
                <a:spcPct val="100000"/>
              </a:lnSpc>
              <a:spcBef>
                <a:spcPts val="360"/>
              </a:spcBef>
              <a:spcAft>
                <a:spcPts val="0"/>
              </a:spcAft>
              <a:buSzPts val="1800"/>
              <a:buChar char="•"/>
              <a:defRPr/>
            </a:lvl2pPr>
            <a:lvl3pPr marL="1371600" lvl="2" indent="-342900" algn="l">
              <a:lnSpc>
                <a:spcPct val="100000"/>
              </a:lnSpc>
              <a:spcBef>
                <a:spcPts val="360"/>
              </a:spcBef>
              <a:spcAft>
                <a:spcPts val="0"/>
              </a:spcAft>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3040074114"/>
      </p:ext>
    </p:extLst>
  </p:cSld>
  <p:clrMapOvr>
    <a:masterClrMapping/>
  </p:clrMapOvr>
  <p:extLst>
    <p:ext uri="{DCECCB84-F9BA-43D5-87BE-67443E8EF086}">
      <p15:sldGuideLst xmlns:p15="http://schemas.microsoft.com/office/powerpoint/2012/main">
        <p15:guide id="1" orient="horz" pos="1008">
          <p15:clr>
            <a:srgbClr val="FBAE40"/>
          </p15:clr>
        </p15:guide>
        <p15:guide id="2" pos="2880">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le and Table">
  <p:cSld name="1_Title and Table">
    <p:spTree>
      <p:nvGrpSpPr>
        <p:cNvPr id="1" name="Shape 75"/>
        <p:cNvGrpSpPr/>
        <p:nvPr/>
      </p:nvGrpSpPr>
      <p:grpSpPr>
        <a:xfrm>
          <a:off x="0" y="0"/>
          <a:ext cx="0" cy="0"/>
          <a:chOff x="0" y="0"/>
          <a:chExt cx="0" cy="0"/>
        </a:xfrm>
      </p:grpSpPr>
      <p:sp>
        <p:nvSpPr>
          <p:cNvPr id="76" name="Google Shape;76;p30"/>
          <p:cNvSpPr txBox="1">
            <a:spLocks noGrp="1"/>
          </p:cNvSpPr>
          <p:nvPr>
            <p:ph type="title"/>
          </p:nvPr>
        </p:nvSpPr>
        <p:spPr>
          <a:xfrm>
            <a:off x="762000" y="276225"/>
            <a:ext cx="8229600" cy="590550"/>
          </a:xfrm>
          <a:prstGeom prst="rect">
            <a:avLst/>
          </a:prstGeom>
          <a:noFill/>
          <a:ln>
            <a:noFill/>
          </a:ln>
        </p:spPr>
        <p:txBody>
          <a:bodyPr spcFirstLastPara="1" wrap="square" lIns="91425" tIns="45700" rIns="91425" bIns="45700" anchor="ctr" anchorCtr="0">
            <a:spAutoFit/>
          </a:bodyPr>
          <a:lstStyle>
            <a:lvl1pPr lvl="0" algn="l">
              <a:lnSpc>
                <a:spcPct val="90000"/>
              </a:lnSpc>
              <a:spcBef>
                <a:spcPts val="0"/>
              </a:spcBef>
              <a:spcAft>
                <a:spcPts val="0"/>
              </a:spcAft>
              <a:buSzPts val="1400"/>
              <a:buNone/>
              <a:defRPr/>
            </a:lvl1pPr>
            <a:lvl2pPr lvl="1" algn="ctr">
              <a:lnSpc>
                <a:spcPct val="90000"/>
              </a:lnSpc>
              <a:spcBef>
                <a:spcPts val="0"/>
              </a:spcBef>
              <a:spcAft>
                <a:spcPts val="0"/>
              </a:spcAft>
              <a:buSzPts val="1400"/>
              <a:buNone/>
              <a:defRPr/>
            </a:lvl2pPr>
            <a:lvl3pPr lvl="2" algn="ctr">
              <a:lnSpc>
                <a:spcPct val="90000"/>
              </a:lnSpc>
              <a:spcBef>
                <a:spcPts val="0"/>
              </a:spcBef>
              <a:spcAft>
                <a:spcPts val="0"/>
              </a:spcAft>
              <a:buSzPts val="1400"/>
              <a:buNone/>
              <a:defRPr/>
            </a:lvl3pPr>
            <a:lvl4pPr lvl="3" algn="ctr">
              <a:lnSpc>
                <a:spcPct val="90000"/>
              </a:lnSpc>
              <a:spcBef>
                <a:spcPts val="0"/>
              </a:spcBef>
              <a:spcAft>
                <a:spcPts val="0"/>
              </a:spcAft>
              <a:buSzPts val="1400"/>
              <a:buNone/>
              <a:defRPr/>
            </a:lvl4pPr>
            <a:lvl5pPr lvl="4" algn="ctr">
              <a:lnSpc>
                <a:spcPct val="90000"/>
              </a:lnSpc>
              <a:spcBef>
                <a:spcPts val="0"/>
              </a:spcBef>
              <a:spcAft>
                <a:spcPts val="0"/>
              </a:spcAft>
              <a:buSzPts val="1400"/>
              <a:buNone/>
              <a:defRPr/>
            </a:lvl5pPr>
            <a:lvl6pPr lvl="5" algn="ctr">
              <a:lnSpc>
                <a:spcPct val="90000"/>
              </a:lnSpc>
              <a:spcBef>
                <a:spcPts val="0"/>
              </a:spcBef>
              <a:spcAft>
                <a:spcPts val="0"/>
              </a:spcAft>
              <a:buSzPts val="1400"/>
              <a:buNone/>
              <a:defRPr/>
            </a:lvl6pPr>
            <a:lvl7pPr lvl="6" algn="ctr">
              <a:lnSpc>
                <a:spcPct val="90000"/>
              </a:lnSpc>
              <a:spcBef>
                <a:spcPts val="0"/>
              </a:spcBef>
              <a:spcAft>
                <a:spcPts val="0"/>
              </a:spcAft>
              <a:buSzPts val="1400"/>
              <a:buNone/>
              <a:defRPr/>
            </a:lvl7pPr>
            <a:lvl8pPr lvl="7" algn="ctr">
              <a:lnSpc>
                <a:spcPct val="90000"/>
              </a:lnSpc>
              <a:spcBef>
                <a:spcPts val="0"/>
              </a:spcBef>
              <a:spcAft>
                <a:spcPts val="0"/>
              </a:spcAft>
              <a:buSzPts val="1400"/>
              <a:buNone/>
              <a:defRPr/>
            </a:lvl8pPr>
            <a:lvl9pPr lvl="8" algn="ctr">
              <a:lnSpc>
                <a:spcPct val="90000"/>
              </a:lnSpc>
              <a:spcBef>
                <a:spcPts val="0"/>
              </a:spcBef>
              <a:spcAft>
                <a:spcPts val="0"/>
              </a:spcAft>
              <a:buSzPts val="1400"/>
              <a:buNone/>
              <a:defRPr/>
            </a:lvl9pPr>
          </a:lstStyle>
          <a:p>
            <a:endParaRPr/>
          </a:p>
        </p:txBody>
      </p:sp>
      <p:sp>
        <p:nvSpPr>
          <p:cNvPr id="77" name="Google Shape;77;p3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78" name="Google Shape;78;p30"/>
          <p:cNvSpPr txBox="1">
            <a:spLocks noGrp="1"/>
          </p:cNvSpPr>
          <p:nvPr>
            <p:ph type="sldNum" idx="12"/>
          </p:nvPr>
        </p:nvSpPr>
        <p:spPr>
          <a:xfrm>
            <a:off x="6172200" y="6481763"/>
            <a:ext cx="27432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1222107211"/>
      </p:ext>
    </p:extLst>
  </p:cSld>
  <p:clrMapOvr>
    <a:masterClrMapping/>
  </p:clrMapOvr>
  <p:extLst>
    <p:ext uri="{DCECCB84-F9BA-43D5-87BE-67443E8EF086}">
      <p15:sldGuideLst xmlns:p15="http://schemas.microsoft.com/office/powerpoint/2012/main">
        <p15:guide id="1" orient="horz" pos="1008">
          <p15:clr>
            <a:srgbClr val="FBAE40"/>
          </p15:clr>
        </p15:guide>
        <p15:guide id="2" pos="2880">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7_Title and Bulleted List">
    <p:spTree>
      <p:nvGrpSpPr>
        <p:cNvPr id="1" name=""/>
        <p:cNvGrpSpPr/>
        <p:nvPr/>
      </p:nvGrpSpPr>
      <p:grpSpPr>
        <a:xfrm>
          <a:off x="0" y="0"/>
          <a:ext cx="0" cy="0"/>
          <a:chOff x="0" y="0"/>
          <a:chExt cx="0" cy="0"/>
        </a:xfrm>
      </p:grpSpPr>
      <p:sp>
        <p:nvSpPr>
          <p:cNvPr id="2" name="Title 1"/>
          <p:cNvSpPr>
            <a:spLocks noGrp="1"/>
          </p:cNvSpPr>
          <p:nvPr>
            <p:ph type="title"/>
          </p:nvPr>
        </p:nvSpPr>
        <p:spPr>
          <a:xfrm>
            <a:off x="756356" y="234539"/>
            <a:ext cx="8235244" cy="59093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spAutoFit/>
          </a:bodyPr>
          <a:lstStyle>
            <a:lvl1pPr>
              <a:defRPr lang="en-US" dirty="0"/>
            </a:lvl1pPr>
          </a:lstStyle>
          <a:p>
            <a:pPr lvl="0"/>
            <a:r>
              <a:rPr lang="en-US"/>
              <a:t>Click to edit Master title style</a:t>
            </a:r>
            <a:endParaRPr lang="en-US" dirty="0"/>
          </a:p>
        </p:txBody>
      </p:sp>
      <p:sp>
        <p:nvSpPr>
          <p:cNvPr id="4" name="Content Placeholder 2"/>
          <p:cNvSpPr>
            <a:spLocks noGrp="1"/>
          </p:cNvSpPr>
          <p:nvPr>
            <p:ph idx="1"/>
          </p:nvPr>
        </p:nvSpPr>
        <p:spPr>
          <a:xfrm>
            <a:off x="457200" y="1195349"/>
            <a:ext cx="8229600" cy="1776451"/>
          </a:xfrm>
        </p:spPr>
        <p:txBody>
          <a:bodyPr/>
          <a:lstStyle>
            <a:lvl2pPr marL="914400" indent="-290513">
              <a:defRPr>
                <a:solidFill>
                  <a:schemeClr val="tx1">
                    <a:lumMod val="75000"/>
                  </a:schemeClr>
                </a:solidFill>
              </a:defRPr>
            </a:lvl2pPr>
            <a:lvl3pPr marL="1260475" indent="-290513">
              <a:defRPr sz="2400">
                <a:solidFill>
                  <a:schemeClr val="tx1">
                    <a:lumMod val="75000"/>
                  </a:schemeClr>
                </a:solidFill>
              </a:defRPr>
            </a:lvl3pPr>
            <a:lvl4pPr marL="1600200" indent="-228600">
              <a:buFont typeface="Wingdings" panose="05000000000000000000" pitchFamily="2" charset="2"/>
              <a:buChar char="§"/>
              <a:defRPr sz="2000">
                <a:solidFill>
                  <a:schemeClr val="tx1">
                    <a:lumMod val="75000"/>
                  </a:schemeClr>
                </a:solidFill>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5" name="Content Placeholder 2"/>
          <p:cNvSpPr>
            <a:spLocks noGrp="1"/>
          </p:cNvSpPr>
          <p:nvPr>
            <p:ph idx="10"/>
          </p:nvPr>
        </p:nvSpPr>
        <p:spPr>
          <a:xfrm>
            <a:off x="457200" y="3048000"/>
            <a:ext cx="8229600" cy="3276600"/>
          </a:xfrm>
        </p:spPr>
        <p:txBody>
          <a:bodyPr/>
          <a:lstStyle>
            <a:lvl2pPr marL="914400" indent="-290513">
              <a:defRPr>
                <a:solidFill>
                  <a:schemeClr val="tx1">
                    <a:lumMod val="75000"/>
                  </a:schemeClr>
                </a:solidFill>
              </a:defRPr>
            </a:lvl2pPr>
            <a:lvl3pPr marL="1260475" indent="-290513">
              <a:defRPr sz="2400">
                <a:solidFill>
                  <a:schemeClr val="tx1">
                    <a:lumMod val="75000"/>
                  </a:schemeClr>
                </a:solidFill>
              </a:defRPr>
            </a:lvl3pPr>
            <a:lvl4pPr marL="1600200" indent="-228600">
              <a:buFont typeface="Wingdings" panose="05000000000000000000" pitchFamily="2" charset="2"/>
              <a:buChar char="§"/>
              <a:defRPr sz="2000">
                <a:solidFill>
                  <a:schemeClr val="tx1">
                    <a:lumMod val="75000"/>
                  </a:schemeClr>
                </a:solidFill>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673129224"/>
      </p:ext>
    </p:extLst>
  </p:cSld>
  <p:clrMapOvr>
    <a:masterClrMapping/>
  </p:clrMapOvr>
  <p:extLst>
    <p:ext uri="{DCECCB84-F9BA-43D5-87BE-67443E8EF086}">
      <p15:sldGuideLst xmlns:p15="http://schemas.microsoft.com/office/powerpoint/2012/main">
        <p15:guide id="1" orient="horz" pos="1008" userDrawn="1">
          <p15:clr>
            <a:srgbClr val="FBAE40"/>
          </p15:clr>
        </p15:guide>
        <p15:guide id="2" pos="480" userDrawn="1">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8_Title and Bulleted List">
    <p:spTree>
      <p:nvGrpSpPr>
        <p:cNvPr id="1" name=""/>
        <p:cNvGrpSpPr/>
        <p:nvPr/>
      </p:nvGrpSpPr>
      <p:grpSpPr>
        <a:xfrm>
          <a:off x="0" y="0"/>
          <a:ext cx="0" cy="0"/>
          <a:chOff x="0" y="0"/>
          <a:chExt cx="0" cy="0"/>
        </a:xfrm>
      </p:grpSpPr>
      <p:sp>
        <p:nvSpPr>
          <p:cNvPr id="2" name="Title 1"/>
          <p:cNvSpPr>
            <a:spLocks noGrp="1"/>
          </p:cNvSpPr>
          <p:nvPr>
            <p:ph type="title"/>
          </p:nvPr>
        </p:nvSpPr>
        <p:spPr>
          <a:xfrm>
            <a:off x="756356" y="234539"/>
            <a:ext cx="8235244" cy="59093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spAutoFit/>
          </a:bodyPr>
          <a:lstStyle>
            <a:lvl1pPr>
              <a:defRPr lang="en-US" dirty="0"/>
            </a:lvl1pPr>
          </a:lstStyle>
          <a:p>
            <a:pPr lvl="0"/>
            <a:r>
              <a:rPr lang="en-US"/>
              <a:t>Click to edit Master title style</a:t>
            </a:r>
            <a:endParaRPr lang="en-US" dirty="0"/>
          </a:p>
        </p:txBody>
      </p:sp>
      <p:sp>
        <p:nvSpPr>
          <p:cNvPr id="6" name="Text Placeholder 5"/>
          <p:cNvSpPr>
            <a:spLocks noGrp="1"/>
          </p:cNvSpPr>
          <p:nvPr>
            <p:ph type="body" sz="quarter" idx="17"/>
          </p:nvPr>
        </p:nvSpPr>
        <p:spPr>
          <a:xfrm>
            <a:off x="457200" y="1111250"/>
            <a:ext cx="8229600" cy="565150"/>
          </a:xfrm>
        </p:spPr>
        <p:txBody>
          <a:bodyPr/>
          <a:lstStyle>
            <a:lvl1pPr marL="347663" indent="0" algn="l">
              <a:buNone/>
              <a:defRPr sz="3200"/>
            </a:lvl1pPr>
          </a:lstStyle>
          <a:p>
            <a:pPr lvl="0"/>
            <a:r>
              <a:rPr lang="en-US" dirty="0"/>
              <a:t>Click to edit Master text styles</a:t>
            </a:r>
          </a:p>
        </p:txBody>
      </p:sp>
      <p:sp>
        <p:nvSpPr>
          <p:cNvPr id="4" name="Content Placeholder 2"/>
          <p:cNvSpPr>
            <a:spLocks noGrp="1"/>
          </p:cNvSpPr>
          <p:nvPr>
            <p:ph idx="1"/>
          </p:nvPr>
        </p:nvSpPr>
        <p:spPr>
          <a:xfrm>
            <a:off x="457200" y="1752600"/>
            <a:ext cx="8229600" cy="4114800"/>
          </a:xfrm>
        </p:spPr>
        <p:txBody>
          <a:bodyPr/>
          <a:lstStyle>
            <a:lvl2pPr marL="914400" indent="-290513">
              <a:defRPr>
                <a:solidFill>
                  <a:schemeClr val="tx1">
                    <a:lumMod val="75000"/>
                  </a:schemeClr>
                </a:solidFill>
              </a:defRPr>
            </a:lvl2pPr>
            <a:lvl3pPr marL="1260475" indent="-290513">
              <a:defRPr sz="2400">
                <a:solidFill>
                  <a:schemeClr val="tx1">
                    <a:lumMod val="75000"/>
                  </a:schemeClr>
                </a:solidFill>
              </a:defRPr>
            </a:lvl3pPr>
            <a:lvl4pPr marL="1600200" indent="-228600">
              <a:buFont typeface="Wingdings" panose="05000000000000000000" pitchFamily="2" charset="2"/>
              <a:buChar char="§"/>
              <a:defRPr sz="2000">
                <a:solidFill>
                  <a:schemeClr val="tx1">
                    <a:lumMod val="75000"/>
                  </a:schemeClr>
                </a:solidFill>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5" name="Text Placeholder 5"/>
          <p:cNvSpPr>
            <a:spLocks noGrp="1"/>
          </p:cNvSpPr>
          <p:nvPr>
            <p:ph type="body" sz="quarter" idx="16"/>
          </p:nvPr>
        </p:nvSpPr>
        <p:spPr>
          <a:xfrm>
            <a:off x="457200" y="5911850"/>
            <a:ext cx="8229600" cy="412750"/>
          </a:xfrm>
        </p:spPr>
        <p:txBody>
          <a:bodyPr/>
          <a:lstStyle>
            <a:lvl1pPr marL="0" indent="0" algn="ctr">
              <a:buNone/>
              <a:defRPr sz="2000"/>
            </a:lvl1pPr>
          </a:lstStyle>
          <a:p>
            <a:pPr lvl="0"/>
            <a:r>
              <a:rPr lang="en-US" dirty="0"/>
              <a:t>Click to edit Master text styles</a:t>
            </a:r>
          </a:p>
        </p:txBody>
      </p:sp>
    </p:spTree>
    <p:extLst>
      <p:ext uri="{BB962C8B-B14F-4D97-AF65-F5344CB8AC3E}">
        <p14:creationId xmlns:p14="http://schemas.microsoft.com/office/powerpoint/2010/main" val="1854043346"/>
      </p:ext>
    </p:extLst>
  </p:cSld>
  <p:clrMapOvr>
    <a:masterClrMapping/>
  </p:clrMapOvr>
  <p:extLst>
    <p:ext uri="{DCECCB84-F9BA-43D5-87BE-67443E8EF086}">
      <p15:sldGuideLst xmlns:p15="http://schemas.microsoft.com/office/powerpoint/2012/main">
        <p15:guide id="1" orient="horz" pos="1008" userDrawn="1">
          <p15:clr>
            <a:srgbClr val="FBAE40"/>
          </p15:clr>
        </p15:guide>
        <p15:guide id="2" pos="480" userDrawn="1">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3_Title, Lead-in Head, and Bulleted List">
    <p:spTree>
      <p:nvGrpSpPr>
        <p:cNvPr id="1" name=""/>
        <p:cNvGrpSpPr/>
        <p:nvPr/>
      </p:nvGrpSpPr>
      <p:grpSpPr>
        <a:xfrm>
          <a:off x="0" y="0"/>
          <a:ext cx="0" cy="0"/>
          <a:chOff x="0" y="0"/>
          <a:chExt cx="0" cy="0"/>
        </a:xfrm>
      </p:grpSpPr>
      <p:sp>
        <p:nvSpPr>
          <p:cNvPr id="8" name="Title 1"/>
          <p:cNvSpPr>
            <a:spLocks noGrp="1"/>
          </p:cNvSpPr>
          <p:nvPr>
            <p:ph type="title"/>
          </p:nvPr>
        </p:nvSpPr>
        <p:spPr>
          <a:xfrm>
            <a:off x="756356" y="234539"/>
            <a:ext cx="8235244" cy="59093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spAutoFit/>
          </a:bodyPr>
          <a:lstStyle>
            <a:lvl1pPr>
              <a:defRPr lang="en-US" dirty="0"/>
            </a:lvl1pPr>
          </a:lstStyle>
          <a:p>
            <a:pPr lvl="0"/>
            <a:r>
              <a:rPr lang="en-US"/>
              <a:t>Click to edit Master title style</a:t>
            </a:r>
            <a:endParaRPr lang="en-US" dirty="0"/>
          </a:p>
        </p:txBody>
      </p:sp>
      <p:sp>
        <p:nvSpPr>
          <p:cNvPr id="6" name="Text Placeholder 5"/>
          <p:cNvSpPr>
            <a:spLocks noGrp="1"/>
          </p:cNvSpPr>
          <p:nvPr>
            <p:ph type="body" sz="quarter" idx="11"/>
          </p:nvPr>
        </p:nvSpPr>
        <p:spPr>
          <a:xfrm>
            <a:off x="457200" y="1295400"/>
            <a:ext cx="8229600" cy="381000"/>
          </a:xfrm>
        </p:spPr>
        <p:txBody>
          <a:bodyPr anchor="ctr">
            <a:noAutofit/>
          </a:bodyPr>
          <a:lstStyle>
            <a:lvl1pPr marL="346075" indent="0">
              <a:buNone/>
              <a:defRPr sz="3200"/>
            </a:lvl1pPr>
          </a:lstStyle>
          <a:p>
            <a:pPr lvl="0"/>
            <a:r>
              <a:rPr lang="en-US"/>
              <a:t>Click to edit Master text styles</a:t>
            </a:r>
          </a:p>
        </p:txBody>
      </p:sp>
      <p:sp>
        <p:nvSpPr>
          <p:cNvPr id="3" name="Content Placeholder 2"/>
          <p:cNvSpPr>
            <a:spLocks noGrp="1"/>
          </p:cNvSpPr>
          <p:nvPr>
            <p:ph idx="1"/>
          </p:nvPr>
        </p:nvSpPr>
        <p:spPr>
          <a:xfrm>
            <a:off x="457200" y="1741449"/>
            <a:ext cx="3962400" cy="4202151"/>
          </a:xfrm>
        </p:spPr>
        <p:txBody>
          <a:bodyPr/>
          <a:lstStyle>
            <a:lvl1pPr>
              <a:defRPr sz="2800"/>
            </a:lvl1pPr>
            <a:lvl2pPr marL="914400" indent="-290513">
              <a:defRPr>
                <a:solidFill>
                  <a:schemeClr val="tx1">
                    <a:lumMod val="75000"/>
                  </a:schemeClr>
                </a:solidFill>
              </a:defRPr>
            </a:lvl2pPr>
            <a:lvl3pPr marL="1260475" indent="-290513">
              <a:defRPr sz="2400">
                <a:solidFill>
                  <a:schemeClr val="tx1">
                    <a:lumMod val="75000"/>
                  </a:schemeClr>
                </a:solidFill>
              </a:defRPr>
            </a:lvl3pPr>
            <a:lvl4pPr marL="1600200" indent="-228600">
              <a:buFont typeface="Wingdings" panose="05000000000000000000" pitchFamily="2" charset="2"/>
              <a:buChar char="§"/>
              <a:defRPr sz="2000">
                <a:solidFill>
                  <a:schemeClr val="tx1">
                    <a:lumMod val="75000"/>
                  </a:schemeClr>
                </a:solidFill>
              </a:defRPr>
            </a:lvl4pPr>
          </a:lstStyle>
          <a:p>
            <a:pPr lvl="0"/>
            <a:r>
              <a:rPr lang="en-US" dirty="0"/>
              <a:t>Click to edit Master text styles</a:t>
            </a:r>
          </a:p>
        </p:txBody>
      </p:sp>
      <p:sp>
        <p:nvSpPr>
          <p:cNvPr id="5" name="Content Placeholder 2"/>
          <p:cNvSpPr>
            <a:spLocks noGrp="1"/>
          </p:cNvSpPr>
          <p:nvPr>
            <p:ph idx="12"/>
          </p:nvPr>
        </p:nvSpPr>
        <p:spPr>
          <a:xfrm>
            <a:off x="4648200" y="1752600"/>
            <a:ext cx="4191000" cy="4191000"/>
          </a:xfrm>
        </p:spPr>
        <p:txBody>
          <a:bodyPr/>
          <a:lstStyle>
            <a:lvl1pPr>
              <a:defRPr sz="2800"/>
            </a:lvl1pPr>
            <a:lvl2pPr marL="914400" indent="-290513">
              <a:defRPr>
                <a:solidFill>
                  <a:schemeClr val="tx1">
                    <a:lumMod val="75000"/>
                  </a:schemeClr>
                </a:solidFill>
              </a:defRPr>
            </a:lvl2pPr>
            <a:lvl3pPr marL="1260475" indent="-290513">
              <a:defRPr sz="2400">
                <a:solidFill>
                  <a:schemeClr val="tx1">
                    <a:lumMod val="75000"/>
                  </a:schemeClr>
                </a:solidFill>
              </a:defRPr>
            </a:lvl3pPr>
            <a:lvl4pPr marL="1600200" indent="-228600">
              <a:buFont typeface="Wingdings" panose="05000000000000000000" pitchFamily="2" charset="2"/>
              <a:buChar char="§"/>
              <a:defRPr sz="2000">
                <a:solidFill>
                  <a:schemeClr val="tx1">
                    <a:lumMod val="75000"/>
                  </a:schemeClr>
                </a:solidFill>
              </a:defRPr>
            </a:lvl4pPr>
          </a:lstStyle>
          <a:p>
            <a:pPr lvl="0"/>
            <a:r>
              <a:rPr lang="en-US" dirty="0"/>
              <a:t>Click to edit Master text styles</a:t>
            </a:r>
          </a:p>
        </p:txBody>
      </p:sp>
    </p:spTree>
    <p:extLst>
      <p:ext uri="{BB962C8B-B14F-4D97-AF65-F5344CB8AC3E}">
        <p14:creationId xmlns:p14="http://schemas.microsoft.com/office/powerpoint/2010/main" val="3053305566"/>
      </p:ext>
    </p:extLst>
  </p:cSld>
  <p:clrMapOvr>
    <a:masterClrMapping/>
  </p:clrMapOvr>
  <p:extLst>
    <p:ext uri="{DCECCB84-F9BA-43D5-87BE-67443E8EF086}">
      <p15:sldGuideLst xmlns:p15="http://schemas.microsoft.com/office/powerpoint/2012/main">
        <p15:guide id="1" orient="horz" pos="1008">
          <p15:clr>
            <a:srgbClr val="FBAE40"/>
          </p15:clr>
        </p15:guide>
        <p15:guide id="2" pos="2880">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39297528"/>
      </p:ext>
    </p:extLst>
  </p:cSld>
  <p:clrMapOvr>
    <a:masterClrMapping/>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Bulleted List">
    <p:spTree>
      <p:nvGrpSpPr>
        <p:cNvPr id="1" name=""/>
        <p:cNvGrpSpPr/>
        <p:nvPr/>
      </p:nvGrpSpPr>
      <p:grpSpPr>
        <a:xfrm>
          <a:off x="0" y="0"/>
          <a:ext cx="0" cy="0"/>
          <a:chOff x="0" y="0"/>
          <a:chExt cx="0" cy="0"/>
        </a:xfrm>
      </p:grpSpPr>
      <p:sp>
        <p:nvSpPr>
          <p:cNvPr id="2" name="Title 1"/>
          <p:cNvSpPr>
            <a:spLocks noGrp="1"/>
          </p:cNvSpPr>
          <p:nvPr>
            <p:ph type="title"/>
          </p:nvPr>
        </p:nvSpPr>
        <p:spPr>
          <a:xfrm>
            <a:off x="756356" y="234539"/>
            <a:ext cx="8235244" cy="59093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spAutoFit/>
          </a:bodyPr>
          <a:lstStyle>
            <a:lvl1pPr>
              <a:defRPr lang="en-US" dirty="0"/>
            </a:lvl1pPr>
          </a:lstStyle>
          <a:p>
            <a:pPr lvl="0"/>
            <a:r>
              <a:rPr lang="en-US"/>
              <a:t>Click to edit Master title style</a:t>
            </a:r>
            <a:endParaRPr lang="en-US" dirty="0"/>
          </a:p>
        </p:txBody>
      </p:sp>
      <p:sp>
        <p:nvSpPr>
          <p:cNvPr id="4" name="Content Placeholder 2"/>
          <p:cNvSpPr>
            <a:spLocks noGrp="1"/>
          </p:cNvSpPr>
          <p:nvPr>
            <p:ph idx="1"/>
          </p:nvPr>
        </p:nvSpPr>
        <p:spPr>
          <a:xfrm>
            <a:off x="457200" y="1195349"/>
            <a:ext cx="8229600" cy="5053051"/>
          </a:xfrm>
        </p:spPr>
        <p:txBody>
          <a:bodyPr/>
          <a:lstStyle>
            <a:lvl2pPr marL="914400" indent="-290513">
              <a:defRPr>
                <a:solidFill>
                  <a:schemeClr val="tx1">
                    <a:lumMod val="75000"/>
                  </a:schemeClr>
                </a:solidFill>
              </a:defRPr>
            </a:lvl2pPr>
            <a:lvl3pPr marL="1260475" indent="-290513">
              <a:defRPr sz="2400">
                <a:solidFill>
                  <a:schemeClr val="tx1">
                    <a:lumMod val="75000"/>
                  </a:schemeClr>
                </a:solidFill>
              </a:defRPr>
            </a:lvl3pPr>
            <a:lvl4pPr marL="1600200" indent="-228600">
              <a:buFont typeface="Wingdings" panose="05000000000000000000" pitchFamily="2" charset="2"/>
              <a:buChar char="§"/>
              <a:defRPr sz="2000">
                <a:solidFill>
                  <a:schemeClr val="tx1">
                    <a:lumMod val="75000"/>
                  </a:schemeClr>
                </a:solidFill>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591786487"/>
      </p:ext>
    </p:extLst>
  </p:cSld>
  <p:clrMapOvr>
    <a:masterClrMapping/>
  </p:clrMapOvr>
  <p:extLst>
    <p:ext uri="{DCECCB84-F9BA-43D5-87BE-67443E8EF086}">
      <p15:sldGuideLst xmlns:p15="http://schemas.microsoft.com/office/powerpoint/2012/main">
        <p15:guide id="1" orient="horz" pos="1008" userDrawn="1">
          <p15:clr>
            <a:srgbClr val="FBAE40"/>
          </p15:clr>
        </p15:guide>
        <p15:guide id="2" pos="480" userDrawn="1">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456694" y="1904998"/>
            <a:ext cx="8153400" cy="4191000"/>
          </a:xfrm>
        </p:spPr>
        <p:txBody>
          <a:bodyPr/>
          <a:lstStyle>
            <a:lvl1pPr>
              <a:buNone/>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p:txBody>
          <a:bodyPr/>
          <a:lstStyle>
            <a:lvl1pPr>
              <a:defRPr baseline="0">
                <a:solidFill>
                  <a:schemeClr val="tx1"/>
                </a:solidFill>
                <a:effectLst>
                  <a:outerShdw blurRad="38100" dist="38100" dir="2700000" algn="tl">
                    <a:srgbClr val="000000">
                      <a:alpha val="43137"/>
                    </a:srgbClr>
                  </a:outerShdw>
                </a:effectLst>
              </a:defRPr>
            </a:lvl1pPr>
          </a:lstStyle>
          <a:p>
            <a:r>
              <a:rPr lang="en-US" dirty="0"/>
              <a:t>Click to edit Master title style</a:t>
            </a:r>
          </a:p>
        </p:txBody>
      </p:sp>
    </p:spTree>
    <p:extLst>
      <p:ext uri="{BB962C8B-B14F-4D97-AF65-F5344CB8AC3E}">
        <p14:creationId xmlns:p14="http://schemas.microsoft.com/office/powerpoint/2010/main" val="598319030"/>
      </p:ext>
    </p:extLst>
  </p:cSld>
  <p:clrMapOvr>
    <a:masterClrMapping/>
  </p:clrMapOvr>
  <p:transition spd="med">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2408238"/>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3048000"/>
            <a:ext cx="4040188" cy="30781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2408238"/>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3048000"/>
            <a:ext cx="4041775" cy="30781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83824252"/>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userDrawn="1">
  <p:cSld name="5_Chapter and Title">
    <p:spTree>
      <p:nvGrpSpPr>
        <p:cNvPr id="1" name=""/>
        <p:cNvGrpSpPr/>
        <p:nvPr/>
      </p:nvGrpSpPr>
      <p:grpSpPr>
        <a:xfrm>
          <a:off x="0" y="0"/>
          <a:ext cx="0" cy="0"/>
          <a:chOff x="0" y="0"/>
          <a:chExt cx="0" cy="0"/>
        </a:xfrm>
      </p:grpSpPr>
      <p:sp>
        <p:nvSpPr>
          <p:cNvPr id="4" name="Picture Placeholder 3"/>
          <p:cNvSpPr>
            <a:spLocks noGrp="1"/>
          </p:cNvSpPr>
          <p:nvPr>
            <p:ph type="pic" sz="quarter" idx="14"/>
          </p:nvPr>
        </p:nvSpPr>
        <p:spPr>
          <a:xfrm>
            <a:off x="381000" y="1143000"/>
            <a:ext cx="2590800" cy="3568700"/>
          </a:xfrm>
        </p:spPr>
        <p:txBody>
          <a:bodyPr/>
          <a:lstStyle/>
          <a:p>
            <a:r>
              <a:rPr lang="en-US"/>
              <a:t>Click icon to add picture</a:t>
            </a:r>
            <a:endParaRPr lang="en-US" dirty="0"/>
          </a:p>
        </p:txBody>
      </p:sp>
      <p:sp>
        <p:nvSpPr>
          <p:cNvPr id="5" name="Text Placeholder 4"/>
          <p:cNvSpPr>
            <a:spLocks noGrp="1"/>
          </p:cNvSpPr>
          <p:nvPr>
            <p:ph type="body" sz="quarter" idx="15"/>
          </p:nvPr>
        </p:nvSpPr>
        <p:spPr>
          <a:xfrm>
            <a:off x="3429000" y="2362200"/>
            <a:ext cx="5410200" cy="565150"/>
          </a:xfrm>
        </p:spPr>
        <p:txBody>
          <a:bodyPr/>
          <a:lstStyle>
            <a:lvl1pPr marL="0" indent="0" algn="r">
              <a:buNone/>
              <a:defRPr sz="3200"/>
            </a:lvl1pPr>
          </a:lstStyle>
          <a:p>
            <a:pPr lvl="0"/>
            <a:r>
              <a:rPr lang="en-US"/>
              <a:t>Click to edit Master text styles</a:t>
            </a:r>
          </a:p>
        </p:txBody>
      </p:sp>
      <p:sp>
        <p:nvSpPr>
          <p:cNvPr id="15" name="Text Placeholder 5"/>
          <p:cNvSpPr>
            <a:spLocks noGrp="1"/>
          </p:cNvSpPr>
          <p:nvPr>
            <p:ph type="body" sz="quarter" idx="16"/>
          </p:nvPr>
        </p:nvSpPr>
        <p:spPr>
          <a:xfrm>
            <a:off x="3423557" y="3008009"/>
            <a:ext cx="5410200" cy="565150"/>
          </a:xfrm>
        </p:spPr>
        <p:txBody>
          <a:bodyPr/>
          <a:lstStyle>
            <a:lvl1pPr marL="0" indent="0" algn="r">
              <a:buNone/>
              <a:defRPr sz="3200"/>
            </a:lvl1pPr>
          </a:lstStyle>
          <a:p>
            <a:pPr lvl="0"/>
            <a:r>
              <a:rPr lang="en-US"/>
              <a:t>Click to edit Master text styles</a:t>
            </a:r>
          </a:p>
        </p:txBody>
      </p:sp>
      <p:sp>
        <p:nvSpPr>
          <p:cNvPr id="16" name="Rectangle 15"/>
          <p:cNvSpPr/>
          <p:nvPr userDrawn="1"/>
        </p:nvSpPr>
        <p:spPr>
          <a:xfrm>
            <a:off x="0" y="6356350"/>
            <a:ext cx="9144000" cy="5072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Date Placeholder 3"/>
          <p:cNvSpPr txBox="1">
            <a:spLocks/>
          </p:cNvSpPr>
          <p:nvPr userDrawn="1"/>
        </p:nvSpPr>
        <p:spPr>
          <a:xfrm>
            <a:off x="101599" y="6470650"/>
            <a:ext cx="2422525" cy="365125"/>
          </a:xfrm>
          <a:prstGeom prst="rect">
            <a:avLst/>
          </a:prstGeom>
        </p:spPr>
        <p:txBody>
          <a:bodyPr anchor="ctr"/>
          <a:lstStyle>
            <a:defPPr>
              <a:defRPr lang="en-US"/>
            </a:defPPr>
            <a:lvl1pPr marL="0" algn="l" defTabSz="914400" rtl="0" eaLnBrk="1" latinLnBrk="0" hangingPunct="1">
              <a:defRPr sz="10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b="1" dirty="0">
                <a:solidFill>
                  <a:srgbClr val="585858"/>
                </a:solidFill>
              </a:rPr>
              <a:t>Copyright ©2023 F.A. Davis Company</a:t>
            </a:r>
          </a:p>
        </p:txBody>
      </p:sp>
      <p:pic>
        <p:nvPicPr>
          <p:cNvPr id="18" name="Picture 13"/>
          <p:cNvPicPr>
            <a:picLocks noChangeAspect="1"/>
          </p:cNvPicPr>
          <p:nvPr userDrawn="1"/>
        </p:nvPicPr>
        <p:blipFill>
          <a:blip r:embed="rId2" cstate="print">
            <a:clrChange>
              <a:clrFrom>
                <a:srgbClr val="FFFFFE"/>
              </a:clrFrom>
              <a:clrTo>
                <a:srgbClr val="FFFFFE">
                  <a:alpha val="0"/>
                </a:srgbClr>
              </a:clrTo>
            </a:clrChange>
            <a:extLst>
              <a:ext uri="{BEBA8EAE-BF5A-486C-A8C5-ECC9F3942E4B}">
                <a14:imgProps xmlns:a14="http://schemas.microsoft.com/office/drawing/2010/main">
                  <a14:imgLayer r:embed="rId3">
                    <a14:imgEffect>
                      <a14:saturation sat="300000"/>
                    </a14:imgEffect>
                  </a14:imgLayer>
                </a14:imgProps>
              </a:ext>
              <a:ext uri="{28A0092B-C50C-407E-A947-70E740481C1C}">
                <a14:useLocalDpi xmlns:a14="http://schemas.microsoft.com/office/drawing/2010/main" val="0"/>
              </a:ext>
            </a:extLst>
          </a:blip>
          <a:srcRect/>
          <a:stretch>
            <a:fillRect/>
          </a:stretch>
        </p:blipFill>
        <p:spPr bwMode="auto">
          <a:xfrm>
            <a:off x="7977294" y="6492183"/>
            <a:ext cx="1005840" cy="354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9"/>
          <p:cNvSpPr/>
          <p:nvPr userDrawn="1"/>
        </p:nvSpPr>
        <p:spPr>
          <a:xfrm>
            <a:off x="0" y="4728898"/>
            <a:ext cx="9144000" cy="1708150"/>
          </a:xfrm>
          <a:prstGeom prst="rect">
            <a:avLst/>
          </a:prstGeom>
          <a:solidFill>
            <a:srgbClr val="28805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cxnSp>
        <p:nvCxnSpPr>
          <p:cNvPr id="11" name="Straight Connector 10"/>
          <p:cNvCxnSpPr/>
          <p:nvPr userDrawn="1"/>
        </p:nvCxnSpPr>
        <p:spPr>
          <a:xfrm>
            <a:off x="0" y="4728898"/>
            <a:ext cx="9144000" cy="0"/>
          </a:xfrm>
          <a:prstGeom prst="line">
            <a:avLst/>
          </a:prstGeom>
          <a:ln w="50800">
            <a:solidFill>
              <a:srgbClr val="D99C21"/>
            </a:solidFill>
          </a:ln>
        </p:spPr>
        <p:style>
          <a:lnRef idx="1">
            <a:schemeClr val="accent1"/>
          </a:lnRef>
          <a:fillRef idx="0">
            <a:schemeClr val="accent1"/>
          </a:fillRef>
          <a:effectRef idx="0">
            <a:schemeClr val="accent1"/>
          </a:effectRef>
          <a:fontRef idx="minor">
            <a:schemeClr val="tx1"/>
          </a:fontRef>
        </p:style>
      </p:cxnSp>
      <p:pic>
        <p:nvPicPr>
          <p:cNvPr id="12" name="Picture 11"/>
          <p:cNvPicPr>
            <a:picLocks noChangeAspect="1"/>
          </p:cNvPicPr>
          <p:nvPr userDrawn="1"/>
        </p:nvPicPr>
        <p:blipFill>
          <a:blip r:embed="rId4" cstate="print"/>
          <a:stretch>
            <a:fillRect/>
          </a:stretch>
        </p:blipFill>
        <p:spPr>
          <a:xfrm>
            <a:off x="0" y="6426743"/>
            <a:ext cx="9169400" cy="48773"/>
          </a:xfrm>
          <a:prstGeom prst="rect">
            <a:avLst/>
          </a:prstGeom>
        </p:spPr>
      </p:pic>
      <p:sp>
        <p:nvSpPr>
          <p:cNvPr id="14" name="Title 1"/>
          <p:cNvSpPr>
            <a:spLocks noGrp="1"/>
          </p:cNvSpPr>
          <p:nvPr>
            <p:ph type="title"/>
          </p:nvPr>
        </p:nvSpPr>
        <p:spPr>
          <a:xfrm>
            <a:off x="381000" y="163941"/>
            <a:ext cx="5706534" cy="59093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spAutoFit/>
          </a:bodyPr>
          <a:lstStyle>
            <a:lvl1pPr algn="r">
              <a:defRPr lang="en-US" sz="3600" dirty="0">
                <a:solidFill>
                  <a:schemeClr val="tx1">
                    <a:lumMod val="75000"/>
                  </a:schemeClr>
                </a:solidFill>
              </a:defRPr>
            </a:lvl1pPr>
          </a:lstStyle>
          <a:p>
            <a:pPr lvl="0"/>
            <a:r>
              <a:rPr lang="en-US"/>
              <a:t>Click to edit Master title style</a:t>
            </a:r>
            <a:endParaRPr lang="en-US" dirty="0"/>
          </a:p>
        </p:txBody>
      </p:sp>
    </p:spTree>
    <p:extLst>
      <p:ext uri="{BB962C8B-B14F-4D97-AF65-F5344CB8AC3E}">
        <p14:creationId xmlns:p14="http://schemas.microsoft.com/office/powerpoint/2010/main" val="2813966730"/>
      </p:ext>
    </p:extLst>
  </p:cSld>
  <p:clrMapOvr>
    <a:masterClrMapping/>
  </p:clrMapOvr>
  <p:extLst>
    <p:ext uri="{DCECCB84-F9BA-43D5-87BE-67443E8EF086}">
      <p15:sldGuideLst xmlns:p15="http://schemas.microsoft.com/office/powerpoint/2012/main">
        <p15:guide id="1" orient="horz" pos="2160">
          <p15:clr>
            <a:srgbClr val="FBAE40"/>
          </p15:clr>
        </p15:guide>
        <p15:guide id="2" pos="2880">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905000"/>
            <a:ext cx="4038600" cy="4221163"/>
          </a:xfrm>
        </p:spPr>
        <p:txBody>
          <a:bodyPr/>
          <a:lstStyle>
            <a:lvl1pPr>
              <a:buClr>
                <a:srgbClr val="00B0F0"/>
              </a:buClr>
              <a:defRPr sz="2800"/>
            </a:lvl1pPr>
            <a:lvl2pPr marL="800100" indent="-342900">
              <a:buClr>
                <a:srgbClr val="00B0F0"/>
              </a:buClr>
              <a:buFont typeface="Arial" panose="020B0604020202020204" pitchFamily="34" charset="0"/>
              <a:buChar char="•"/>
              <a:defRPr sz="2400"/>
            </a:lvl2pPr>
            <a:lvl3pPr marL="1257300" indent="-342900">
              <a:buClr>
                <a:srgbClr val="00B0F0"/>
              </a:buClr>
              <a:buFont typeface="Arial" panose="020B0604020202020204" pitchFamily="34" charset="0"/>
              <a:buChar char="•"/>
              <a:defRPr sz="2000"/>
            </a:lvl3pPr>
            <a:lvl4pPr marL="1657350" indent="-285750">
              <a:buClr>
                <a:srgbClr val="00B0F0"/>
              </a:buClr>
              <a:buFont typeface="Arial" panose="020B0604020202020204" pitchFamily="34" charset="0"/>
              <a:buChar char="•"/>
              <a:defRPr sz="1800"/>
            </a:lvl4pPr>
            <a:lvl5pPr marL="2114550" indent="-285750">
              <a:buClr>
                <a:srgbClr val="00B0F0"/>
              </a:buClr>
              <a:buFont typeface="Arial" panose="020B0604020202020204" pitchFamily="34" charset="0"/>
              <a:buChar cha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905000"/>
            <a:ext cx="4038600" cy="4221163"/>
          </a:xfrm>
        </p:spPr>
        <p:txBody>
          <a:bodyPr/>
          <a:lstStyle>
            <a:lvl1pPr>
              <a:buClr>
                <a:srgbClr val="00B0F0"/>
              </a:buClr>
              <a:defRPr sz="2800"/>
            </a:lvl1pPr>
            <a:lvl2pPr marL="800100" indent="-342900">
              <a:buClr>
                <a:srgbClr val="00B0F0"/>
              </a:buClr>
              <a:buFont typeface="Arial" panose="020B0604020202020204" pitchFamily="34" charset="0"/>
              <a:buChar char="•"/>
              <a:defRPr sz="2400"/>
            </a:lvl2pPr>
            <a:lvl3pPr marL="1257300" indent="-342900">
              <a:buClr>
                <a:srgbClr val="00B0F0"/>
              </a:buClr>
              <a:buFont typeface="Arial" panose="020B0604020202020204" pitchFamily="34" charset="0"/>
              <a:buChar char="•"/>
              <a:defRPr sz="2000"/>
            </a:lvl3pPr>
            <a:lvl4pPr marL="1657350" indent="-285750">
              <a:buClr>
                <a:srgbClr val="00B0F0"/>
              </a:buClr>
              <a:buFont typeface="Arial" panose="020B0604020202020204" pitchFamily="34" charset="0"/>
              <a:buChar char="•"/>
              <a:defRPr sz="1800"/>
            </a:lvl4pPr>
            <a:lvl5pPr marL="2114550" indent="-285750">
              <a:buClr>
                <a:srgbClr val="00B0F0"/>
              </a:buClr>
              <a:buFont typeface="Arial" panose="020B0604020202020204" pitchFamily="34" charset="0"/>
              <a:buChar cha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Placeholder 1"/>
          <p:cNvSpPr>
            <a:spLocks noGrp="1"/>
          </p:cNvSpPr>
          <p:nvPr>
            <p:ph type="title"/>
          </p:nvPr>
        </p:nvSpPr>
        <p:spPr bwMode="auto">
          <a:xfrm>
            <a:off x="0" y="418563"/>
            <a:ext cx="9144000" cy="533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defRPr sz="5400"/>
            </a:lvl1pPr>
          </a:lstStyle>
          <a:p>
            <a:pPr lvl="0"/>
            <a:r>
              <a:rPr lang="en-US" altLang="en-US"/>
              <a:t>Click to edit Master title style</a:t>
            </a:r>
            <a:endParaRPr lang="en-US" altLang="en-US" dirty="0"/>
          </a:p>
        </p:txBody>
      </p:sp>
    </p:spTree>
    <p:extLst>
      <p:ext uri="{BB962C8B-B14F-4D97-AF65-F5344CB8AC3E}">
        <p14:creationId xmlns:p14="http://schemas.microsoft.com/office/powerpoint/2010/main" val="72636822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1_Question">
    <p:spTree>
      <p:nvGrpSpPr>
        <p:cNvPr id="1" name=""/>
        <p:cNvGrpSpPr/>
        <p:nvPr/>
      </p:nvGrpSpPr>
      <p:grpSpPr>
        <a:xfrm>
          <a:off x="0" y="0"/>
          <a:ext cx="0" cy="0"/>
          <a:chOff x="0" y="0"/>
          <a:chExt cx="0" cy="0"/>
        </a:xfrm>
      </p:grpSpPr>
      <p:sp>
        <p:nvSpPr>
          <p:cNvPr id="3" name="Content Placeholder 2"/>
          <p:cNvSpPr>
            <a:spLocks noGrp="1"/>
          </p:cNvSpPr>
          <p:nvPr>
            <p:ph sz="quarter" idx="12"/>
          </p:nvPr>
        </p:nvSpPr>
        <p:spPr>
          <a:xfrm>
            <a:off x="15875" y="38100"/>
            <a:ext cx="669925" cy="952500"/>
          </a:xfrm>
        </p:spPr>
        <p:txBody>
          <a:bodyPr/>
          <a:lstStyle>
            <a:lvl1pPr>
              <a:defRPr sz="800"/>
            </a:lvl1pPr>
            <a:lvl2pPr>
              <a:defRPr sz="800"/>
            </a:lvl2pPr>
            <a:lvl3pPr>
              <a:defRPr sz="800"/>
            </a:lvl3pPr>
            <a:lvl4pPr>
              <a:defRPr sz="800"/>
            </a:lvl4pPr>
            <a:lvl5pPr>
              <a:defRPr sz="800"/>
            </a:lvl5pPr>
          </a:lstStyle>
          <a:p>
            <a:pPr lvl="0"/>
            <a:endParaRPr lang="en-US" dirty="0"/>
          </a:p>
        </p:txBody>
      </p:sp>
      <p:sp>
        <p:nvSpPr>
          <p:cNvPr id="7" name="Title 1"/>
          <p:cNvSpPr>
            <a:spLocks noGrp="1"/>
          </p:cNvSpPr>
          <p:nvPr>
            <p:ph type="title"/>
          </p:nvPr>
        </p:nvSpPr>
        <p:spPr>
          <a:xfrm>
            <a:off x="756356" y="234539"/>
            <a:ext cx="8235244" cy="59093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spAutoFit/>
          </a:bodyPr>
          <a:lstStyle>
            <a:lvl1pPr>
              <a:defRPr lang="en-US" dirty="0"/>
            </a:lvl1pPr>
          </a:lstStyle>
          <a:p>
            <a:pPr lvl="0"/>
            <a:r>
              <a:rPr lang="en-US"/>
              <a:t>Click to edit Master title style</a:t>
            </a:r>
            <a:endParaRPr lang="en-US" dirty="0"/>
          </a:p>
        </p:txBody>
      </p:sp>
      <p:sp>
        <p:nvSpPr>
          <p:cNvPr id="4" name="Text Placeholder 3"/>
          <p:cNvSpPr>
            <a:spLocks noGrp="1"/>
          </p:cNvSpPr>
          <p:nvPr>
            <p:ph type="body" sz="quarter" idx="10" hasCustomPrompt="1"/>
          </p:nvPr>
        </p:nvSpPr>
        <p:spPr>
          <a:xfrm>
            <a:off x="457200" y="1181100"/>
            <a:ext cx="8534400" cy="2476500"/>
          </a:xfrm>
        </p:spPr>
        <p:txBody>
          <a:bodyPr/>
          <a:lstStyle>
            <a:lvl1pPr marL="346075" indent="0">
              <a:buNone/>
              <a:defRPr b="1"/>
            </a:lvl1pPr>
          </a:lstStyle>
          <a:p>
            <a:pPr lvl="0"/>
            <a:r>
              <a:rPr lang="en-US" dirty="0"/>
              <a:t>Click to add Question</a:t>
            </a:r>
          </a:p>
        </p:txBody>
      </p:sp>
      <p:sp>
        <p:nvSpPr>
          <p:cNvPr id="9" name="Content Placeholder 8"/>
          <p:cNvSpPr>
            <a:spLocks noGrp="1"/>
          </p:cNvSpPr>
          <p:nvPr>
            <p:ph sz="quarter" idx="11"/>
          </p:nvPr>
        </p:nvSpPr>
        <p:spPr>
          <a:xfrm>
            <a:off x="457200" y="3886200"/>
            <a:ext cx="8534400" cy="2209800"/>
          </a:xfrm>
        </p:spPr>
        <p:txBody>
          <a:bodyPr/>
          <a:lstStyle>
            <a:lvl1pPr marL="1257300" indent="-342900">
              <a:buFont typeface="+mj-lt"/>
              <a:buAutoNum type="alphaUcPeriod"/>
              <a:defRPr/>
            </a:lvl1pPr>
          </a:lstStyle>
          <a:p>
            <a:pPr lvl="0"/>
            <a:r>
              <a:rPr lang="en-US" dirty="0"/>
              <a:t>Click to edit Master text styles</a:t>
            </a:r>
          </a:p>
        </p:txBody>
      </p:sp>
    </p:spTree>
    <p:extLst>
      <p:ext uri="{BB962C8B-B14F-4D97-AF65-F5344CB8AC3E}">
        <p14:creationId xmlns:p14="http://schemas.microsoft.com/office/powerpoint/2010/main" val="784287234"/>
      </p:ext>
    </p:extLst>
  </p:cSld>
  <p:clrMapOvr>
    <a:masterClrMapping/>
  </p:clrMapOvr>
  <p:extLst>
    <p:ext uri="{DCECCB84-F9BA-43D5-87BE-67443E8EF086}">
      <p15:sldGuideLst xmlns:p15="http://schemas.microsoft.com/office/powerpoint/2012/main">
        <p15:guide id="1" orient="horz" pos="1008">
          <p15:clr>
            <a:srgbClr val="FBAE40"/>
          </p15:clr>
        </p15:guide>
        <p15:guide id="2" pos="288">
          <p15:clr>
            <a:srgbClr val="FBAE4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cSld name="Cue Recogni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229600" cy="5105400"/>
          </a:xfrm>
        </p:spPr>
        <p:txBody>
          <a:bodyPr/>
          <a:lstStyle>
            <a:lvl1pPr marL="0" indent="0">
              <a:buFont typeface="+mj-lt"/>
              <a:buNone/>
              <a:defRPr/>
            </a:lvl1pPr>
            <a:lvl2pPr marL="914400" indent="-290513">
              <a:defRPr/>
            </a:lvl2pPr>
            <a:lvl3pPr marL="1260475" indent="-290513">
              <a:defRPr sz="2000"/>
            </a:lvl3pPr>
            <a:lvl4pPr marL="1600200" indent="-228600">
              <a:buFont typeface="Wingdings" panose="05000000000000000000" pitchFamily="2" charset="2"/>
              <a:buChar char="§"/>
              <a:defRPr sz="1800">
                <a:solidFill>
                  <a:srgbClr val="737373"/>
                </a:solidFill>
              </a:defRPr>
            </a:lvl4pPr>
          </a:lstStyle>
          <a:p>
            <a:pPr lvl="0"/>
            <a:r>
              <a:rPr lang="en-US"/>
              <a:t>Click to edit Master text styles</a:t>
            </a:r>
          </a:p>
        </p:txBody>
      </p:sp>
      <p:sp>
        <p:nvSpPr>
          <p:cNvPr id="5" name="Title 4"/>
          <p:cNvSpPr>
            <a:spLocks noGrp="1"/>
          </p:cNvSpPr>
          <p:nvPr>
            <p:ph type="title"/>
          </p:nvPr>
        </p:nvSpPr>
        <p:spPr/>
        <p:txBody>
          <a:bodyPr/>
          <a:lstStyle>
            <a:lvl1pPr algn="l">
              <a:defRPr b="1">
                <a:solidFill>
                  <a:srgbClr val="7030A0"/>
                </a:solidFill>
              </a:defRPr>
            </a:lvl1pPr>
          </a:lstStyle>
          <a:p>
            <a:r>
              <a:rPr lang="en-US"/>
              <a:t>Click to edit Master title style</a:t>
            </a:r>
            <a:endParaRPr lang="en-US" dirty="0"/>
          </a:p>
        </p:txBody>
      </p:sp>
    </p:spTree>
    <p:extLst>
      <p:ext uri="{BB962C8B-B14F-4D97-AF65-F5344CB8AC3E}">
        <p14:creationId xmlns:p14="http://schemas.microsoft.com/office/powerpoint/2010/main" val="2181018797"/>
      </p:ext>
    </p:extLst>
  </p:cSld>
  <p:clrMapOvr>
    <a:masterClrMapping/>
  </p:clrMapOvr>
  <p:extLst>
    <p:ext uri="{DCECCB84-F9BA-43D5-87BE-67443E8EF086}">
      <p15:sldGuideLst xmlns:p15="http://schemas.microsoft.com/office/powerpoint/2012/main">
        <p15:guide id="1" orient="horz" pos="1008">
          <p15:clr>
            <a:srgbClr val="FBAE40"/>
          </p15:clr>
        </p15:guide>
        <p15:guide id="2" pos="2880">
          <p15:clr>
            <a:srgbClr val="FBAE4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cSld name="1_Cue Recogni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229600" cy="5105400"/>
          </a:xfrm>
        </p:spPr>
        <p:txBody>
          <a:bodyPr/>
          <a:lstStyle>
            <a:lvl1pPr marL="346075" indent="-346075">
              <a:buClr>
                <a:srgbClr val="7030A0"/>
              </a:buClr>
              <a:buFont typeface="Arial" panose="020B0604020202020204" pitchFamily="34" charset="0"/>
              <a:buChar char="•"/>
              <a:defRPr/>
            </a:lvl1pPr>
            <a:lvl2pPr marL="914400" indent="-290513">
              <a:defRPr/>
            </a:lvl2pPr>
            <a:lvl3pPr marL="1260475" indent="-290513">
              <a:defRPr sz="2000"/>
            </a:lvl3pPr>
            <a:lvl4pPr marL="1600200" indent="-228600">
              <a:buFont typeface="Wingdings" panose="05000000000000000000" pitchFamily="2" charset="2"/>
              <a:buChar char="§"/>
              <a:defRPr sz="1800">
                <a:solidFill>
                  <a:srgbClr val="737373"/>
                </a:solidFill>
              </a:defRPr>
            </a:lvl4pPr>
          </a:lstStyle>
          <a:p>
            <a:pPr lvl="0"/>
            <a:r>
              <a:rPr lang="en-US"/>
              <a:t>Click to edit Master text styles</a:t>
            </a:r>
          </a:p>
        </p:txBody>
      </p:sp>
      <p:sp>
        <p:nvSpPr>
          <p:cNvPr id="5" name="Title 4"/>
          <p:cNvSpPr>
            <a:spLocks noGrp="1"/>
          </p:cNvSpPr>
          <p:nvPr>
            <p:ph type="title"/>
          </p:nvPr>
        </p:nvSpPr>
        <p:spPr/>
        <p:txBody>
          <a:bodyPr/>
          <a:lstStyle>
            <a:lvl1pPr algn="l">
              <a:defRPr b="1">
                <a:solidFill>
                  <a:srgbClr val="7030A0"/>
                </a:solidFill>
              </a:defRPr>
            </a:lvl1pPr>
          </a:lstStyle>
          <a:p>
            <a:r>
              <a:rPr lang="en-US"/>
              <a:t>Click to edit Master title style</a:t>
            </a:r>
            <a:endParaRPr lang="en-US" dirty="0"/>
          </a:p>
        </p:txBody>
      </p:sp>
    </p:spTree>
    <p:extLst>
      <p:ext uri="{BB962C8B-B14F-4D97-AF65-F5344CB8AC3E}">
        <p14:creationId xmlns:p14="http://schemas.microsoft.com/office/powerpoint/2010/main" val="513092888"/>
      </p:ext>
    </p:extLst>
  </p:cSld>
  <p:clrMapOvr>
    <a:masterClrMapping/>
  </p:clrMapOvr>
  <p:extLst>
    <p:ext uri="{DCECCB84-F9BA-43D5-87BE-67443E8EF086}">
      <p15:sldGuideLst xmlns:p15="http://schemas.microsoft.com/office/powerpoint/2012/main">
        <p15:guide id="1" orient="horz" pos="1008">
          <p15:clr>
            <a:srgbClr val="FBAE40"/>
          </p15:clr>
        </p15:guide>
        <p15:guide id="2" pos="2880">
          <p15:clr>
            <a:srgbClr val="FBAE4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cSld name="Practice Analysis">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229600" cy="5105399"/>
          </a:xfrm>
        </p:spPr>
        <p:txBody>
          <a:bodyPr/>
          <a:lstStyle>
            <a:lvl1pPr marL="457200" indent="-457200">
              <a:buClr>
                <a:srgbClr val="209D07"/>
              </a:buClr>
              <a:buFont typeface="Wingdings" panose="05000000000000000000" pitchFamily="2" charset="2"/>
              <a:buChar char="§"/>
              <a:defRPr/>
            </a:lvl1pPr>
            <a:lvl2pPr marL="914400" indent="-290513">
              <a:defRPr/>
            </a:lvl2pPr>
            <a:lvl3pPr marL="1260475" indent="-290513">
              <a:defRPr sz="2000"/>
            </a:lvl3pPr>
            <a:lvl4pPr marL="1600200" indent="-228600">
              <a:buFont typeface="Wingdings" panose="05000000000000000000" pitchFamily="2" charset="2"/>
              <a:buChar char="§"/>
              <a:defRPr sz="1800">
                <a:solidFill>
                  <a:srgbClr val="737373"/>
                </a:solidFill>
              </a:defRPr>
            </a:lvl4pPr>
          </a:lstStyle>
          <a:p>
            <a:pPr lvl="0"/>
            <a:r>
              <a:rPr lang="en-US"/>
              <a:t>Click to edit Master text styles</a:t>
            </a:r>
          </a:p>
        </p:txBody>
      </p:sp>
      <p:sp>
        <p:nvSpPr>
          <p:cNvPr id="4" name="Title 1">
            <a:extLst>
              <a:ext uri="{FF2B5EF4-FFF2-40B4-BE49-F238E27FC236}">
                <a16:creationId xmlns:a16="http://schemas.microsoft.com/office/drawing/2014/main" id="{D7F31005-54C9-4F5E-8788-4AD1DB2182E5}"/>
              </a:ext>
            </a:extLst>
          </p:cNvPr>
          <p:cNvSpPr>
            <a:spLocks noGrp="1"/>
          </p:cNvSpPr>
          <p:nvPr>
            <p:ph type="title" hasCustomPrompt="1"/>
          </p:nvPr>
        </p:nvSpPr>
        <p:spPr>
          <a:xfrm>
            <a:off x="457200" y="76200"/>
            <a:ext cx="8229600" cy="873332"/>
          </a:xfrm>
          <a:noFill/>
        </p:spPr>
        <p:txBody>
          <a:bodyPr rtlCol="0"/>
          <a:lstStyle>
            <a:lvl1pPr algn="l">
              <a:defRPr lang="en-US" sz="3600" b="0">
                <a:solidFill>
                  <a:srgbClr val="209D07"/>
                </a:solidFill>
                <a:latin typeface="+mn-lt"/>
                <a:ea typeface="+mn-ea"/>
                <a:cs typeface="+mn-cs"/>
              </a:defRPr>
            </a:lvl1pPr>
          </a:lstStyle>
          <a:p>
            <a:pPr lvl="0"/>
            <a:r>
              <a:rPr lang="en-US" dirty="0"/>
              <a:t>Click to edit Master title style</a:t>
            </a:r>
            <a:br>
              <a:rPr lang="en-US" dirty="0"/>
            </a:br>
            <a:r>
              <a:rPr lang="en-US" sz="2800" dirty="0"/>
              <a:t>Subhead here</a:t>
            </a:r>
            <a:endParaRPr lang="en-US" dirty="0"/>
          </a:p>
        </p:txBody>
      </p:sp>
    </p:spTree>
    <p:extLst>
      <p:ext uri="{BB962C8B-B14F-4D97-AF65-F5344CB8AC3E}">
        <p14:creationId xmlns:p14="http://schemas.microsoft.com/office/powerpoint/2010/main" val="1776001494"/>
      </p:ext>
    </p:extLst>
  </p:cSld>
  <p:clrMapOvr>
    <a:masterClrMapping/>
  </p:clrMapOvr>
  <p:extLst>
    <p:ext uri="{DCECCB84-F9BA-43D5-87BE-67443E8EF086}">
      <p15:sldGuideLst xmlns:p15="http://schemas.microsoft.com/office/powerpoint/2012/main">
        <p15:guide id="1" orient="horz" pos="1008">
          <p15:clr>
            <a:srgbClr val="FBAE40"/>
          </p15:clr>
        </p15:guide>
        <p15:guide id="2" pos="2880">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cSld name="SBAR Handoff Repor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229600" cy="5105399"/>
          </a:xfrm>
        </p:spPr>
        <p:txBody>
          <a:bodyPr/>
          <a:lstStyle>
            <a:lvl1pPr marL="0" indent="0">
              <a:buFontTx/>
              <a:buNone/>
              <a:defRPr/>
            </a:lvl1pPr>
            <a:lvl2pPr marL="914400" indent="-290513">
              <a:defRPr/>
            </a:lvl2pPr>
            <a:lvl3pPr marL="1260475" indent="-290513">
              <a:defRPr sz="2000"/>
            </a:lvl3pPr>
            <a:lvl4pPr marL="1600200" indent="-228600">
              <a:buFont typeface="Wingdings" panose="05000000000000000000" pitchFamily="2" charset="2"/>
              <a:buChar char="§"/>
              <a:defRPr sz="1800">
                <a:solidFill>
                  <a:srgbClr val="737373"/>
                </a:solidFill>
              </a:defRPr>
            </a:lvl4pPr>
          </a:lstStyle>
          <a:p>
            <a:pPr lvl="0"/>
            <a:r>
              <a:rPr lang="en-US"/>
              <a:t>Click to edit Master text styles</a:t>
            </a:r>
          </a:p>
        </p:txBody>
      </p:sp>
      <p:sp>
        <p:nvSpPr>
          <p:cNvPr id="4" name="Title 1">
            <a:extLst>
              <a:ext uri="{FF2B5EF4-FFF2-40B4-BE49-F238E27FC236}">
                <a16:creationId xmlns:a16="http://schemas.microsoft.com/office/drawing/2014/main" id="{D7F31005-54C9-4F5E-8788-4AD1DB2182E5}"/>
              </a:ext>
            </a:extLst>
          </p:cNvPr>
          <p:cNvSpPr>
            <a:spLocks noGrp="1"/>
          </p:cNvSpPr>
          <p:nvPr>
            <p:ph type="title"/>
          </p:nvPr>
        </p:nvSpPr>
        <p:spPr>
          <a:xfrm>
            <a:off x="457200" y="228600"/>
            <a:ext cx="8229600" cy="590931"/>
          </a:xfrm>
          <a:noFill/>
        </p:spPr>
        <p:txBody>
          <a:bodyPr rtlCol="0"/>
          <a:lstStyle>
            <a:lvl1pPr algn="l">
              <a:defRPr lang="en-US" sz="3600" b="1">
                <a:solidFill>
                  <a:schemeClr val="accent1"/>
                </a:solidFill>
                <a:latin typeface="+mn-lt"/>
                <a:ea typeface="+mn-ea"/>
                <a:cs typeface="+mn-cs"/>
              </a:defRPr>
            </a:lvl1pPr>
          </a:lstStyle>
          <a:p>
            <a:pPr lvl="0"/>
            <a:r>
              <a:rPr lang="en-US"/>
              <a:t>Click to edit Master title style</a:t>
            </a:r>
            <a:endParaRPr lang="en-US" dirty="0"/>
          </a:p>
        </p:txBody>
      </p:sp>
    </p:spTree>
    <p:extLst>
      <p:ext uri="{BB962C8B-B14F-4D97-AF65-F5344CB8AC3E}">
        <p14:creationId xmlns:p14="http://schemas.microsoft.com/office/powerpoint/2010/main" val="3589477949"/>
      </p:ext>
    </p:extLst>
  </p:cSld>
  <p:clrMapOvr>
    <a:masterClrMapping/>
  </p:clrMapOvr>
  <p:extLst>
    <p:ext uri="{DCECCB84-F9BA-43D5-87BE-67443E8EF086}">
      <p15:sldGuideLst xmlns:p15="http://schemas.microsoft.com/office/powerpoint/2012/main">
        <p15:guide id="1" orient="horz" pos="1008">
          <p15:clr>
            <a:srgbClr val="FBAE40"/>
          </p15:clr>
        </p15:guide>
        <p15:guide id="2" pos="2880">
          <p15:clr>
            <a:srgbClr val="FBAE4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cSld name="1_SBAR Handoff Repor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229600" cy="5105399"/>
          </a:xfrm>
        </p:spPr>
        <p:txBody>
          <a:bodyPr/>
          <a:lstStyle>
            <a:lvl1pPr marL="346075" indent="-346075">
              <a:buClr>
                <a:schemeClr val="accent1"/>
              </a:buClr>
              <a:buFont typeface="Arial" panose="020B0604020202020204" pitchFamily="34" charset="0"/>
              <a:buChar char="•"/>
              <a:defRPr/>
            </a:lvl1pPr>
            <a:lvl2pPr marL="914400" indent="-290513">
              <a:defRPr/>
            </a:lvl2pPr>
            <a:lvl3pPr marL="1260475" indent="-290513">
              <a:defRPr sz="2000"/>
            </a:lvl3pPr>
            <a:lvl4pPr marL="1600200" indent="-228600">
              <a:buFont typeface="Wingdings" panose="05000000000000000000" pitchFamily="2" charset="2"/>
              <a:buChar char="§"/>
              <a:defRPr sz="1800">
                <a:solidFill>
                  <a:srgbClr val="737373"/>
                </a:solidFill>
              </a:defRPr>
            </a:lvl4pPr>
          </a:lstStyle>
          <a:p>
            <a:pPr lvl="0"/>
            <a:r>
              <a:rPr lang="en-US"/>
              <a:t>Click to edit Master text styles</a:t>
            </a:r>
          </a:p>
        </p:txBody>
      </p:sp>
      <p:sp>
        <p:nvSpPr>
          <p:cNvPr id="4" name="Title 1">
            <a:extLst>
              <a:ext uri="{FF2B5EF4-FFF2-40B4-BE49-F238E27FC236}">
                <a16:creationId xmlns:a16="http://schemas.microsoft.com/office/drawing/2014/main" id="{D7F31005-54C9-4F5E-8788-4AD1DB2182E5}"/>
              </a:ext>
            </a:extLst>
          </p:cNvPr>
          <p:cNvSpPr>
            <a:spLocks noGrp="1"/>
          </p:cNvSpPr>
          <p:nvPr>
            <p:ph type="title"/>
          </p:nvPr>
        </p:nvSpPr>
        <p:spPr>
          <a:xfrm>
            <a:off x="457200" y="228600"/>
            <a:ext cx="8229600" cy="590931"/>
          </a:xfrm>
          <a:noFill/>
        </p:spPr>
        <p:txBody>
          <a:bodyPr rtlCol="0"/>
          <a:lstStyle>
            <a:lvl1pPr algn="l">
              <a:defRPr lang="en-US" sz="3600" b="1">
                <a:solidFill>
                  <a:schemeClr val="accent1"/>
                </a:solidFill>
                <a:latin typeface="+mn-lt"/>
                <a:ea typeface="+mn-ea"/>
                <a:cs typeface="+mn-cs"/>
              </a:defRPr>
            </a:lvl1pPr>
          </a:lstStyle>
          <a:p>
            <a:pPr lvl="0"/>
            <a:r>
              <a:rPr lang="en-US"/>
              <a:t>Click to edit Master title style</a:t>
            </a:r>
            <a:endParaRPr lang="en-US" dirty="0"/>
          </a:p>
        </p:txBody>
      </p:sp>
    </p:spTree>
    <p:extLst>
      <p:ext uri="{BB962C8B-B14F-4D97-AF65-F5344CB8AC3E}">
        <p14:creationId xmlns:p14="http://schemas.microsoft.com/office/powerpoint/2010/main" val="384039088"/>
      </p:ext>
    </p:extLst>
  </p:cSld>
  <p:clrMapOvr>
    <a:masterClrMapping/>
  </p:clrMapOvr>
  <p:extLst>
    <p:ext uri="{DCECCB84-F9BA-43D5-87BE-67443E8EF086}">
      <p15:sldGuideLst xmlns:p15="http://schemas.microsoft.com/office/powerpoint/2012/main">
        <p15:guide id="1" orient="horz" pos="1008">
          <p15:clr>
            <a:srgbClr val="FBAE40"/>
          </p15:clr>
        </p15:guide>
        <p15:guide id="2" pos="288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Title and Bulleted List">
    <p:spTree>
      <p:nvGrpSpPr>
        <p:cNvPr id="1" name=""/>
        <p:cNvGrpSpPr/>
        <p:nvPr/>
      </p:nvGrpSpPr>
      <p:grpSpPr>
        <a:xfrm>
          <a:off x="0" y="0"/>
          <a:ext cx="0" cy="0"/>
          <a:chOff x="0" y="0"/>
          <a:chExt cx="0" cy="0"/>
        </a:xfrm>
      </p:grpSpPr>
      <p:sp>
        <p:nvSpPr>
          <p:cNvPr id="2" name="Title 1" hidden="1"/>
          <p:cNvSpPr>
            <a:spLocks noGrp="1"/>
          </p:cNvSpPr>
          <p:nvPr>
            <p:ph type="title"/>
          </p:nvPr>
        </p:nvSpPr>
        <p:spPr>
          <a:xfrm>
            <a:off x="756356" y="234539"/>
            <a:ext cx="8235244" cy="59093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spAutoFit/>
          </a:bodyPr>
          <a:lstStyle>
            <a:lvl1pPr>
              <a:defRPr lang="en-US" dirty="0"/>
            </a:lvl1pPr>
          </a:lstStyle>
          <a:p>
            <a:pPr lvl="0"/>
            <a:r>
              <a:rPr lang="en-US"/>
              <a:t>Click to edit Master title style</a:t>
            </a:r>
            <a:endParaRPr lang="en-US" dirty="0"/>
          </a:p>
        </p:txBody>
      </p:sp>
      <p:sp>
        <p:nvSpPr>
          <p:cNvPr id="4" name="Content Placeholder 2"/>
          <p:cNvSpPr>
            <a:spLocks noGrp="1"/>
          </p:cNvSpPr>
          <p:nvPr>
            <p:ph idx="1"/>
          </p:nvPr>
        </p:nvSpPr>
        <p:spPr>
          <a:xfrm>
            <a:off x="457200" y="1195349"/>
            <a:ext cx="8229600" cy="4595851"/>
          </a:xfrm>
        </p:spPr>
        <p:txBody>
          <a:bodyPr/>
          <a:lstStyle>
            <a:lvl2pPr marL="914400" indent="-290513">
              <a:defRPr>
                <a:solidFill>
                  <a:schemeClr val="tx1">
                    <a:lumMod val="75000"/>
                  </a:schemeClr>
                </a:solidFill>
              </a:defRPr>
            </a:lvl2pPr>
            <a:lvl3pPr marL="1260475" indent="-290513">
              <a:defRPr sz="2400">
                <a:solidFill>
                  <a:schemeClr val="tx1">
                    <a:lumMod val="75000"/>
                  </a:schemeClr>
                </a:solidFill>
              </a:defRPr>
            </a:lvl3pPr>
            <a:lvl4pPr marL="1600200" indent="-228600">
              <a:buFont typeface="Wingdings" panose="05000000000000000000" pitchFamily="2" charset="2"/>
              <a:buChar char="§"/>
              <a:defRPr sz="2000">
                <a:solidFill>
                  <a:schemeClr val="tx1">
                    <a:lumMod val="75000"/>
                  </a:schemeClr>
                </a:solidFill>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829180591"/>
      </p:ext>
    </p:extLst>
  </p:cSld>
  <p:clrMapOvr>
    <a:masterClrMapping/>
  </p:clrMapOvr>
  <p:extLst>
    <p:ext uri="{DCECCB84-F9BA-43D5-87BE-67443E8EF086}">
      <p15:sldGuideLst xmlns:p15="http://schemas.microsoft.com/office/powerpoint/2012/main">
        <p15:guide id="1" orient="horz" pos="1008" userDrawn="1">
          <p15:clr>
            <a:srgbClr val="FBAE40"/>
          </p15:clr>
        </p15:guide>
        <p15:guide id="2" pos="480" userDrawn="1">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cSld name="Review Questio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457200" y="2514600"/>
            <a:ext cx="8229600" cy="3657600"/>
          </a:xfrm>
        </p:spPr>
        <p:txBody>
          <a:bodyPr/>
          <a:lstStyle>
            <a:lvl1pPr marL="457200" indent="-457200">
              <a:buFont typeface="+mj-lt"/>
              <a:buAutoNum type="arabicPeriod"/>
              <a:defRPr/>
            </a:lvl1pPr>
            <a:lvl2pPr marL="914400" indent="-290513">
              <a:defRPr/>
            </a:lvl2pPr>
            <a:lvl3pPr marL="1260475" indent="-290513">
              <a:defRPr sz="2000"/>
            </a:lvl3pPr>
            <a:lvl4pPr marL="1600200" indent="-228600">
              <a:buFont typeface="Wingdings" panose="05000000000000000000" pitchFamily="2" charset="2"/>
              <a:buChar char="§"/>
              <a:defRPr sz="1800">
                <a:solidFill>
                  <a:srgbClr val="737373"/>
                </a:solidFill>
              </a:defRPr>
            </a:lvl4pPr>
          </a:lstStyle>
          <a:p>
            <a:pPr lvl="0"/>
            <a:r>
              <a:rPr lang="en-US" dirty="0"/>
              <a:t>Click here to add answer options</a:t>
            </a:r>
          </a:p>
        </p:txBody>
      </p:sp>
      <p:sp>
        <p:nvSpPr>
          <p:cNvPr id="6" name="Text Placeholder 5"/>
          <p:cNvSpPr>
            <a:spLocks noGrp="1"/>
          </p:cNvSpPr>
          <p:nvPr>
            <p:ph type="body" sz="quarter" idx="11" hasCustomPrompt="1"/>
          </p:nvPr>
        </p:nvSpPr>
        <p:spPr>
          <a:xfrm>
            <a:off x="457200" y="1143000"/>
            <a:ext cx="8229600" cy="1295400"/>
          </a:xfrm>
        </p:spPr>
        <p:txBody>
          <a:bodyPr anchor="t">
            <a:noAutofit/>
          </a:bodyPr>
          <a:lstStyle>
            <a:lvl1pPr marL="0" indent="0">
              <a:buNone/>
              <a:defRPr sz="3200" b="1"/>
            </a:lvl1pPr>
          </a:lstStyle>
          <a:p>
            <a:pPr lvl="0"/>
            <a:r>
              <a:rPr lang="en-US" dirty="0"/>
              <a:t>Click to add question</a:t>
            </a:r>
          </a:p>
        </p:txBody>
      </p:sp>
      <p:sp>
        <p:nvSpPr>
          <p:cNvPr id="5" name="Title 4"/>
          <p:cNvSpPr>
            <a:spLocks noGrp="1"/>
          </p:cNvSpPr>
          <p:nvPr>
            <p:ph type="title"/>
          </p:nvPr>
        </p:nvSpPr>
        <p:spPr/>
        <p:txBody>
          <a:bodyPr/>
          <a:lstStyle>
            <a:lvl1pPr algn="l">
              <a:defRPr>
                <a:solidFill>
                  <a:schemeClr val="accent1"/>
                </a:solidFill>
              </a:defRPr>
            </a:lvl1pPr>
          </a:lstStyle>
          <a:p>
            <a:r>
              <a:rPr lang="en-US"/>
              <a:t>Click to edit Master title style</a:t>
            </a:r>
            <a:endParaRPr lang="en-US" dirty="0"/>
          </a:p>
        </p:txBody>
      </p:sp>
    </p:spTree>
    <p:extLst>
      <p:ext uri="{BB962C8B-B14F-4D97-AF65-F5344CB8AC3E}">
        <p14:creationId xmlns:p14="http://schemas.microsoft.com/office/powerpoint/2010/main" val="2328246599"/>
      </p:ext>
    </p:extLst>
  </p:cSld>
  <p:clrMapOvr>
    <a:masterClrMapping/>
  </p:clrMapOvr>
  <p:extLst>
    <p:ext uri="{DCECCB84-F9BA-43D5-87BE-67443E8EF086}">
      <p15:sldGuideLst xmlns:p15="http://schemas.microsoft.com/office/powerpoint/2012/main">
        <p15:guide id="1" orient="horz" pos="1008">
          <p15:clr>
            <a:srgbClr val="FBAE40"/>
          </p15:clr>
        </p15:guide>
        <p15:guide id="2" pos="2880">
          <p15:clr>
            <a:srgbClr val="FBAE4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cSld name="Review Answer">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457200" y="1981200"/>
            <a:ext cx="8229600" cy="4191000"/>
          </a:xfrm>
        </p:spPr>
        <p:txBody>
          <a:bodyPr/>
          <a:lstStyle>
            <a:lvl1pPr marL="0" indent="0">
              <a:buFont typeface="+mj-lt"/>
              <a:buNone/>
              <a:defRPr/>
            </a:lvl1pPr>
            <a:lvl2pPr marL="914400" indent="-290513">
              <a:defRPr/>
            </a:lvl2pPr>
            <a:lvl3pPr marL="1260475" indent="-290513">
              <a:defRPr sz="2000"/>
            </a:lvl3pPr>
            <a:lvl4pPr marL="1600200" indent="-228600">
              <a:buFont typeface="Wingdings" panose="05000000000000000000" pitchFamily="2" charset="2"/>
              <a:buChar char="§"/>
              <a:defRPr sz="1800">
                <a:solidFill>
                  <a:srgbClr val="737373"/>
                </a:solidFill>
              </a:defRPr>
            </a:lvl4pPr>
          </a:lstStyle>
          <a:p>
            <a:pPr lvl="0"/>
            <a:r>
              <a:rPr lang="en-US" dirty="0"/>
              <a:t>Click here to add answer rationale</a:t>
            </a:r>
          </a:p>
        </p:txBody>
      </p:sp>
      <p:sp>
        <p:nvSpPr>
          <p:cNvPr id="6" name="Text Placeholder 5"/>
          <p:cNvSpPr>
            <a:spLocks noGrp="1"/>
          </p:cNvSpPr>
          <p:nvPr>
            <p:ph type="body" sz="quarter" idx="11" hasCustomPrompt="1"/>
          </p:nvPr>
        </p:nvSpPr>
        <p:spPr>
          <a:xfrm>
            <a:off x="457200" y="1143000"/>
            <a:ext cx="8229600" cy="685800"/>
          </a:xfrm>
        </p:spPr>
        <p:txBody>
          <a:bodyPr anchor="t">
            <a:noAutofit/>
          </a:bodyPr>
          <a:lstStyle>
            <a:lvl1pPr marL="0" indent="0">
              <a:buNone/>
              <a:defRPr sz="3200" b="1"/>
            </a:lvl1pPr>
          </a:lstStyle>
          <a:p>
            <a:pPr lvl="0"/>
            <a:r>
              <a:rPr lang="en-US" dirty="0"/>
              <a:t>Click here to add answer</a:t>
            </a:r>
          </a:p>
        </p:txBody>
      </p:sp>
      <p:sp>
        <p:nvSpPr>
          <p:cNvPr id="5" name="Title 4"/>
          <p:cNvSpPr>
            <a:spLocks noGrp="1"/>
          </p:cNvSpPr>
          <p:nvPr>
            <p:ph type="title"/>
          </p:nvPr>
        </p:nvSpPr>
        <p:spPr/>
        <p:txBody>
          <a:bodyPr/>
          <a:lstStyle>
            <a:lvl1pPr algn="l">
              <a:defRPr>
                <a:solidFill>
                  <a:schemeClr val="accent1"/>
                </a:solidFill>
              </a:defRPr>
            </a:lvl1pPr>
          </a:lstStyle>
          <a:p>
            <a:r>
              <a:rPr lang="en-US"/>
              <a:t>Click to edit Master title style</a:t>
            </a:r>
          </a:p>
        </p:txBody>
      </p:sp>
    </p:spTree>
    <p:extLst>
      <p:ext uri="{BB962C8B-B14F-4D97-AF65-F5344CB8AC3E}">
        <p14:creationId xmlns:p14="http://schemas.microsoft.com/office/powerpoint/2010/main" val="3506232473"/>
      </p:ext>
    </p:extLst>
  </p:cSld>
  <p:clrMapOvr>
    <a:masterClrMapping/>
  </p:clrMapOvr>
  <p:extLst>
    <p:ext uri="{DCECCB84-F9BA-43D5-87BE-67443E8EF086}">
      <p15:sldGuideLst xmlns:p15="http://schemas.microsoft.com/office/powerpoint/2012/main">
        <p15:guide id="1" orient="horz" pos="1008">
          <p15:clr>
            <a:srgbClr val="FBAE40"/>
          </p15:clr>
        </p15:guide>
        <p15:guide id="2" pos="288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Title and Bulleted List">
    <p:spTree>
      <p:nvGrpSpPr>
        <p:cNvPr id="1" name=""/>
        <p:cNvGrpSpPr/>
        <p:nvPr/>
      </p:nvGrpSpPr>
      <p:grpSpPr>
        <a:xfrm>
          <a:off x="0" y="0"/>
          <a:ext cx="0" cy="0"/>
          <a:chOff x="0" y="0"/>
          <a:chExt cx="0" cy="0"/>
        </a:xfrm>
      </p:grpSpPr>
      <p:sp>
        <p:nvSpPr>
          <p:cNvPr id="2" name="Title 1"/>
          <p:cNvSpPr>
            <a:spLocks noGrp="1"/>
          </p:cNvSpPr>
          <p:nvPr>
            <p:ph type="title"/>
          </p:nvPr>
        </p:nvSpPr>
        <p:spPr>
          <a:xfrm>
            <a:off x="756356" y="234539"/>
            <a:ext cx="8235244" cy="59093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spAutoFit/>
          </a:bodyPr>
          <a:lstStyle>
            <a:lvl1pPr>
              <a:defRPr lang="en-US" dirty="0"/>
            </a:lvl1pPr>
          </a:lstStyle>
          <a:p>
            <a:pPr lvl="0"/>
            <a:r>
              <a:rPr lang="en-US"/>
              <a:t>Click to edit Master title style</a:t>
            </a:r>
            <a:endParaRPr lang="en-US" dirty="0"/>
          </a:p>
        </p:txBody>
      </p:sp>
      <p:sp>
        <p:nvSpPr>
          <p:cNvPr id="4" name="Content Placeholder 2"/>
          <p:cNvSpPr>
            <a:spLocks noGrp="1"/>
          </p:cNvSpPr>
          <p:nvPr>
            <p:ph idx="1"/>
          </p:nvPr>
        </p:nvSpPr>
        <p:spPr>
          <a:xfrm>
            <a:off x="457200" y="1195349"/>
            <a:ext cx="8229600" cy="2538451"/>
          </a:xfrm>
        </p:spPr>
        <p:txBody>
          <a:bodyPr/>
          <a:lstStyle>
            <a:lvl2pPr marL="914400" indent="-290513">
              <a:defRPr>
                <a:solidFill>
                  <a:schemeClr val="tx1">
                    <a:lumMod val="75000"/>
                  </a:schemeClr>
                </a:solidFill>
              </a:defRPr>
            </a:lvl2pPr>
            <a:lvl3pPr marL="1260475" indent="-290513">
              <a:defRPr sz="2400">
                <a:solidFill>
                  <a:schemeClr val="tx1">
                    <a:lumMod val="75000"/>
                  </a:schemeClr>
                </a:solidFill>
              </a:defRPr>
            </a:lvl3pPr>
            <a:lvl4pPr marL="1600200" indent="-228600">
              <a:buFont typeface="Wingdings" panose="05000000000000000000" pitchFamily="2" charset="2"/>
              <a:buChar char="§"/>
              <a:defRPr sz="2000">
                <a:solidFill>
                  <a:schemeClr val="tx1">
                    <a:lumMod val="75000"/>
                  </a:schemeClr>
                </a:solidFill>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5" name="Content Placeholder 2"/>
          <p:cNvSpPr>
            <a:spLocks noGrp="1"/>
          </p:cNvSpPr>
          <p:nvPr>
            <p:ph idx="10"/>
          </p:nvPr>
        </p:nvSpPr>
        <p:spPr>
          <a:xfrm>
            <a:off x="457200" y="3962400"/>
            <a:ext cx="2667000" cy="2538451"/>
          </a:xfrm>
        </p:spPr>
        <p:txBody>
          <a:bodyPr/>
          <a:lstStyle>
            <a:lvl2pPr marL="914400" indent="-290513">
              <a:defRPr>
                <a:solidFill>
                  <a:schemeClr val="tx1">
                    <a:lumMod val="75000"/>
                  </a:schemeClr>
                </a:solidFill>
              </a:defRPr>
            </a:lvl2pPr>
            <a:lvl3pPr marL="1260475" indent="-290513">
              <a:defRPr sz="2400">
                <a:solidFill>
                  <a:schemeClr val="tx1">
                    <a:lumMod val="75000"/>
                  </a:schemeClr>
                </a:solidFill>
              </a:defRPr>
            </a:lvl3pPr>
            <a:lvl4pPr marL="1600200" indent="-228600">
              <a:buFont typeface="Wingdings" panose="05000000000000000000" pitchFamily="2" charset="2"/>
              <a:buChar char="§"/>
              <a:defRPr sz="2000">
                <a:solidFill>
                  <a:schemeClr val="tx1">
                    <a:lumMod val="75000"/>
                  </a:schemeClr>
                </a:solidFill>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6" name="Content Placeholder 2"/>
          <p:cNvSpPr>
            <a:spLocks noGrp="1"/>
          </p:cNvSpPr>
          <p:nvPr>
            <p:ph idx="11"/>
          </p:nvPr>
        </p:nvSpPr>
        <p:spPr>
          <a:xfrm>
            <a:off x="3352800" y="3962400"/>
            <a:ext cx="2667000" cy="2538451"/>
          </a:xfrm>
        </p:spPr>
        <p:txBody>
          <a:bodyPr/>
          <a:lstStyle>
            <a:lvl2pPr marL="914400" indent="-290513">
              <a:defRPr>
                <a:solidFill>
                  <a:schemeClr val="tx1">
                    <a:lumMod val="75000"/>
                  </a:schemeClr>
                </a:solidFill>
              </a:defRPr>
            </a:lvl2pPr>
            <a:lvl3pPr marL="1260475" indent="-290513">
              <a:defRPr sz="2400">
                <a:solidFill>
                  <a:schemeClr val="tx1">
                    <a:lumMod val="75000"/>
                  </a:schemeClr>
                </a:solidFill>
              </a:defRPr>
            </a:lvl3pPr>
            <a:lvl4pPr marL="1600200" indent="-228600">
              <a:buFont typeface="Wingdings" panose="05000000000000000000" pitchFamily="2" charset="2"/>
              <a:buChar char="§"/>
              <a:defRPr sz="2000">
                <a:solidFill>
                  <a:schemeClr val="tx1">
                    <a:lumMod val="75000"/>
                  </a:schemeClr>
                </a:solidFill>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Content Placeholder 2"/>
          <p:cNvSpPr>
            <a:spLocks noGrp="1"/>
          </p:cNvSpPr>
          <p:nvPr>
            <p:ph idx="12"/>
          </p:nvPr>
        </p:nvSpPr>
        <p:spPr>
          <a:xfrm>
            <a:off x="6248400" y="3962400"/>
            <a:ext cx="2667000" cy="2538451"/>
          </a:xfrm>
        </p:spPr>
        <p:txBody>
          <a:bodyPr/>
          <a:lstStyle>
            <a:lvl2pPr marL="914400" indent="-290513">
              <a:defRPr>
                <a:solidFill>
                  <a:schemeClr val="tx1">
                    <a:lumMod val="75000"/>
                  </a:schemeClr>
                </a:solidFill>
              </a:defRPr>
            </a:lvl2pPr>
            <a:lvl3pPr marL="1260475" indent="-290513">
              <a:defRPr sz="2400">
                <a:solidFill>
                  <a:schemeClr val="tx1">
                    <a:lumMod val="75000"/>
                  </a:schemeClr>
                </a:solidFill>
              </a:defRPr>
            </a:lvl3pPr>
            <a:lvl4pPr marL="1600200" indent="-228600">
              <a:buFont typeface="Wingdings" panose="05000000000000000000" pitchFamily="2" charset="2"/>
              <a:buChar char="§"/>
              <a:defRPr sz="2000">
                <a:solidFill>
                  <a:schemeClr val="tx1">
                    <a:lumMod val="75000"/>
                  </a:schemeClr>
                </a:solidFill>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92952206"/>
      </p:ext>
    </p:extLst>
  </p:cSld>
  <p:clrMapOvr>
    <a:masterClrMapping/>
  </p:clrMapOvr>
  <p:extLst>
    <p:ext uri="{DCECCB84-F9BA-43D5-87BE-67443E8EF086}">
      <p15:sldGuideLst xmlns:p15="http://schemas.microsoft.com/office/powerpoint/2012/main">
        <p15:guide id="1" orient="horz" pos="1008" userDrawn="1">
          <p15:clr>
            <a:srgbClr val="FBAE40"/>
          </p15:clr>
        </p15:guide>
        <p15:guide id="2" pos="48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and Bulleted List">
    <p:spTree>
      <p:nvGrpSpPr>
        <p:cNvPr id="1" name=""/>
        <p:cNvGrpSpPr/>
        <p:nvPr/>
      </p:nvGrpSpPr>
      <p:grpSpPr>
        <a:xfrm>
          <a:off x="0" y="0"/>
          <a:ext cx="0" cy="0"/>
          <a:chOff x="0" y="0"/>
          <a:chExt cx="0" cy="0"/>
        </a:xfrm>
      </p:grpSpPr>
      <p:sp>
        <p:nvSpPr>
          <p:cNvPr id="2" name="Title 1"/>
          <p:cNvSpPr>
            <a:spLocks noGrp="1"/>
          </p:cNvSpPr>
          <p:nvPr>
            <p:ph type="title"/>
          </p:nvPr>
        </p:nvSpPr>
        <p:spPr>
          <a:xfrm>
            <a:off x="756356" y="234539"/>
            <a:ext cx="8235244" cy="59093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spAutoFit/>
          </a:bodyPr>
          <a:lstStyle>
            <a:lvl1pPr>
              <a:defRPr lang="en-US" dirty="0"/>
            </a:lvl1pPr>
          </a:lstStyle>
          <a:p>
            <a:pPr lvl="0"/>
            <a:r>
              <a:rPr lang="en-US"/>
              <a:t>Click to edit Master title style</a:t>
            </a:r>
            <a:endParaRPr lang="en-US" dirty="0"/>
          </a:p>
        </p:txBody>
      </p:sp>
      <p:sp>
        <p:nvSpPr>
          <p:cNvPr id="4" name="Content Placeholder 2"/>
          <p:cNvSpPr>
            <a:spLocks noGrp="1"/>
          </p:cNvSpPr>
          <p:nvPr>
            <p:ph idx="1"/>
          </p:nvPr>
        </p:nvSpPr>
        <p:spPr>
          <a:xfrm>
            <a:off x="457200" y="1195349"/>
            <a:ext cx="8229600" cy="1700251"/>
          </a:xfrm>
        </p:spPr>
        <p:txBody>
          <a:bodyPr/>
          <a:lstStyle>
            <a:lvl2pPr marL="914400" indent="-290513">
              <a:defRPr>
                <a:solidFill>
                  <a:schemeClr val="tx1">
                    <a:lumMod val="75000"/>
                  </a:schemeClr>
                </a:solidFill>
              </a:defRPr>
            </a:lvl2pPr>
            <a:lvl3pPr marL="1260475" indent="-290513">
              <a:defRPr sz="2400">
                <a:solidFill>
                  <a:schemeClr val="tx1">
                    <a:lumMod val="75000"/>
                  </a:schemeClr>
                </a:solidFill>
              </a:defRPr>
            </a:lvl3pPr>
            <a:lvl4pPr marL="1600200" indent="-228600">
              <a:buFont typeface="Wingdings" panose="05000000000000000000" pitchFamily="2" charset="2"/>
              <a:buChar char="§"/>
              <a:defRPr sz="2000">
                <a:solidFill>
                  <a:schemeClr val="tx1">
                    <a:lumMod val="75000"/>
                  </a:schemeClr>
                </a:solidFill>
              </a:defRPr>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Content Placeholder 2"/>
          <p:cNvSpPr>
            <a:spLocks noGrp="1"/>
          </p:cNvSpPr>
          <p:nvPr>
            <p:ph idx="10"/>
          </p:nvPr>
        </p:nvSpPr>
        <p:spPr>
          <a:xfrm>
            <a:off x="457200" y="3124200"/>
            <a:ext cx="8229600" cy="1700251"/>
          </a:xfrm>
        </p:spPr>
        <p:txBody>
          <a:bodyPr/>
          <a:lstStyle>
            <a:lvl2pPr marL="914400" indent="-290513">
              <a:defRPr>
                <a:solidFill>
                  <a:schemeClr val="tx1">
                    <a:lumMod val="75000"/>
                  </a:schemeClr>
                </a:solidFill>
              </a:defRPr>
            </a:lvl2pPr>
            <a:lvl3pPr marL="1260475" indent="-290513">
              <a:defRPr sz="2400">
                <a:solidFill>
                  <a:schemeClr val="tx1">
                    <a:lumMod val="75000"/>
                  </a:schemeClr>
                </a:solidFill>
              </a:defRPr>
            </a:lvl3pPr>
            <a:lvl4pPr marL="1600200" indent="-228600">
              <a:buFont typeface="Wingdings" panose="05000000000000000000" pitchFamily="2" charset="2"/>
              <a:buChar char="§"/>
              <a:defRPr sz="2000">
                <a:solidFill>
                  <a:schemeClr val="tx1">
                    <a:lumMod val="75000"/>
                  </a:schemeClr>
                </a:solidFill>
              </a:defRPr>
            </a:lvl4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582480512"/>
      </p:ext>
    </p:extLst>
  </p:cSld>
  <p:clrMapOvr>
    <a:masterClrMapping/>
  </p:clrMapOvr>
  <p:extLst>
    <p:ext uri="{DCECCB84-F9BA-43D5-87BE-67443E8EF086}">
      <p15:sldGuideLst xmlns:p15="http://schemas.microsoft.com/office/powerpoint/2012/main">
        <p15:guide id="1" orient="horz" pos="1008" userDrawn="1">
          <p15:clr>
            <a:srgbClr val="FBAE40"/>
          </p15:clr>
        </p15:guide>
        <p15:guide id="2" pos="48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Title and Bulleted List">
    <p:spTree>
      <p:nvGrpSpPr>
        <p:cNvPr id="1" name=""/>
        <p:cNvGrpSpPr/>
        <p:nvPr/>
      </p:nvGrpSpPr>
      <p:grpSpPr>
        <a:xfrm>
          <a:off x="0" y="0"/>
          <a:ext cx="0" cy="0"/>
          <a:chOff x="0" y="0"/>
          <a:chExt cx="0" cy="0"/>
        </a:xfrm>
      </p:grpSpPr>
      <p:sp>
        <p:nvSpPr>
          <p:cNvPr id="2" name="Title 1"/>
          <p:cNvSpPr>
            <a:spLocks noGrp="1"/>
          </p:cNvSpPr>
          <p:nvPr>
            <p:ph type="title"/>
          </p:nvPr>
        </p:nvSpPr>
        <p:spPr>
          <a:xfrm>
            <a:off x="756356" y="234539"/>
            <a:ext cx="8235244" cy="59093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spAutoFit/>
          </a:bodyPr>
          <a:lstStyle>
            <a:lvl1pPr>
              <a:defRPr lang="en-US" dirty="0"/>
            </a:lvl1pPr>
          </a:lstStyle>
          <a:p>
            <a:pPr lvl="0"/>
            <a:r>
              <a:rPr lang="en-US"/>
              <a:t>Click to edit Master title style</a:t>
            </a:r>
            <a:endParaRPr lang="en-US" dirty="0"/>
          </a:p>
        </p:txBody>
      </p:sp>
      <p:sp>
        <p:nvSpPr>
          <p:cNvPr id="4" name="Content Placeholder 2"/>
          <p:cNvSpPr>
            <a:spLocks noGrp="1"/>
          </p:cNvSpPr>
          <p:nvPr>
            <p:ph idx="1"/>
          </p:nvPr>
        </p:nvSpPr>
        <p:spPr>
          <a:xfrm>
            <a:off x="457200" y="1195349"/>
            <a:ext cx="3886200" cy="4595851"/>
          </a:xfrm>
        </p:spPr>
        <p:txBody>
          <a:bodyPr/>
          <a:lstStyle>
            <a:lvl2pPr marL="914400" indent="-290513">
              <a:defRPr>
                <a:solidFill>
                  <a:schemeClr val="tx1">
                    <a:lumMod val="75000"/>
                  </a:schemeClr>
                </a:solidFill>
              </a:defRPr>
            </a:lvl2pPr>
            <a:lvl3pPr marL="1260475" indent="-290513">
              <a:defRPr sz="2400">
                <a:solidFill>
                  <a:schemeClr val="tx1">
                    <a:lumMod val="75000"/>
                  </a:schemeClr>
                </a:solidFill>
              </a:defRPr>
            </a:lvl3pPr>
            <a:lvl4pPr marL="1600200" indent="-228600">
              <a:buFont typeface="Wingdings" panose="05000000000000000000" pitchFamily="2" charset="2"/>
              <a:buChar char="§"/>
              <a:defRPr sz="2000">
                <a:solidFill>
                  <a:schemeClr val="tx1">
                    <a:lumMod val="75000"/>
                  </a:schemeClr>
                </a:solidFill>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6" name="Content Placeholder 2"/>
          <p:cNvSpPr>
            <a:spLocks noGrp="1"/>
          </p:cNvSpPr>
          <p:nvPr>
            <p:ph idx="10"/>
          </p:nvPr>
        </p:nvSpPr>
        <p:spPr>
          <a:xfrm>
            <a:off x="4648200" y="1219200"/>
            <a:ext cx="3886200" cy="4595851"/>
          </a:xfrm>
        </p:spPr>
        <p:txBody>
          <a:bodyPr/>
          <a:lstStyle>
            <a:lvl2pPr marL="914400" indent="-290513">
              <a:defRPr>
                <a:solidFill>
                  <a:schemeClr val="tx1">
                    <a:lumMod val="75000"/>
                  </a:schemeClr>
                </a:solidFill>
              </a:defRPr>
            </a:lvl2pPr>
            <a:lvl3pPr marL="1260475" indent="-290513">
              <a:defRPr sz="2400">
                <a:solidFill>
                  <a:schemeClr val="tx1">
                    <a:lumMod val="75000"/>
                  </a:schemeClr>
                </a:solidFill>
              </a:defRPr>
            </a:lvl3pPr>
            <a:lvl4pPr marL="1600200" indent="-228600">
              <a:buFont typeface="Wingdings" panose="05000000000000000000" pitchFamily="2" charset="2"/>
              <a:buChar char="§"/>
              <a:defRPr sz="2000">
                <a:solidFill>
                  <a:schemeClr val="tx1">
                    <a:lumMod val="75000"/>
                  </a:schemeClr>
                </a:solidFill>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162567164"/>
      </p:ext>
    </p:extLst>
  </p:cSld>
  <p:clrMapOvr>
    <a:masterClrMapping/>
  </p:clrMapOvr>
  <p:extLst>
    <p:ext uri="{DCECCB84-F9BA-43D5-87BE-67443E8EF086}">
      <p15:sldGuideLst xmlns:p15="http://schemas.microsoft.com/office/powerpoint/2012/main">
        <p15:guide id="1" orient="horz" pos="1008" userDrawn="1">
          <p15:clr>
            <a:srgbClr val="FBAE40"/>
          </p15:clr>
        </p15:guide>
        <p15:guide id="2" pos="48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Lead-in Head, and Bulleted List">
    <p:spTree>
      <p:nvGrpSpPr>
        <p:cNvPr id="1" name=""/>
        <p:cNvGrpSpPr/>
        <p:nvPr/>
      </p:nvGrpSpPr>
      <p:grpSpPr>
        <a:xfrm>
          <a:off x="0" y="0"/>
          <a:ext cx="0" cy="0"/>
          <a:chOff x="0" y="0"/>
          <a:chExt cx="0" cy="0"/>
        </a:xfrm>
      </p:grpSpPr>
      <p:sp>
        <p:nvSpPr>
          <p:cNvPr id="8" name="Title 1"/>
          <p:cNvSpPr>
            <a:spLocks noGrp="1"/>
          </p:cNvSpPr>
          <p:nvPr>
            <p:ph type="title"/>
          </p:nvPr>
        </p:nvSpPr>
        <p:spPr>
          <a:xfrm>
            <a:off x="756356" y="234539"/>
            <a:ext cx="8235244" cy="59093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spAutoFit/>
          </a:bodyPr>
          <a:lstStyle>
            <a:lvl1pPr>
              <a:defRPr lang="en-US" dirty="0"/>
            </a:lvl1pPr>
          </a:lstStyle>
          <a:p>
            <a:pPr lvl="0"/>
            <a:r>
              <a:rPr lang="en-US"/>
              <a:t>Click to edit Master title style</a:t>
            </a:r>
            <a:endParaRPr lang="en-US" dirty="0"/>
          </a:p>
        </p:txBody>
      </p:sp>
      <p:sp>
        <p:nvSpPr>
          <p:cNvPr id="6" name="Text Placeholder 5"/>
          <p:cNvSpPr>
            <a:spLocks noGrp="1"/>
          </p:cNvSpPr>
          <p:nvPr>
            <p:ph type="body" sz="quarter" idx="11"/>
          </p:nvPr>
        </p:nvSpPr>
        <p:spPr>
          <a:xfrm>
            <a:off x="457200" y="1295400"/>
            <a:ext cx="8229600" cy="381000"/>
          </a:xfrm>
        </p:spPr>
        <p:txBody>
          <a:bodyPr anchor="ctr">
            <a:noAutofit/>
          </a:bodyPr>
          <a:lstStyle>
            <a:lvl1pPr marL="346075" indent="0">
              <a:buNone/>
              <a:defRPr sz="3200"/>
            </a:lvl1pPr>
          </a:lstStyle>
          <a:p>
            <a:pPr lvl="0"/>
            <a:r>
              <a:rPr lang="en-US"/>
              <a:t>Click to edit Master text styles</a:t>
            </a:r>
          </a:p>
        </p:txBody>
      </p:sp>
      <p:sp>
        <p:nvSpPr>
          <p:cNvPr id="3" name="Content Placeholder 2"/>
          <p:cNvSpPr>
            <a:spLocks noGrp="1"/>
          </p:cNvSpPr>
          <p:nvPr>
            <p:ph idx="1"/>
          </p:nvPr>
        </p:nvSpPr>
        <p:spPr>
          <a:xfrm>
            <a:off x="457200" y="1741449"/>
            <a:ext cx="8229600" cy="4068763"/>
          </a:xfrm>
        </p:spPr>
        <p:txBody>
          <a:bodyPr/>
          <a:lstStyle>
            <a:lvl2pPr marL="914400" indent="-290513">
              <a:defRPr>
                <a:solidFill>
                  <a:schemeClr val="tx1">
                    <a:lumMod val="75000"/>
                  </a:schemeClr>
                </a:solidFill>
              </a:defRPr>
            </a:lvl2pPr>
            <a:lvl3pPr marL="1260475" indent="-290513">
              <a:defRPr sz="2400">
                <a:solidFill>
                  <a:schemeClr val="tx1">
                    <a:lumMod val="75000"/>
                  </a:schemeClr>
                </a:solidFill>
              </a:defRPr>
            </a:lvl3pPr>
            <a:lvl4pPr marL="1600200" indent="-228600">
              <a:buFont typeface="Wingdings" panose="05000000000000000000" pitchFamily="2" charset="2"/>
              <a:buChar char="§"/>
              <a:defRPr sz="2000">
                <a:solidFill>
                  <a:schemeClr val="tx1">
                    <a:lumMod val="75000"/>
                  </a:schemeClr>
                </a:solidFill>
              </a:defRPr>
            </a:lvl4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2351827765"/>
      </p:ext>
    </p:extLst>
  </p:cSld>
  <p:clrMapOvr>
    <a:masterClrMapping/>
  </p:clrMapOvr>
  <p:extLst>
    <p:ext uri="{DCECCB84-F9BA-43D5-87BE-67443E8EF086}">
      <p15:sldGuideLst xmlns:p15="http://schemas.microsoft.com/office/powerpoint/2012/main">
        <p15:guide id="1" orient="horz" pos="1008" userDrawn="1">
          <p15:clr>
            <a:srgbClr val="FBAE40"/>
          </p15:clr>
        </p15:guide>
        <p15:guide id="2" pos="2880" userDrawn="1">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image" Target="../media/image2.png"/><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microsoft.com/office/2007/relationships/hdphoto" Target="../media/hdphoto1.wdp"/><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p:cNvSpPr/>
          <p:nvPr/>
        </p:nvSpPr>
        <p:spPr>
          <a:xfrm>
            <a:off x="0" y="6356350"/>
            <a:ext cx="9144000" cy="5072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Date Placeholder 3"/>
          <p:cNvSpPr txBox="1">
            <a:spLocks/>
          </p:cNvSpPr>
          <p:nvPr/>
        </p:nvSpPr>
        <p:spPr>
          <a:xfrm>
            <a:off x="101599" y="6470650"/>
            <a:ext cx="2422525" cy="365125"/>
          </a:xfrm>
          <a:prstGeom prst="rect">
            <a:avLst/>
          </a:prstGeom>
        </p:spPr>
        <p:txBody>
          <a:bodyPr anchor="ctr"/>
          <a:lstStyle>
            <a:defPPr>
              <a:defRPr lang="en-US"/>
            </a:defPPr>
            <a:lvl1pPr marL="0" algn="l" defTabSz="914400" rtl="0" eaLnBrk="1" latinLnBrk="0" hangingPunct="1">
              <a:defRPr sz="10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b="1" dirty="0">
                <a:solidFill>
                  <a:srgbClr val="585858"/>
                </a:solidFill>
              </a:rPr>
              <a:t>Copyright ©2023 F.A. Davis Company</a:t>
            </a:r>
          </a:p>
        </p:txBody>
      </p:sp>
      <p:pic>
        <p:nvPicPr>
          <p:cNvPr id="12" name="Picture 13"/>
          <p:cNvPicPr>
            <a:picLocks noChangeAspect="1"/>
          </p:cNvPicPr>
          <p:nvPr/>
        </p:nvPicPr>
        <p:blipFill>
          <a:blip r:embed="rId53" cstate="print">
            <a:clrChange>
              <a:clrFrom>
                <a:srgbClr val="FFFFFE"/>
              </a:clrFrom>
              <a:clrTo>
                <a:srgbClr val="FFFFFE">
                  <a:alpha val="0"/>
                </a:srgbClr>
              </a:clrTo>
            </a:clrChange>
            <a:extLst>
              <a:ext uri="{BEBA8EAE-BF5A-486C-A8C5-ECC9F3942E4B}">
                <a14:imgProps xmlns:a14="http://schemas.microsoft.com/office/drawing/2010/main">
                  <a14:imgLayer r:embed="rId54">
                    <a14:imgEffect>
                      <a14:saturation sat="300000"/>
                    </a14:imgEffect>
                  </a14:imgLayer>
                </a14:imgProps>
              </a:ext>
              <a:ext uri="{28A0092B-C50C-407E-A947-70E740481C1C}">
                <a14:useLocalDpi xmlns:a14="http://schemas.microsoft.com/office/drawing/2010/main" val="0"/>
              </a:ext>
            </a:extLst>
          </a:blip>
          <a:srcRect/>
          <a:stretch>
            <a:fillRect/>
          </a:stretch>
        </p:blipFill>
        <p:spPr bwMode="auto">
          <a:xfrm>
            <a:off x="7977294" y="6492183"/>
            <a:ext cx="1005840" cy="354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12"/>
          <p:cNvPicPr preferRelativeResize="0">
            <a:picLocks/>
          </p:cNvPicPr>
          <p:nvPr/>
        </p:nvPicPr>
        <p:blipFill>
          <a:blip r:embed="rId55" cstate="print"/>
          <a:stretch>
            <a:fillRect/>
          </a:stretch>
        </p:blipFill>
        <p:spPr>
          <a:xfrm>
            <a:off x="0" y="6434694"/>
            <a:ext cx="9171432" cy="45719"/>
          </a:xfrm>
          <a:prstGeom prst="rect">
            <a:avLst/>
          </a:prstGeom>
        </p:spPr>
      </p:pic>
      <p:sp>
        <p:nvSpPr>
          <p:cNvPr id="1026" name="Title Placeholder 1"/>
          <p:cNvSpPr>
            <a:spLocks noGrp="1"/>
          </p:cNvSpPr>
          <p:nvPr>
            <p:ph type="title"/>
          </p:nvPr>
        </p:nvSpPr>
        <p:spPr bwMode="auto">
          <a:xfrm>
            <a:off x="762000" y="239154"/>
            <a:ext cx="82296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spAutoFit/>
          </a:bodyPr>
          <a:lstStyle/>
          <a:p>
            <a:pPr lvl="0"/>
            <a:r>
              <a:rPr lang="en-US" altLang="en-US"/>
              <a:t>Click to edit Master title style</a:t>
            </a:r>
            <a:endParaRPr lang="en-US" altLang="en-US" dirty="0"/>
          </a:p>
        </p:txBody>
      </p:sp>
      <p:sp>
        <p:nvSpPr>
          <p:cNvPr id="1027" name="Text Placeholder 2"/>
          <p:cNvSpPr>
            <a:spLocks noGrp="1"/>
          </p:cNvSpPr>
          <p:nvPr>
            <p:ph type="body" idx="1"/>
          </p:nvPr>
        </p:nvSpPr>
        <p:spPr bwMode="auto">
          <a:xfrm>
            <a:off x="457200" y="12954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endParaRPr lang="en-US" altLang="en-US" dirty="0"/>
          </a:p>
          <a:p>
            <a:pPr lvl="2"/>
            <a:endParaRPr lang="en-US" altLang="en-US" dirty="0"/>
          </a:p>
        </p:txBody>
      </p:sp>
      <p:cxnSp>
        <p:nvCxnSpPr>
          <p:cNvPr id="7" name="Straight Connector 6"/>
          <p:cNvCxnSpPr/>
          <p:nvPr/>
        </p:nvCxnSpPr>
        <p:spPr>
          <a:xfrm>
            <a:off x="0" y="990600"/>
            <a:ext cx="9144000" cy="0"/>
          </a:xfrm>
          <a:prstGeom prst="line">
            <a:avLst/>
          </a:prstGeom>
          <a:ln w="12700">
            <a:solidFill>
              <a:srgbClr val="D99C21"/>
            </a:solidFill>
          </a:ln>
        </p:spPr>
        <p:style>
          <a:lnRef idx="1">
            <a:schemeClr val="accent1"/>
          </a:lnRef>
          <a:fillRef idx="0">
            <a:schemeClr val="accent1"/>
          </a:fillRef>
          <a:effectRef idx="0">
            <a:schemeClr val="accent1"/>
          </a:effectRef>
          <a:fontRef idx="minor">
            <a:schemeClr val="tx1"/>
          </a:fontRef>
        </p:style>
      </p:cxnSp>
      <p:pic>
        <p:nvPicPr>
          <p:cNvPr id="14" name="Picture 13"/>
          <p:cNvPicPr preferRelativeResize="0">
            <a:picLocks/>
          </p:cNvPicPr>
          <p:nvPr/>
        </p:nvPicPr>
        <p:blipFill>
          <a:blip r:embed="rId55" cstate="print"/>
          <a:stretch>
            <a:fillRect/>
          </a:stretch>
        </p:blipFill>
        <p:spPr>
          <a:xfrm>
            <a:off x="0" y="6364006"/>
            <a:ext cx="9171432" cy="45719"/>
          </a:xfrm>
          <a:prstGeom prst="rect">
            <a:avLst/>
          </a:prstGeom>
        </p:spPr>
      </p:pic>
      <p:sp>
        <p:nvSpPr>
          <p:cNvPr id="9" name="Rectangle 8"/>
          <p:cNvSpPr/>
          <p:nvPr/>
        </p:nvSpPr>
        <p:spPr>
          <a:xfrm>
            <a:off x="0" y="6400800"/>
            <a:ext cx="9144000" cy="45719"/>
          </a:xfrm>
          <a:prstGeom prst="rect">
            <a:avLst/>
          </a:prstGeom>
          <a:solidFill>
            <a:srgbClr val="28805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chorCtr="0"/>
          <a:lstStyle/>
          <a:p>
            <a:pPr algn="ctr" fontAlgn="auto">
              <a:spcBef>
                <a:spcPts val="0"/>
              </a:spcBef>
              <a:spcAft>
                <a:spcPts val="0"/>
              </a:spcAft>
              <a:defRPr/>
            </a:pPr>
            <a:endParaRPr lang="en-US" dirty="0"/>
          </a:p>
        </p:txBody>
      </p:sp>
    </p:spTree>
  </p:cSld>
  <p:clrMap bg1="lt1" tx1="dk1" bg2="lt2" tx2="dk2" accent1="accent1" accent2="accent2" accent3="accent3" accent4="accent4" accent5="accent5" accent6="accent6" hlink="hlink" folHlink="folHlink"/>
  <p:sldLayoutIdLst>
    <p:sldLayoutId id="2147483681" r:id="rId1"/>
    <p:sldLayoutId id="2147483682" r:id="rId2"/>
    <p:sldLayoutId id="2147483695" r:id="rId3"/>
    <p:sldLayoutId id="2147483683" r:id="rId4"/>
    <p:sldLayoutId id="2147483705" r:id="rId5"/>
    <p:sldLayoutId id="2147483703" r:id="rId6"/>
    <p:sldLayoutId id="2147483699" r:id="rId7"/>
    <p:sldLayoutId id="2147483701" r:id="rId8"/>
    <p:sldLayoutId id="2147483684" r:id="rId9"/>
    <p:sldLayoutId id="2147483692" r:id="rId10"/>
    <p:sldLayoutId id="2147483678" r:id="rId11"/>
    <p:sldLayoutId id="2147483726" r:id="rId12"/>
    <p:sldLayoutId id="2147483702" r:id="rId13"/>
    <p:sldLayoutId id="2147483679" r:id="rId14"/>
    <p:sldLayoutId id="2147483725" r:id="rId15"/>
    <p:sldLayoutId id="2147483680" r:id="rId16"/>
    <p:sldLayoutId id="2147483685" r:id="rId17"/>
    <p:sldLayoutId id="2147483686" r:id="rId18"/>
    <p:sldLayoutId id="2147483687" r:id="rId19"/>
    <p:sldLayoutId id="2147483688" r:id="rId20"/>
    <p:sldLayoutId id="2147483689" r:id="rId21"/>
    <p:sldLayoutId id="2147483690" r:id="rId22"/>
    <p:sldLayoutId id="2147483697" r:id="rId23"/>
    <p:sldLayoutId id="2147483700" r:id="rId24"/>
    <p:sldLayoutId id="2147483704" r:id="rId25"/>
    <p:sldLayoutId id="2147483706" r:id="rId26"/>
    <p:sldLayoutId id="2147483707" r:id="rId27"/>
    <p:sldLayoutId id="2147483708" r:id="rId28"/>
    <p:sldLayoutId id="2147483709" r:id="rId29"/>
    <p:sldLayoutId id="2147483710" r:id="rId30"/>
    <p:sldLayoutId id="2147483711" r:id="rId31"/>
    <p:sldLayoutId id="2147483712" r:id="rId32"/>
    <p:sldLayoutId id="2147483713" r:id="rId33"/>
    <p:sldLayoutId id="2147483714" r:id="rId34"/>
    <p:sldLayoutId id="2147483715" r:id="rId35"/>
    <p:sldLayoutId id="2147483718" r:id="rId36"/>
    <p:sldLayoutId id="2147483719" r:id="rId37"/>
    <p:sldLayoutId id="2147483720" r:id="rId38"/>
    <p:sldLayoutId id="2147483721" r:id="rId39"/>
    <p:sldLayoutId id="2147483722" r:id="rId40"/>
    <p:sldLayoutId id="2147483723" r:id="rId41"/>
    <p:sldLayoutId id="2147483724" r:id="rId42"/>
    <p:sldLayoutId id="2147483727" r:id="rId43"/>
    <p:sldLayoutId id="2147483729" r:id="rId44"/>
    <p:sldLayoutId id="2147483731" r:id="rId45"/>
    <p:sldLayoutId id="2147483732" r:id="rId46"/>
    <p:sldLayoutId id="2147483733" r:id="rId47"/>
    <p:sldLayoutId id="2147483734" r:id="rId48"/>
    <p:sldLayoutId id="2147483735" r:id="rId49"/>
    <p:sldLayoutId id="2147483736" r:id="rId50"/>
    <p:sldLayoutId id="2147483737" r:id="rId51"/>
  </p:sldLayoutIdLst>
  <p:txStyles>
    <p:titleStyle>
      <a:lvl1pPr algn="l" rtl="0" eaLnBrk="1" fontAlgn="base" hangingPunct="1">
        <a:lnSpc>
          <a:spcPct val="90000"/>
        </a:lnSpc>
        <a:spcBef>
          <a:spcPct val="0"/>
        </a:spcBef>
        <a:spcAft>
          <a:spcPct val="0"/>
        </a:spcAft>
        <a:defRPr lang="en-US" sz="3600" kern="1200">
          <a:solidFill>
            <a:srgbClr val="D99C21"/>
          </a:solidFill>
          <a:latin typeface="+mn-lt"/>
          <a:ea typeface="+mn-ea"/>
          <a:cs typeface="+mn-cs"/>
        </a:defRPr>
      </a:lvl1pPr>
      <a:lvl2pPr algn="ctr" rtl="0" eaLnBrk="1" fontAlgn="base" hangingPunct="1">
        <a:lnSpc>
          <a:spcPct val="90000"/>
        </a:lnSpc>
        <a:spcBef>
          <a:spcPct val="0"/>
        </a:spcBef>
        <a:spcAft>
          <a:spcPct val="0"/>
        </a:spcAft>
        <a:defRPr sz="3600">
          <a:solidFill>
            <a:srgbClr val="D99C21"/>
          </a:solidFill>
          <a:latin typeface="Calibri" panose="020F0502020204030204" pitchFamily="34" charset="0"/>
        </a:defRPr>
      </a:lvl2pPr>
      <a:lvl3pPr algn="ctr" rtl="0" eaLnBrk="1" fontAlgn="base" hangingPunct="1">
        <a:lnSpc>
          <a:spcPct val="90000"/>
        </a:lnSpc>
        <a:spcBef>
          <a:spcPct val="0"/>
        </a:spcBef>
        <a:spcAft>
          <a:spcPct val="0"/>
        </a:spcAft>
        <a:defRPr sz="3600">
          <a:solidFill>
            <a:srgbClr val="D99C21"/>
          </a:solidFill>
          <a:latin typeface="Calibri" panose="020F0502020204030204" pitchFamily="34" charset="0"/>
        </a:defRPr>
      </a:lvl3pPr>
      <a:lvl4pPr algn="ctr" rtl="0" eaLnBrk="1" fontAlgn="base" hangingPunct="1">
        <a:lnSpc>
          <a:spcPct val="90000"/>
        </a:lnSpc>
        <a:spcBef>
          <a:spcPct val="0"/>
        </a:spcBef>
        <a:spcAft>
          <a:spcPct val="0"/>
        </a:spcAft>
        <a:defRPr sz="3600">
          <a:solidFill>
            <a:srgbClr val="D99C21"/>
          </a:solidFill>
          <a:latin typeface="Calibri" panose="020F0502020204030204" pitchFamily="34" charset="0"/>
        </a:defRPr>
      </a:lvl4pPr>
      <a:lvl5pPr algn="ctr" rtl="0" eaLnBrk="1" fontAlgn="base" hangingPunct="1">
        <a:lnSpc>
          <a:spcPct val="90000"/>
        </a:lnSpc>
        <a:spcBef>
          <a:spcPct val="0"/>
        </a:spcBef>
        <a:spcAft>
          <a:spcPct val="0"/>
        </a:spcAft>
        <a:defRPr sz="3600">
          <a:solidFill>
            <a:srgbClr val="D99C21"/>
          </a:solidFill>
          <a:latin typeface="Calibri" panose="020F0502020204030204" pitchFamily="34" charset="0"/>
        </a:defRPr>
      </a:lvl5pPr>
      <a:lvl6pPr marL="457200" algn="ctr" rtl="0" eaLnBrk="1" fontAlgn="base" hangingPunct="1">
        <a:lnSpc>
          <a:spcPct val="90000"/>
        </a:lnSpc>
        <a:spcBef>
          <a:spcPct val="0"/>
        </a:spcBef>
        <a:spcAft>
          <a:spcPct val="0"/>
        </a:spcAft>
        <a:defRPr sz="3600">
          <a:solidFill>
            <a:srgbClr val="D99C21"/>
          </a:solidFill>
          <a:latin typeface="Calibri" panose="020F0502020204030204" pitchFamily="34" charset="0"/>
        </a:defRPr>
      </a:lvl6pPr>
      <a:lvl7pPr marL="914400" algn="ctr" rtl="0" eaLnBrk="1" fontAlgn="base" hangingPunct="1">
        <a:lnSpc>
          <a:spcPct val="90000"/>
        </a:lnSpc>
        <a:spcBef>
          <a:spcPct val="0"/>
        </a:spcBef>
        <a:spcAft>
          <a:spcPct val="0"/>
        </a:spcAft>
        <a:defRPr sz="3600">
          <a:solidFill>
            <a:srgbClr val="D99C21"/>
          </a:solidFill>
          <a:latin typeface="Calibri" panose="020F0502020204030204" pitchFamily="34" charset="0"/>
        </a:defRPr>
      </a:lvl7pPr>
      <a:lvl8pPr marL="1371600" algn="ctr" rtl="0" eaLnBrk="1" fontAlgn="base" hangingPunct="1">
        <a:lnSpc>
          <a:spcPct val="90000"/>
        </a:lnSpc>
        <a:spcBef>
          <a:spcPct val="0"/>
        </a:spcBef>
        <a:spcAft>
          <a:spcPct val="0"/>
        </a:spcAft>
        <a:defRPr sz="3600">
          <a:solidFill>
            <a:srgbClr val="D99C21"/>
          </a:solidFill>
          <a:latin typeface="Calibri" panose="020F0502020204030204" pitchFamily="34" charset="0"/>
        </a:defRPr>
      </a:lvl8pPr>
      <a:lvl9pPr marL="1828800" algn="ctr" rtl="0" eaLnBrk="1" fontAlgn="base" hangingPunct="1">
        <a:lnSpc>
          <a:spcPct val="90000"/>
        </a:lnSpc>
        <a:spcBef>
          <a:spcPct val="0"/>
        </a:spcBef>
        <a:spcAft>
          <a:spcPct val="0"/>
        </a:spcAft>
        <a:defRPr sz="3600">
          <a:solidFill>
            <a:srgbClr val="D99C21"/>
          </a:solidFill>
          <a:latin typeface="Calibri" panose="020F0502020204030204" pitchFamily="34" charset="0"/>
        </a:defRPr>
      </a:lvl9pPr>
    </p:titleStyle>
    <p:bodyStyle>
      <a:lvl1pPr marL="623888" indent="-277813" algn="l" rtl="0" eaLnBrk="1" fontAlgn="base" hangingPunct="1">
        <a:spcBef>
          <a:spcPct val="20000"/>
        </a:spcBef>
        <a:spcAft>
          <a:spcPct val="0"/>
        </a:spcAft>
        <a:buClr>
          <a:srgbClr val="28805C"/>
        </a:buClr>
        <a:buFont typeface="Wingdings" panose="05000000000000000000" pitchFamily="2" charset="2"/>
        <a:buChar char="§"/>
        <a:defRPr lang="en-US" sz="3200" kern="2000" dirty="0">
          <a:solidFill>
            <a:schemeClr val="tx1">
              <a:lumMod val="75000"/>
            </a:schemeClr>
          </a:solidFill>
          <a:latin typeface="+mn-lt"/>
          <a:ea typeface="+mn-ea"/>
          <a:cs typeface="+mn-cs"/>
        </a:defRPr>
      </a:lvl1pPr>
      <a:lvl2pPr marL="914400" indent="-290513" algn="l" rtl="0" eaLnBrk="1" fontAlgn="base" hangingPunct="1">
        <a:spcBef>
          <a:spcPct val="20000"/>
        </a:spcBef>
        <a:spcAft>
          <a:spcPct val="0"/>
        </a:spcAft>
        <a:buClr>
          <a:srgbClr val="D99C21"/>
        </a:buClr>
        <a:buFont typeface="Arial" panose="020B0604020202020204" pitchFamily="34" charset="0"/>
        <a:buChar char="•"/>
        <a:defRPr lang="en-US" sz="2800" kern="1200" dirty="0">
          <a:solidFill>
            <a:schemeClr val="tx1">
              <a:lumMod val="75000"/>
            </a:schemeClr>
          </a:solidFill>
          <a:latin typeface="+mn-lt"/>
          <a:ea typeface="+mn-ea"/>
          <a:cs typeface="+mn-cs"/>
        </a:defRPr>
      </a:lvl2pPr>
      <a:lvl3pPr marL="1260475" indent="-290513" algn="l" rtl="0" eaLnBrk="1" fontAlgn="base" hangingPunct="1">
        <a:spcBef>
          <a:spcPct val="20000"/>
        </a:spcBef>
        <a:spcAft>
          <a:spcPct val="0"/>
        </a:spcAft>
        <a:buClr>
          <a:srgbClr val="737373"/>
        </a:buClr>
        <a:buFont typeface="Calibri" panose="020F0502020204030204" pitchFamily="34" charset="0"/>
        <a:buChar char="‒"/>
        <a:tabLst>
          <a:tab pos="858838" algn="l"/>
        </a:tabLst>
        <a:defRPr sz="2800" kern="1200">
          <a:solidFill>
            <a:schemeClr val="tx1">
              <a:lumMod val="75000"/>
            </a:schemeClr>
          </a:solidFill>
          <a:latin typeface="+mn-lt"/>
          <a:ea typeface="+mn-ea"/>
          <a:cs typeface="+mn-cs"/>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4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image" Target="../media/image26.jpg"/><Relationship Id="rId1" Type="http://schemas.openxmlformats.org/officeDocument/2006/relationships/slideLayout" Target="../slideLayouts/slideLayout6.xml"/><Relationship Id="rId4" Type="http://schemas.openxmlformats.org/officeDocument/2006/relationships/image" Target="../media/image28.jpg"/></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image" Target="../media/image30.jpg"/><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image" Target="../media/image31.jpg"/><Relationship Id="rId1" Type="http://schemas.openxmlformats.org/officeDocument/2006/relationships/slideLayout" Target="../slideLayouts/slideLayout1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image" Target="../media/image32.jpg"/><Relationship Id="rId1" Type="http://schemas.openxmlformats.org/officeDocument/2006/relationships/slideLayout" Target="../slideLayouts/slideLayout1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p:cNvSpPr>
            <a:spLocks noGrp="1"/>
          </p:cNvSpPr>
          <p:nvPr>
            <p:ph type="title"/>
          </p:nvPr>
        </p:nvSpPr>
        <p:spPr>
          <a:xfrm>
            <a:off x="0" y="-8066"/>
            <a:ext cx="8763000" cy="923330"/>
          </a:xfrm>
        </p:spPr>
        <p:txBody>
          <a:bodyPr/>
          <a:lstStyle/>
          <a:p>
            <a:pPr algn="ctr"/>
            <a:r>
              <a:rPr lang="en-US" sz="3000" dirty="0"/>
              <a:t>Book cover for Understanding Medical-Surgical Nursing, Seventh Edition.</a:t>
            </a:r>
          </a:p>
        </p:txBody>
      </p:sp>
      <p:pic>
        <p:nvPicPr>
          <p:cNvPr id="7" name="Picture Placeholder 6" descr="Book cover for Understanding Medical-Surgical Nursing, Seventh Edition."/>
          <p:cNvPicPr>
            <a:picLocks noGrp="1" noChangeAspect="1"/>
          </p:cNvPicPr>
          <p:nvPr>
            <p:ph type="pic" sz="quarter" idx="14"/>
          </p:nvPr>
        </p:nvPicPr>
        <p:blipFill>
          <a:blip r:embed="rId3" cstate="print">
            <a:extLst>
              <a:ext uri="{28A0092B-C50C-407E-A947-70E740481C1C}">
                <a14:useLocalDpi xmlns:a14="http://schemas.microsoft.com/office/drawing/2010/main" val="0"/>
              </a:ext>
            </a:extLst>
          </a:blip>
          <a:stretch>
            <a:fillRect/>
          </a:stretch>
        </p:blipFill>
        <p:spPr>
          <a:xfrm>
            <a:off x="354475" y="1264139"/>
            <a:ext cx="2643849" cy="3442861"/>
          </a:xfrm>
        </p:spPr>
      </p:pic>
      <p:sp>
        <p:nvSpPr>
          <p:cNvPr id="4" name="Text Placeholder 3"/>
          <p:cNvSpPr>
            <a:spLocks noGrp="1"/>
          </p:cNvSpPr>
          <p:nvPr>
            <p:ph type="body" sz="quarter" idx="15"/>
          </p:nvPr>
        </p:nvSpPr>
        <p:spPr/>
        <p:txBody>
          <a:bodyPr/>
          <a:lstStyle/>
          <a:p>
            <a:r>
              <a:rPr lang="en-US" dirty="0"/>
              <a:t>Chapter 29</a:t>
            </a:r>
          </a:p>
        </p:txBody>
      </p:sp>
      <p:sp>
        <p:nvSpPr>
          <p:cNvPr id="6" name="Text Placeholder 5"/>
          <p:cNvSpPr>
            <a:spLocks noGrp="1"/>
          </p:cNvSpPr>
          <p:nvPr>
            <p:ph type="body" sz="quarter" idx="16"/>
          </p:nvPr>
        </p:nvSpPr>
        <p:spPr>
          <a:xfrm>
            <a:off x="3581400" y="3008008"/>
            <a:ext cx="5252356" cy="1563992"/>
          </a:xfrm>
        </p:spPr>
        <p:txBody>
          <a:bodyPr/>
          <a:lstStyle/>
          <a:p>
            <a:r>
              <a:rPr lang="en-US" altLang="en-US" dirty="0"/>
              <a:t>Respiratory System Function, Data Collection, and Therapeutic Measures</a:t>
            </a:r>
            <a:endParaRPr lang="en-US" dirty="0"/>
          </a:p>
        </p:txBody>
      </p:sp>
    </p:spTree>
    <p:extLst>
      <p:ext uri="{BB962C8B-B14F-4D97-AF65-F5344CB8AC3E}">
        <p14:creationId xmlns:p14="http://schemas.microsoft.com/office/powerpoint/2010/main" val="29947190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AC7840F3-2ED1-42C8-A5D9-348326729AAB}"/>
              </a:ext>
            </a:extLst>
          </p:cNvPr>
          <p:cNvSpPr>
            <a:spLocks noGrp="1" noChangeArrowheads="1"/>
          </p:cNvSpPr>
          <p:nvPr>
            <p:ph type="title"/>
          </p:nvPr>
        </p:nvSpPr>
        <p:spPr/>
        <p:txBody>
          <a:bodyPr/>
          <a:lstStyle/>
          <a:p>
            <a:r>
              <a:rPr lang="en-US" altLang="x-none"/>
              <a:t>Acid–Base Balance</a:t>
            </a:r>
            <a:endParaRPr lang="en-US" altLang="x-none" dirty="0"/>
          </a:p>
        </p:txBody>
      </p:sp>
      <p:sp>
        <p:nvSpPr>
          <p:cNvPr id="14338" name="Rectangle 3">
            <a:extLst>
              <a:ext uri="{FF2B5EF4-FFF2-40B4-BE49-F238E27FC236}">
                <a16:creationId xmlns:a16="http://schemas.microsoft.com/office/drawing/2014/main" id="{599D6842-8453-4137-A11C-E2795EBC7430}"/>
              </a:ext>
            </a:extLst>
          </p:cNvPr>
          <p:cNvSpPr>
            <a:spLocks noGrp="1" noChangeArrowheads="1"/>
          </p:cNvSpPr>
          <p:nvPr>
            <p:ph idx="1"/>
          </p:nvPr>
        </p:nvSpPr>
        <p:spPr/>
        <p:txBody>
          <a:bodyPr/>
          <a:lstStyle/>
          <a:p>
            <a:r>
              <a:rPr lang="en-US" altLang="en-US" dirty="0"/>
              <a:t>Respiratory acidosis</a:t>
            </a:r>
          </a:p>
          <a:p>
            <a:pPr lvl="1"/>
            <a:r>
              <a:rPr lang="en-US" altLang="en-US" dirty="0"/>
              <a:t>Hypoventilation</a:t>
            </a:r>
          </a:p>
          <a:p>
            <a:r>
              <a:rPr lang="en-US" altLang="en-US" dirty="0"/>
              <a:t>Respiratory alkalosis</a:t>
            </a:r>
          </a:p>
          <a:p>
            <a:pPr lvl="1"/>
            <a:r>
              <a:rPr lang="en-US" altLang="en-US" dirty="0"/>
              <a:t>Hyperventilation </a:t>
            </a:r>
          </a:p>
        </p:txBody>
      </p:sp>
    </p:spTree>
    <p:extLst>
      <p:ext uri="{BB962C8B-B14F-4D97-AF65-F5344CB8AC3E}">
        <p14:creationId xmlns:p14="http://schemas.microsoft.com/office/powerpoint/2010/main" val="10574917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a:extLst>
              <a:ext uri="{FF2B5EF4-FFF2-40B4-BE49-F238E27FC236}">
                <a16:creationId xmlns:a16="http://schemas.microsoft.com/office/drawing/2014/main" id="{9CA7A768-30F4-46B6-A3CC-B3237BC52351}"/>
              </a:ext>
            </a:extLst>
          </p:cNvPr>
          <p:cNvSpPr>
            <a:spLocks noGrp="1" noChangeArrowheads="1"/>
          </p:cNvSpPr>
          <p:nvPr>
            <p:ph type="title"/>
          </p:nvPr>
        </p:nvSpPr>
        <p:spPr/>
        <p:txBody>
          <a:bodyPr/>
          <a:lstStyle/>
          <a:p>
            <a:r>
              <a:rPr lang="en-US" altLang="x-none"/>
              <a:t>Effects of Aging</a:t>
            </a:r>
            <a:endParaRPr lang="en-US" altLang="x-none" dirty="0"/>
          </a:p>
        </p:txBody>
      </p:sp>
      <p:pic>
        <p:nvPicPr>
          <p:cNvPr id="3" name="Content Placeholder 2" descr="The aging respiratory system goes to weakened and atrophied respiratory muscles, reduced elastic recoil of lung tissue, deteriorating cilia, decreased cough reflex, reduced effectiveness of alveolar macrophages, and reduced number of alveoli. Outcomes include increased risk of respiratory infections and decreased gas exchange."/>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33600" y="1283494"/>
            <a:ext cx="4876800" cy="4876800"/>
          </a:xfrm>
        </p:spPr>
      </p:pic>
    </p:spTree>
    <p:extLst>
      <p:ext uri="{BB962C8B-B14F-4D97-AF65-F5344CB8AC3E}">
        <p14:creationId xmlns:p14="http://schemas.microsoft.com/office/powerpoint/2010/main" val="21063748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E736095F-2B0B-4C82-9D4E-6D8897A69C2C}"/>
              </a:ext>
            </a:extLst>
          </p:cNvPr>
          <p:cNvSpPr>
            <a:spLocks noGrp="1" noChangeArrowheads="1"/>
          </p:cNvSpPr>
          <p:nvPr>
            <p:ph type="title"/>
          </p:nvPr>
        </p:nvSpPr>
        <p:spPr/>
        <p:txBody>
          <a:bodyPr/>
          <a:lstStyle/>
          <a:p>
            <a:r>
              <a:rPr lang="en-US" altLang="x-none"/>
              <a:t>Health History</a:t>
            </a:r>
            <a:endParaRPr lang="en-US" altLang="x-none" dirty="0"/>
          </a:p>
        </p:txBody>
      </p:sp>
      <p:sp>
        <p:nvSpPr>
          <p:cNvPr id="16386" name="Rectangle 3">
            <a:extLst>
              <a:ext uri="{FF2B5EF4-FFF2-40B4-BE49-F238E27FC236}">
                <a16:creationId xmlns:a16="http://schemas.microsoft.com/office/drawing/2014/main" id="{FE5A6D48-6257-4409-9003-76AB482BB779}"/>
              </a:ext>
            </a:extLst>
          </p:cNvPr>
          <p:cNvSpPr>
            <a:spLocks noGrp="1" noChangeArrowheads="1"/>
          </p:cNvSpPr>
          <p:nvPr>
            <p:ph idx="1"/>
          </p:nvPr>
        </p:nvSpPr>
        <p:spPr/>
        <p:txBody>
          <a:bodyPr/>
          <a:lstStyle/>
          <a:p>
            <a:r>
              <a:rPr lang="en-US" altLang="en-US" dirty="0"/>
              <a:t>Upper respiratory symptoms</a:t>
            </a:r>
          </a:p>
          <a:p>
            <a:r>
              <a:rPr lang="en-US" altLang="en-US" dirty="0"/>
              <a:t>Lower respiratory symptoms</a:t>
            </a:r>
          </a:p>
          <a:p>
            <a:r>
              <a:rPr lang="en-US" altLang="en-US" dirty="0"/>
              <a:t>Exposures/smoking</a:t>
            </a:r>
          </a:p>
          <a:p>
            <a:r>
              <a:rPr lang="en-US" altLang="en-US" dirty="0"/>
              <a:t>Current treatments</a:t>
            </a:r>
          </a:p>
          <a:p>
            <a:r>
              <a:rPr lang="en-US" altLang="en-US" dirty="0"/>
              <a:t>Family history</a:t>
            </a:r>
          </a:p>
        </p:txBody>
      </p:sp>
    </p:spTree>
    <p:extLst>
      <p:ext uri="{BB962C8B-B14F-4D97-AF65-F5344CB8AC3E}">
        <p14:creationId xmlns:p14="http://schemas.microsoft.com/office/powerpoint/2010/main" val="9006196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AD17A18E-5AF2-45E9-BE56-4628A8983FBC}"/>
              </a:ext>
            </a:extLst>
          </p:cNvPr>
          <p:cNvSpPr>
            <a:spLocks noGrp="1" noChangeArrowheads="1"/>
          </p:cNvSpPr>
          <p:nvPr>
            <p:ph type="title"/>
          </p:nvPr>
        </p:nvSpPr>
        <p:spPr/>
        <p:txBody>
          <a:bodyPr/>
          <a:lstStyle/>
          <a:p>
            <a:r>
              <a:rPr lang="en-US" altLang="en-US"/>
              <a:t>WHAT’S</a:t>
            </a:r>
            <a:r>
              <a:rPr lang="en-US" altLang="ja-JP"/>
              <a:t> UP?</a:t>
            </a:r>
            <a:endParaRPr lang="en-US" altLang="en-US" dirty="0"/>
          </a:p>
        </p:txBody>
      </p:sp>
      <p:sp>
        <p:nvSpPr>
          <p:cNvPr id="17410" name="Rectangle 3">
            <a:extLst>
              <a:ext uri="{FF2B5EF4-FFF2-40B4-BE49-F238E27FC236}">
                <a16:creationId xmlns:a16="http://schemas.microsoft.com/office/drawing/2014/main" id="{FA4E5F81-47A1-4268-84DC-D9FF652BD2CE}"/>
              </a:ext>
            </a:extLst>
          </p:cNvPr>
          <p:cNvSpPr>
            <a:spLocks noGrp="1" noChangeArrowheads="1"/>
          </p:cNvSpPr>
          <p:nvPr>
            <p:ph idx="1"/>
          </p:nvPr>
        </p:nvSpPr>
        <p:spPr/>
        <p:txBody>
          <a:bodyPr/>
          <a:lstStyle/>
          <a:p>
            <a:r>
              <a:rPr lang="en-US" altLang="en-US" b="1" dirty="0"/>
              <a:t>W</a:t>
            </a:r>
            <a:r>
              <a:rPr lang="en-US" altLang="en-US" dirty="0"/>
              <a:t>here is it?</a:t>
            </a:r>
          </a:p>
          <a:p>
            <a:r>
              <a:rPr lang="en-US" altLang="en-US" b="1" dirty="0"/>
              <a:t>H</a:t>
            </a:r>
            <a:r>
              <a:rPr lang="en-US" altLang="en-US" dirty="0"/>
              <a:t>ow does it feel?</a:t>
            </a:r>
          </a:p>
          <a:p>
            <a:r>
              <a:rPr lang="en-US" altLang="en-US" b="1" dirty="0"/>
              <a:t>A</a:t>
            </a:r>
            <a:r>
              <a:rPr lang="en-US" altLang="en-US" dirty="0"/>
              <a:t>ggravating and alleviating factors</a:t>
            </a:r>
          </a:p>
          <a:p>
            <a:r>
              <a:rPr lang="en-US" altLang="en-US" b="1" dirty="0"/>
              <a:t>T</a:t>
            </a:r>
            <a:r>
              <a:rPr lang="en-US" altLang="en-US" dirty="0"/>
              <a:t>iming</a:t>
            </a:r>
          </a:p>
          <a:p>
            <a:r>
              <a:rPr lang="en-US" altLang="en-US" b="1" dirty="0"/>
              <a:t>S</a:t>
            </a:r>
            <a:r>
              <a:rPr lang="en-US" altLang="en-US" dirty="0"/>
              <a:t>everity</a:t>
            </a:r>
          </a:p>
          <a:p>
            <a:r>
              <a:rPr lang="en-US" altLang="en-US" b="1" dirty="0"/>
              <a:t>U</a:t>
            </a:r>
            <a:r>
              <a:rPr lang="en-US" altLang="en-US" dirty="0"/>
              <a:t>seful other data</a:t>
            </a:r>
          </a:p>
          <a:p>
            <a:r>
              <a:rPr lang="en-US" altLang="en-US" b="1" dirty="0"/>
              <a:t>P</a:t>
            </a:r>
            <a:r>
              <a:rPr lang="en-US" altLang="en-US" dirty="0"/>
              <a:t>atient’</a:t>
            </a:r>
            <a:r>
              <a:rPr lang="en-US" altLang="ja-JP" dirty="0"/>
              <a:t>s perception</a:t>
            </a:r>
            <a:endParaRPr lang="en-US" altLang="en-US" dirty="0"/>
          </a:p>
        </p:txBody>
      </p:sp>
    </p:spTree>
    <p:extLst>
      <p:ext uri="{BB962C8B-B14F-4D97-AF65-F5344CB8AC3E}">
        <p14:creationId xmlns:p14="http://schemas.microsoft.com/office/powerpoint/2010/main" val="20249013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a:extLst>
              <a:ext uri="{FF2B5EF4-FFF2-40B4-BE49-F238E27FC236}">
                <a16:creationId xmlns:a16="http://schemas.microsoft.com/office/drawing/2014/main" id="{A555E7EA-8710-4D2B-9F03-6A390A9B66E0}"/>
              </a:ext>
            </a:extLst>
          </p:cNvPr>
          <p:cNvSpPr>
            <a:spLocks noGrp="1" noChangeArrowheads="1"/>
          </p:cNvSpPr>
          <p:nvPr>
            <p:ph type="title"/>
          </p:nvPr>
        </p:nvSpPr>
        <p:spPr/>
        <p:txBody>
          <a:bodyPr/>
          <a:lstStyle/>
          <a:p>
            <a:r>
              <a:rPr lang="en-US" altLang="x-none"/>
              <a:t>Inspection</a:t>
            </a:r>
            <a:endParaRPr lang="en-US" altLang="x-none" dirty="0"/>
          </a:p>
        </p:txBody>
      </p:sp>
      <p:sp>
        <p:nvSpPr>
          <p:cNvPr id="18435" name="Rectangle 3">
            <a:extLst>
              <a:ext uri="{FF2B5EF4-FFF2-40B4-BE49-F238E27FC236}">
                <a16:creationId xmlns:a16="http://schemas.microsoft.com/office/drawing/2014/main" id="{C809FA57-744E-4488-8C0A-8A4EDB2D59D1}"/>
              </a:ext>
            </a:extLst>
          </p:cNvPr>
          <p:cNvSpPr>
            <a:spLocks noGrp="1" noChangeArrowheads="1"/>
          </p:cNvSpPr>
          <p:nvPr>
            <p:ph sz="half" idx="1"/>
          </p:nvPr>
        </p:nvSpPr>
        <p:spPr>
          <a:xfrm>
            <a:off x="756356" y="1143000"/>
            <a:ext cx="4196644" cy="4525963"/>
          </a:xfrm>
        </p:spPr>
        <p:txBody>
          <a:bodyPr/>
          <a:lstStyle/>
          <a:p>
            <a:r>
              <a:rPr lang="en-US" altLang="en-US" dirty="0"/>
              <a:t>Symmetry</a:t>
            </a:r>
          </a:p>
          <a:p>
            <a:r>
              <a:rPr lang="en-US" altLang="en-US" dirty="0"/>
              <a:t>Dyspnea</a:t>
            </a:r>
          </a:p>
          <a:p>
            <a:r>
              <a:rPr lang="en-US" altLang="en-US" dirty="0"/>
              <a:t>Use of accessory muscles</a:t>
            </a:r>
          </a:p>
          <a:p>
            <a:r>
              <a:rPr lang="en-US" altLang="en-US" dirty="0"/>
              <a:t>Color</a:t>
            </a:r>
          </a:p>
        </p:txBody>
      </p:sp>
      <p:pic>
        <p:nvPicPr>
          <p:cNvPr id="3" name="Content Placeholder 2" descr="A patient with prominent sternocleidomastoid muscles."/>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616716" y="1143000"/>
            <a:ext cx="2850867" cy="4525963"/>
          </a:xfrm>
        </p:spPr>
      </p:pic>
    </p:spTree>
    <p:extLst>
      <p:ext uri="{BB962C8B-B14F-4D97-AF65-F5344CB8AC3E}">
        <p14:creationId xmlns:p14="http://schemas.microsoft.com/office/powerpoint/2010/main" val="39008839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4">
            <a:extLst>
              <a:ext uri="{FF2B5EF4-FFF2-40B4-BE49-F238E27FC236}">
                <a16:creationId xmlns:a16="http://schemas.microsoft.com/office/drawing/2014/main" id="{1DC3B820-8EB9-4632-AE4F-70E699ABDC3A}"/>
              </a:ext>
            </a:extLst>
          </p:cNvPr>
          <p:cNvSpPr>
            <a:spLocks noGrp="1" noChangeArrowheads="1"/>
          </p:cNvSpPr>
          <p:nvPr>
            <p:ph type="title"/>
          </p:nvPr>
        </p:nvSpPr>
        <p:spPr/>
        <p:txBody>
          <a:bodyPr/>
          <a:lstStyle/>
          <a:p>
            <a:r>
              <a:rPr lang="en-US" altLang="en-US"/>
              <a:t>Inspection (continued)</a:t>
            </a:r>
            <a:endParaRPr lang="en-US" altLang="en-US" dirty="0"/>
          </a:p>
        </p:txBody>
      </p:sp>
      <p:sp>
        <p:nvSpPr>
          <p:cNvPr id="19459" name="Rectangle 5">
            <a:extLst>
              <a:ext uri="{FF2B5EF4-FFF2-40B4-BE49-F238E27FC236}">
                <a16:creationId xmlns:a16="http://schemas.microsoft.com/office/drawing/2014/main" id="{4EE4FF52-DBBA-4CF4-8C01-146AC6873BDD}"/>
              </a:ext>
            </a:extLst>
          </p:cNvPr>
          <p:cNvSpPr>
            <a:spLocks noGrp="1" noChangeArrowheads="1"/>
          </p:cNvSpPr>
          <p:nvPr>
            <p:ph sz="half" idx="1"/>
          </p:nvPr>
        </p:nvSpPr>
        <p:spPr>
          <a:xfrm>
            <a:off x="756356" y="1143000"/>
            <a:ext cx="4653844" cy="4525963"/>
          </a:xfrm>
        </p:spPr>
        <p:txBody>
          <a:bodyPr/>
          <a:lstStyle/>
          <a:p>
            <a:r>
              <a:rPr lang="en-US" altLang="en-US" dirty="0"/>
              <a:t>Respiratory rate and rhythm</a:t>
            </a:r>
          </a:p>
          <a:p>
            <a:r>
              <a:rPr lang="en-US" altLang="en-US" dirty="0"/>
              <a:t>Chest shape</a:t>
            </a:r>
          </a:p>
        </p:txBody>
      </p:sp>
      <p:pic>
        <p:nvPicPr>
          <p:cNvPr id="3" name="Content Placeholder 2" descr="Eupnea, hyperventilation, tachypnea, bradypnea, apnea, Cheyne-Stokes, and Kussmaul's respirations."/>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978144" y="1143000"/>
            <a:ext cx="2128012" cy="4525963"/>
          </a:xfrm>
        </p:spPr>
      </p:pic>
    </p:spTree>
    <p:extLst>
      <p:ext uri="{BB962C8B-B14F-4D97-AF65-F5344CB8AC3E}">
        <p14:creationId xmlns:p14="http://schemas.microsoft.com/office/powerpoint/2010/main" val="9016711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a:extLst>
              <a:ext uri="{FF2B5EF4-FFF2-40B4-BE49-F238E27FC236}">
                <a16:creationId xmlns:a16="http://schemas.microsoft.com/office/drawing/2014/main" id="{A883E707-6818-49D9-BD76-A0275173654A}"/>
              </a:ext>
            </a:extLst>
          </p:cNvPr>
          <p:cNvSpPr>
            <a:spLocks noGrp="1" noChangeArrowheads="1"/>
          </p:cNvSpPr>
          <p:nvPr>
            <p:ph type="title"/>
          </p:nvPr>
        </p:nvSpPr>
        <p:spPr/>
        <p:txBody>
          <a:bodyPr/>
          <a:lstStyle/>
          <a:p>
            <a:r>
              <a:rPr lang="en-US" altLang="x-none"/>
              <a:t>Palpation</a:t>
            </a:r>
            <a:endParaRPr lang="en-US" altLang="x-none" dirty="0"/>
          </a:p>
        </p:txBody>
      </p:sp>
      <p:sp>
        <p:nvSpPr>
          <p:cNvPr id="20483" name="Rectangle 3">
            <a:extLst>
              <a:ext uri="{FF2B5EF4-FFF2-40B4-BE49-F238E27FC236}">
                <a16:creationId xmlns:a16="http://schemas.microsoft.com/office/drawing/2014/main" id="{FA64DF53-1DE7-42C1-ADAF-338299D69ADD}"/>
              </a:ext>
            </a:extLst>
          </p:cNvPr>
          <p:cNvSpPr>
            <a:spLocks noGrp="1" noChangeArrowheads="1"/>
          </p:cNvSpPr>
          <p:nvPr>
            <p:ph sz="half" idx="1"/>
          </p:nvPr>
        </p:nvSpPr>
        <p:spPr>
          <a:xfrm>
            <a:off x="756356" y="1143001"/>
            <a:ext cx="4038600" cy="1676400"/>
          </a:xfrm>
        </p:spPr>
        <p:txBody>
          <a:bodyPr/>
          <a:lstStyle/>
          <a:p>
            <a:r>
              <a:rPr lang="en-US" altLang="en-US" dirty="0"/>
              <a:t>Sinuses</a:t>
            </a:r>
          </a:p>
          <a:p>
            <a:r>
              <a:rPr lang="en-US" altLang="en-US" dirty="0"/>
              <a:t>Respiratory excursion</a:t>
            </a:r>
          </a:p>
          <a:p>
            <a:r>
              <a:rPr lang="en-US" altLang="en-US" dirty="0"/>
              <a:t>Crepitus</a:t>
            </a:r>
          </a:p>
        </p:txBody>
      </p:sp>
      <p:pic>
        <p:nvPicPr>
          <p:cNvPr id="3" name="Content Placeholder 2" descr="The anterior view of the body with hands palpating the lower lungs during and after inhalation."/>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2514600" y="3581400"/>
            <a:ext cx="4038600" cy="2347048"/>
          </a:xfrm>
        </p:spPr>
      </p:pic>
    </p:spTree>
    <p:extLst>
      <p:ext uri="{BB962C8B-B14F-4D97-AF65-F5344CB8AC3E}">
        <p14:creationId xmlns:p14="http://schemas.microsoft.com/office/powerpoint/2010/main" val="16511027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EF7C5F90-25A1-4DFC-A40E-1E8F66DE3B3C}"/>
              </a:ext>
            </a:extLst>
          </p:cNvPr>
          <p:cNvSpPr>
            <a:spLocks noGrp="1" noChangeArrowheads="1"/>
          </p:cNvSpPr>
          <p:nvPr>
            <p:ph type="title"/>
          </p:nvPr>
        </p:nvSpPr>
        <p:spPr/>
        <p:txBody>
          <a:bodyPr/>
          <a:lstStyle/>
          <a:p>
            <a:r>
              <a:rPr lang="en-US" altLang="x-none"/>
              <a:t>Percussion</a:t>
            </a:r>
            <a:endParaRPr lang="en-US" altLang="x-none" dirty="0"/>
          </a:p>
        </p:txBody>
      </p:sp>
      <p:sp>
        <p:nvSpPr>
          <p:cNvPr id="21506" name="Rectangle 3">
            <a:extLst>
              <a:ext uri="{FF2B5EF4-FFF2-40B4-BE49-F238E27FC236}">
                <a16:creationId xmlns:a16="http://schemas.microsoft.com/office/drawing/2014/main" id="{212BCC6F-0368-48B4-9944-716587F51A26}"/>
              </a:ext>
            </a:extLst>
          </p:cNvPr>
          <p:cNvSpPr>
            <a:spLocks noGrp="1" noChangeArrowheads="1"/>
          </p:cNvSpPr>
          <p:nvPr>
            <p:ph idx="1"/>
          </p:nvPr>
        </p:nvSpPr>
        <p:spPr/>
        <p:txBody>
          <a:bodyPr/>
          <a:lstStyle/>
          <a:p>
            <a:r>
              <a:rPr lang="en-US" altLang="en-US" dirty="0"/>
              <a:t>Resonance</a:t>
            </a:r>
          </a:p>
          <a:p>
            <a:r>
              <a:rPr lang="en-US" altLang="en-US" dirty="0"/>
              <a:t>Hyper-resonance</a:t>
            </a:r>
          </a:p>
          <a:p>
            <a:r>
              <a:rPr lang="en-US" altLang="en-US" dirty="0"/>
              <a:t>Dull</a:t>
            </a:r>
          </a:p>
          <a:p>
            <a:r>
              <a:rPr lang="en-US" altLang="en-US" dirty="0"/>
              <a:t>Flat</a:t>
            </a:r>
          </a:p>
        </p:txBody>
      </p:sp>
    </p:spTree>
    <p:extLst>
      <p:ext uri="{BB962C8B-B14F-4D97-AF65-F5344CB8AC3E}">
        <p14:creationId xmlns:p14="http://schemas.microsoft.com/office/powerpoint/2010/main" val="27922773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a:extLst>
              <a:ext uri="{FF2B5EF4-FFF2-40B4-BE49-F238E27FC236}">
                <a16:creationId xmlns:a16="http://schemas.microsoft.com/office/drawing/2014/main" id="{4EE167A5-355D-4EB0-81E0-265F70FA6BEB}"/>
              </a:ext>
            </a:extLst>
          </p:cNvPr>
          <p:cNvSpPr>
            <a:spLocks noGrp="1" noChangeArrowheads="1"/>
          </p:cNvSpPr>
          <p:nvPr>
            <p:ph type="title"/>
          </p:nvPr>
        </p:nvSpPr>
        <p:spPr/>
        <p:txBody>
          <a:bodyPr/>
          <a:lstStyle/>
          <a:p>
            <a:r>
              <a:rPr lang="en-US" altLang="x-none"/>
              <a:t>Auscultation</a:t>
            </a:r>
            <a:endParaRPr lang="en-US" altLang="x-none" dirty="0"/>
          </a:p>
        </p:txBody>
      </p:sp>
      <p:sp>
        <p:nvSpPr>
          <p:cNvPr id="22531" name="Rectangle 3">
            <a:extLst>
              <a:ext uri="{FF2B5EF4-FFF2-40B4-BE49-F238E27FC236}">
                <a16:creationId xmlns:a16="http://schemas.microsoft.com/office/drawing/2014/main" id="{3E8B5782-478B-4FF9-B72A-29C8DC451CD0}"/>
              </a:ext>
            </a:extLst>
          </p:cNvPr>
          <p:cNvSpPr>
            <a:spLocks noGrp="1" noChangeArrowheads="1"/>
          </p:cNvSpPr>
          <p:nvPr>
            <p:ph sz="half" idx="1"/>
          </p:nvPr>
        </p:nvSpPr>
        <p:spPr>
          <a:xfrm>
            <a:off x="756356" y="1143001"/>
            <a:ext cx="4038600" cy="1600200"/>
          </a:xfrm>
        </p:spPr>
        <p:txBody>
          <a:bodyPr/>
          <a:lstStyle/>
          <a:p>
            <a:r>
              <a:rPr lang="en-US" altLang="en-US" dirty="0"/>
              <a:t>Normal breath sounds</a:t>
            </a:r>
          </a:p>
          <a:p>
            <a:r>
              <a:rPr lang="en-US" altLang="en-US" dirty="0"/>
              <a:t>Adventitious sounds</a:t>
            </a:r>
          </a:p>
          <a:p>
            <a:r>
              <a:rPr lang="en-US" altLang="en-US" dirty="0"/>
              <a:t>Compare bilaterally</a:t>
            </a:r>
          </a:p>
        </p:txBody>
      </p:sp>
      <p:pic>
        <p:nvPicPr>
          <p:cNvPr id="3" name="Content Placeholder 2" descr="An anterior, lateral, and posterior view of the chest with areas of auscultation labeled."/>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219200" y="3276600"/>
            <a:ext cx="6804714" cy="2514600"/>
          </a:xfrm>
        </p:spPr>
      </p:pic>
    </p:spTree>
    <p:extLst>
      <p:ext uri="{BB962C8B-B14F-4D97-AF65-F5344CB8AC3E}">
        <p14:creationId xmlns:p14="http://schemas.microsoft.com/office/powerpoint/2010/main" val="33567712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7FFCCE85-C3C1-4F2D-B8D1-02FBA444F7C3}"/>
              </a:ext>
            </a:extLst>
          </p:cNvPr>
          <p:cNvSpPr>
            <a:spLocks noGrp="1" noChangeArrowheads="1"/>
          </p:cNvSpPr>
          <p:nvPr>
            <p:ph type="title"/>
          </p:nvPr>
        </p:nvSpPr>
        <p:spPr/>
        <p:txBody>
          <a:bodyPr/>
          <a:lstStyle/>
          <a:p>
            <a:r>
              <a:rPr lang="en-US" altLang="x-none"/>
              <a:t>Adventitious Breath Sounds</a:t>
            </a:r>
            <a:endParaRPr lang="en-US" altLang="x-none" dirty="0"/>
          </a:p>
        </p:txBody>
      </p:sp>
      <p:sp>
        <p:nvSpPr>
          <p:cNvPr id="23554" name="Rectangle 3">
            <a:extLst>
              <a:ext uri="{FF2B5EF4-FFF2-40B4-BE49-F238E27FC236}">
                <a16:creationId xmlns:a16="http://schemas.microsoft.com/office/drawing/2014/main" id="{8A8641CD-9BCA-40B7-8F0A-00D22CFE3396}"/>
              </a:ext>
            </a:extLst>
          </p:cNvPr>
          <p:cNvSpPr>
            <a:spLocks noGrp="1" noChangeArrowheads="1"/>
          </p:cNvSpPr>
          <p:nvPr>
            <p:ph idx="1"/>
          </p:nvPr>
        </p:nvSpPr>
        <p:spPr/>
        <p:txBody>
          <a:bodyPr/>
          <a:lstStyle/>
          <a:p>
            <a:r>
              <a:rPr lang="en-US" altLang="en-US" dirty="0"/>
              <a:t>Crackles: Coarse or fine</a:t>
            </a:r>
          </a:p>
          <a:p>
            <a:r>
              <a:rPr lang="en-US" altLang="en-US" dirty="0"/>
              <a:t>Wheezes</a:t>
            </a:r>
          </a:p>
          <a:p>
            <a:r>
              <a:rPr lang="en-US" altLang="en-US" dirty="0"/>
              <a:t>Stridor</a:t>
            </a:r>
          </a:p>
          <a:p>
            <a:r>
              <a:rPr lang="en-US" altLang="en-US" dirty="0"/>
              <a:t>Friction rub</a:t>
            </a:r>
          </a:p>
          <a:p>
            <a:r>
              <a:rPr lang="en-US" altLang="en-US" dirty="0"/>
              <a:t>Diminished </a:t>
            </a:r>
          </a:p>
          <a:p>
            <a:r>
              <a:rPr lang="en-US" altLang="en-US" dirty="0"/>
              <a:t>Absent</a:t>
            </a:r>
          </a:p>
        </p:txBody>
      </p:sp>
    </p:spTree>
    <p:extLst>
      <p:ext uri="{BB962C8B-B14F-4D97-AF65-F5344CB8AC3E}">
        <p14:creationId xmlns:p14="http://schemas.microsoft.com/office/powerpoint/2010/main" val="31877597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a:extLst>
              <a:ext uri="{FF2B5EF4-FFF2-40B4-BE49-F238E27FC236}">
                <a16:creationId xmlns:a16="http://schemas.microsoft.com/office/drawing/2014/main" id="{761957EE-E569-4DE1-8F66-C3EE991730DC}"/>
              </a:ext>
            </a:extLst>
          </p:cNvPr>
          <p:cNvSpPr>
            <a:spLocks noGrp="1"/>
          </p:cNvSpPr>
          <p:nvPr>
            <p:ph type="title"/>
          </p:nvPr>
        </p:nvSpPr>
        <p:spPr/>
        <p:txBody>
          <a:bodyPr/>
          <a:lstStyle/>
          <a:p>
            <a:r>
              <a:rPr lang="en-US" altLang="x-none"/>
              <a:t>Learning Outcomes</a:t>
            </a:r>
            <a:endParaRPr lang="en-US" altLang="x-none" dirty="0"/>
          </a:p>
        </p:txBody>
      </p:sp>
      <p:sp>
        <p:nvSpPr>
          <p:cNvPr id="6146" name="Content Placeholder 2">
            <a:extLst>
              <a:ext uri="{FF2B5EF4-FFF2-40B4-BE49-F238E27FC236}">
                <a16:creationId xmlns:a16="http://schemas.microsoft.com/office/drawing/2014/main" id="{A6BE2456-64BD-497E-9C2A-C6ADBC32C16E}"/>
              </a:ext>
            </a:extLst>
          </p:cNvPr>
          <p:cNvSpPr>
            <a:spLocks noGrp="1"/>
          </p:cNvSpPr>
          <p:nvPr>
            <p:ph idx="1"/>
          </p:nvPr>
        </p:nvSpPr>
        <p:spPr>
          <a:xfrm>
            <a:off x="457200" y="1195349"/>
            <a:ext cx="8534400" cy="5053051"/>
          </a:xfrm>
        </p:spPr>
        <p:txBody>
          <a:bodyPr/>
          <a:lstStyle/>
          <a:p>
            <a:r>
              <a:rPr lang="en-US" altLang="en-US" dirty="0"/>
              <a:t>Describe the normal structures and functions of the respiratory system.</a:t>
            </a:r>
          </a:p>
          <a:p>
            <a:r>
              <a:rPr lang="en-US" altLang="en-US" dirty="0"/>
              <a:t>Identify how aging affects the                 respiratory system.</a:t>
            </a:r>
          </a:p>
          <a:p>
            <a:r>
              <a:rPr lang="en-US" altLang="en-US" dirty="0"/>
              <a:t>List data to collect when caring for a patient with a respiratory disorder.</a:t>
            </a:r>
          </a:p>
          <a:p>
            <a:r>
              <a:rPr lang="en-US" altLang="en-US" dirty="0"/>
              <a:t>Recognize expected findings when inspecting, palpating, percussing, and auscultating          the chest.</a:t>
            </a:r>
          </a:p>
        </p:txBody>
      </p:sp>
    </p:spTree>
    <p:extLst>
      <p:ext uri="{BB962C8B-B14F-4D97-AF65-F5344CB8AC3E}">
        <p14:creationId xmlns:p14="http://schemas.microsoft.com/office/powerpoint/2010/main" val="7895282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a:extLst>
              <a:ext uri="{FF2B5EF4-FFF2-40B4-BE49-F238E27FC236}">
                <a16:creationId xmlns:a16="http://schemas.microsoft.com/office/drawing/2014/main" id="{9AD7B1A7-D346-466E-94BE-A3140A5C860A}"/>
              </a:ext>
            </a:extLst>
          </p:cNvPr>
          <p:cNvSpPr>
            <a:spLocks noGrp="1" noChangeArrowheads="1"/>
          </p:cNvSpPr>
          <p:nvPr>
            <p:ph type="title"/>
          </p:nvPr>
        </p:nvSpPr>
        <p:spPr/>
        <p:txBody>
          <a:bodyPr/>
          <a:lstStyle/>
          <a:p>
            <a:r>
              <a:rPr lang="en-US" altLang="x-none"/>
              <a:t>Laboratory Tests</a:t>
            </a:r>
            <a:endParaRPr lang="en-US" altLang="x-none" dirty="0"/>
          </a:p>
        </p:txBody>
      </p:sp>
      <p:sp>
        <p:nvSpPr>
          <p:cNvPr id="24579" name="Rectangle 3">
            <a:extLst>
              <a:ext uri="{FF2B5EF4-FFF2-40B4-BE49-F238E27FC236}">
                <a16:creationId xmlns:a16="http://schemas.microsoft.com/office/drawing/2014/main" id="{A1A101A5-8A2E-4604-8A07-0F25C761B8EF}"/>
              </a:ext>
            </a:extLst>
          </p:cNvPr>
          <p:cNvSpPr>
            <a:spLocks noGrp="1" noChangeArrowheads="1"/>
          </p:cNvSpPr>
          <p:nvPr>
            <p:ph sz="half" idx="1"/>
          </p:nvPr>
        </p:nvSpPr>
        <p:spPr/>
        <p:txBody>
          <a:bodyPr/>
          <a:lstStyle/>
          <a:p>
            <a:r>
              <a:rPr lang="en-US" altLang="en-US" dirty="0"/>
              <a:t>Complete blood count</a:t>
            </a:r>
          </a:p>
          <a:p>
            <a:r>
              <a:rPr lang="en-GB" altLang="en-US" dirty="0"/>
              <a:t>Arterial blood gases</a:t>
            </a:r>
            <a:endParaRPr lang="en-US" altLang="en-US" dirty="0"/>
          </a:p>
          <a:p>
            <a:r>
              <a:rPr lang="en-US" altLang="en-US" dirty="0"/>
              <a:t>D-dimer</a:t>
            </a:r>
          </a:p>
          <a:p>
            <a:r>
              <a:rPr lang="en-US" altLang="en-US" dirty="0"/>
              <a:t>Culture and sensitivity</a:t>
            </a:r>
          </a:p>
          <a:p>
            <a:pPr lvl="1"/>
            <a:r>
              <a:rPr lang="en-US" altLang="en-US" dirty="0"/>
              <a:t>Sputum, throat, nasal</a:t>
            </a:r>
          </a:p>
          <a:p>
            <a:r>
              <a:rPr lang="en-US" altLang="en-US" dirty="0"/>
              <a:t>Oxygen saturation</a:t>
            </a:r>
          </a:p>
          <a:p>
            <a:r>
              <a:rPr lang="en-US" altLang="en-US" dirty="0" err="1"/>
              <a:t>Capnography</a:t>
            </a:r>
            <a:endParaRPr lang="en-US" altLang="en-US" dirty="0"/>
          </a:p>
        </p:txBody>
      </p:sp>
      <p:pic>
        <p:nvPicPr>
          <p:cNvPr id="3" name="Content Placeholder 2" descr="A patient holding a container for collecting sputum."/>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022850" y="1219200"/>
            <a:ext cx="4038600" cy="3409135"/>
          </a:xfrm>
        </p:spPr>
      </p:pic>
    </p:spTree>
    <p:extLst>
      <p:ext uri="{BB962C8B-B14F-4D97-AF65-F5344CB8AC3E}">
        <p14:creationId xmlns:p14="http://schemas.microsoft.com/office/powerpoint/2010/main" val="31378650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A4DC7E4D-D213-400F-98C9-03DCC7BF963F}"/>
              </a:ext>
            </a:extLst>
          </p:cNvPr>
          <p:cNvSpPr>
            <a:spLocks noGrp="1" noChangeArrowheads="1"/>
          </p:cNvSpPr>
          <p:nvPr>
            <p:ph type="title"/>
          </p:nvPr>
        </p:nvSpPr>
        <p:spPr/>
        <p:txBody>
          <a:bodyPr/>
          <a:lstStyle/>
          <a:p>
            <a:r>
              <a:rPr lang="en-US" altLang="x-none"/>
              <a:t>Diagnostic Tests</a:t>
            </a:r>
            <a:endParaRPr lang="en-US" altLang="x-none" dirty="0"/>
          </a:p>
        </p:txBody>
      </p:sp>
      <p:sp>
        <p:nvSpPr>
          <p:cNvPr id="25602" name="Rectangle 3">
            <a:extLst>
              <a:ext uri="{FF2B5EF4-FFF2-40B4-BE49-F238E27FC236}">
                <a16:creationId xmlns:a16="http://schemas.microsoft.com/office/drawing/2014/main" id="{7729D516-D8D4-40A0-8A0E-E7F686A70B95}"/>
              </a:ext>
            </a:extLst>
          </p:cNvPr>
          <p:cNvSpPr>
            <a:spLocks noGrp="1" noChangeArrowheads="1"/>
          </p:cNvSpPr>
          <p:nvPr>
            <p:ph idx="1"/>
          </p:nvPr>
        </p:nvSpPr>
        <p:spPr/>
        <p:txBody>
          <a:bodyPr/>
          <a:lstStyle/>
          <a:p>
            <a:r>
              <a:rPr lang="en-US" altLang="en-US" dirty="0"/>
              <a:t>Chest x-ray</a:t>
            </a:r>
          </a:p>
          <a:p>
            <a:r>
              <a:rPr lang="en-US" altLang="en-US" dirty="0"/>
              <a:t>Computed tomography (CT) scan</a:t>
            </a:r>
          </a:p>
          <a:p>
            <a:r>
              <a:rPr lang="en-US" altLang="en-US" dirty="0"/>
              <a:t>Ventilation-perfusion scan</a:t>
            </a:r>
          </a:p>
          <a:p>
            <a:r>
              <a:rPr lang="en-US" altLang="en-US" dirty="0"/>
              <a:t>Pulmonary function studies</a:t>
            </a:r>
          </a:p>
          <a:p>
            <a:r>
              <a:rPr lang="en-US" altLang="en-US" dirty="0"/>
              <a:t>Pulmonary angiography</a:t>
            </a:r>
          </a:p>
          <a:p>
            <a:r>
              <a:rPr lang="en-US" altLang="en-US" dirty="0"/>
              <a:t>Bronchoscopy</a:t>
            </a:r>
          </a:p>
        </p:txBody>
      </p:sp>
    </p:spTree>
    <p:extLst>
      <p:ext uri="{BB962C8B-B14F-4D97-AF65-F5344CB8AC3E}">
        <p14:creationId xmlns:p14="http://schemas.microsoft.com/office/powerpoint/2010/main" val="13718796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D7BB8B0D-351F-4D8E-B328-B5756A75622C}"/>
              </a:ext>
            </a:extLst>
          </p:cNvPr>
          <p:cNvSpPr>
            <a:spLocks noGrp="1" noChangeArrowheads="1"/>
          </p:cNvSpPr>
          <p:nvPr>
            <p:ph type="title"/>
          </p:nvPr>
        </p:nvSpPr>
        <p:spPr/>
        <p:txBody>
          <a:bodyPr/>
          <a:lstStyle/>
          <a:p>
            <a:r>
              <a:rPr lang="en-US" altLang="x-none"/>
              <a:t>Smoking Cessation</a:t>
            </a:r>
            <a:endParaRPr lang="en-US" altLang="x-none" dirty="0"/>
          </a:p>
        </p:txBody>
      </p:sp>
      <p:sp>
        <p:nvSpPr>
          <p:cNvPr id="26626" name="Rectangle 3">
            <a:extLst>
              <a:ext uri="{FF2B5EF4-FFF2-40B4-BE49-F238E27FC236}">
                <a16:creationId xmlns:a16="http://schemas.microsoft.com/office/drawing/2014/main" id="{E8B88D70-2AF3-4482-BA19-4D6CAFFD8ECF}"/>
              </a:ext>
            </a:extLst>
          </p:cNvPr>
          <p:cNvSpPr>
            <a:spLocks noGrp="1" noChangeArrowheads="1"/>
          </p:cNvSpPr>
          <p:nvPr>
            <p:ph sz="half" idx="1"/>
          </p:nvPr>
        </p:nvSpPr>
        <p:spPr/>
        <p:txBody>
          <a:bodyPr/>
          <a:lstStyle/>
          <a:p>
            <a:r>
              <a:rPr lang="en-US" altLang="en-US" dirty="0"/>
              <a:t>Behavior modification</a:t>
            </a:r>
          </a:p>
          <a:p>
            <a:r>
              <a:rPr lang="en-US" altLang="en-US" dirty="0"/>
              <a:t>Counseling</a:t>
            </a:r>
          </a:p>
          <a:p>
            <a:r>
              <a:rPr lang="en-US" altLang="en-US" dirty="0"/>
              <a:t>Setting quit date</a:t>
            </a:r>
          </a:p>
          <a:p>
            <a:r>
              <a:rPr lang="en-US" altLang="en-US" dirty="0"/>
              <a:t>Nicotine replacement</a:t>
            </a:r>
          </a:p>
        </p:txBody>
      </p:sp>
      <p:sp>
        <p:nvSpPr>
          <p:cNvPr id="26627" name="Rectangle 5">
            <a:extLst>
              <a:ext uri="{FF2B5EF4-FFF2-40B4-BE49-F238E27FC236}">
                <a16:creationId xmlns:a16="http://schemas.microsoft.com/office/drawing/2014/main" id="{0062FF38-BF0F-406B-82C6-8537E7B7474E}"/>
              </a:ext>
            </a:extLst>
          </p:cNvPr>
          <p:cNvSpPr>
            <a:spLocks noGrp="1" noChangeArrowheads="1"/>
          </p:cNvSpPr>
          <p:nvPr>
            <p:ph sz="half" idx="2"/>
          </p:nvPr>
        </p:nvSpPr>
        <p:spPr/>
        <p:txBody>
          <a:bodyPr/>
          <a:lstStyle/>
          <a:p>
            <a:r>
              <a:rPr lang="en-US" altLang="en-US" dirty="0"/>
              <a:t>Drug therapy</a:t>
            </a:r>
          </a:p>
          <a:p>
            <a:r>
              <a:rPr lang="en-US" altLang="en-US" dirty="0"/>
              <a:t>Hypnosis</a:t>
            </a:r>
          </a:p>
          <a:p>
            <a:r>
              <a:rPr lang="en-US" altLang="en-US" dirty="0"/>
              <a:t>Physical activity</a:t>
            </a:r>
          </a:p>
          <a:p>
            <a:r>
              <a:rPr lang="en-US" altLang="en-US" dirty="0"/>
              <a:t>E-cigarettes</a:t>
            </a:r>
          </a:p>
        </p:txBody>
      </p:sp>
    </p:spTree>
    <p:extLst>
      <p:ext uri="{BB962C8B-B14F-4D97-AF65-F5344CB8AC3E}">
        <p14:creationId xmlns:p14="http://schemas.microsoft.com/office/powerpoint/2010/main" val="35631670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FE22F962-C4BF-4EB0-B756-86871D4B9695}"/>
              </a:ext>
            </a:extLst>
          </p:cNvPr>
          <p:cNvSpPr>
            <a:spLocks noGrp="1" noChangeArrowheads="1"/>
          </p:cNvSpPr>
          <p:nvPr>
            <p:ph type="title"/>
          </p:nvPr>
        </p:nvSpPr>
        <p:spPr/>
        <p:txBody>
          <a:bodyPr/>
          <a:lstStyle/>
          <a:p>
            <a:r>
              <a:rPr lang="en-US" altLang="x-none"/>
              <a:t>Therapeutic Measures</a:t>
            </a:r>
            <a:endParaRPr lang="en-US" altLang="x-none" dirty="0"/>
          </a:p>
        </p:txBody>
      </p:sp>
      <p:sp>
        <p:nvSpPr>
          <p:cNvPr id="27650" name="Rectangle 3">
            <a:extLst>
              <a:ext uri="{FF2B5EF4-FFF2-40B4-BE49-F238E27FC236}">
                <a16:creationId xmlns:a16="http://schemas.microsoft.com/office/drawing/2014/main" id="{95460B82-C0B1-419C-8BDD-8615CD400D3E}"/>
              </a:ext>
            </a:extLst>
          </p:cNvPr>
          <p:cNvSpPr>
            <a:spLocks noGrp="1" noChangeArrowheads="1"/>
          </p:cNvSpPr>
          <p:nvPr>
            <p:ph idx="1"/>
          </p:nvPr>
        </p:nvSpPr>
        <p:spPr/>
        <p:txBody>
          <a:bodyPr/>
          <a:lstStyle/>
          <a:p>
            <a:r>
              <a:rPr lang="en-US" altLang="en-US" dirty="0"/>
              <a:t>Deep breathing and coughing</a:t>
            </a:r>
          </a:p>
          <a:p>
            <a:r>
              <a:rPr lang="en-US" altLang="en-US" dirty="0"/>
              <a:t>Huff coughing</a:t>
            </a:r>
          </a:p>
          <a:p>
            <a:r>
              <a:rPr lang="en-US" altLang="en-US" dirty="0"/>
              <a:t>Autogenic drainage</a:t>
            </a:r>
          </a:p>
          <a:p>
            <a:r>
              <a:rPr lang="en-US" altLang="en-US" dirty="0"/>
              <a:t>Breathing exercises</a:t>
            </a:r>
          </a:p>
          <a:p>
            <a:pPr lvl="1"/>
            <a:r>
              <a:rPr lang="en-US" altLang="en-US" dirty="0"/>
              <a:t>Diaphragmatic breathing</a:t>
            </a:r>
          </a:p>
          <a:p>
            <a:pPr lvl="1"/>
            <a:r>
              <a:rPr lang="en-US" altLang="en-US" dirty="0"/>
              <a:t>Pursed-lip breathing</a:t>
            </a:r>
          </a:p>
        </p:txBody>
      </p:sp>
    </p:spTree>
    <p:extLst>
      <p:ext uri="{BB962C8B-B14F-4D97-AF65-F5344CB8AC3E}">
        <p14:creationId xmlns:p14="http://schemas.microsoft.com/office/powerpoint/2010/main" val="17431075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855148-85C8-4ADD-8741-86CFA873A204}"/>
              </a:ext>
            </a:extLst>
          </p:cNvPr>
          <p:cNvSpPr>
            <a:spLocks noGrp="1"/>
          </p:cNvSpPr>
          <p:nvPr>
            <p:ph type="title"/>
          </p:nvPr>
        </p:nvSpPr>
        <p:spPr/>
        <p:txBody>
          <a:bodyPr/>
          <a:lstStyle/>
          <a:p>
            <a:r>
              <a:rPr lang="en-US" altLang="x-none"/>
              <a:t>Positioning</a:t>
            </a:r>
            <a:endParaRPr lang="en-US" altLang="x-none" dirty="0"/>
          </a:p>
        </p:txBody>
      </p:sp>
      <p:sp>
        <p:nvSpPr>
          <p:cNvPr id="28674" name="Content Placeholder 2">
            <a:extLst>
              <a:ext uri="{FF2B5EF4-FFF2-40B4-BE49-F238E27FC236}">
                <a16:creationId xmlns:a16="http://schemas.microsoft.com/office/drawing/2014/main" id="{FD967602-D8C4-4A1B-B3F2-9329FC2528BA}"/>
              </a:ext>
            </a:extLst>
          </p:cNvPr>
          <p:cNvSpPr>
            <a:spLocks noGrp="1"/>
          </p:cNvSpPr>
          <p:nvPr>
            <p:ph idx="1"/>
          </p:nvPr>
        </p:nvSpPr>
        <p:spPr/>
        <p:txBody>
          <a:bodyPr/>
          <a:lstStyle/>
          <a:p>
            <a:r>
              <a:rPr lang="en-US" altLang="en-US" dirty="0"/>
              <a:t>Fowler</a:t>
            </a:r>
          </a:p>
          <a:p>
            <a:r>
              <a:rPr lang="en-US" altLang="en-US" dirty="0"/>
              <a:t>Semi-Fowler</a:t>
            </a:r>
          </a:p>
          <a:p>
            <a:r>
              <a:rPr lang="en-US" altLang="en-US" dirty="0"/>
              <a:t>“Good lung down”</a:t>
            </a:r>
          </a:p>
        </p:txBody>
      </p:sp>
    </p:spTree>
    <p:extLst>
      <p:ext uri="{BB962C8B-B14F-4D97-AF65-F5344CB8AC3E}">
        <p14:creationId xmlns:p14="http://schemas.microsoft.com/office/powerpoint/2010/main" val="29191702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a:extLst>
              <a:ext uri="{FF2B5EF4-FFF2-40B4-BE49-F238E27FC236}">
                <a16:creationId xmlns:a16="http://schemas.microsoft.com/office/drawing/2014/main" id="{9F57209E-2D55-4C01-8D28-07D0F409C1B8}"/>
              </a:ext>
            </a:extLst>
          </p:cNvPr>
          <p:cNvSpPr>
            <a:spLocks noGrp="1" noChangeArrowheads="1"/>
          </p:cNvSpPr>
          <p:nvPr>
            <p:ph type="title"/>
          </p:nvPr>
        </p:nvSpPr>
        <p:spPr/>
        <p:txBody>
          <a:bodyPr/>
          <a:lstStyle/>
          <a:p>
            <a:r>
              <a:rPr lang="en-US" altLang="x-none"/>
              <a:t>Oxygen Therapy</a:t>
            </a:r>
            <a:endParaRPr lang="en-US" altLang="x-none" dirty="0"/>
          </a:p>
        </p:txBody>
      </p:sp>
      <p:sp>
        <p:nvSpPr>
          <p:cNvPr id="29699" name="Rectangle 3">
            <a:extLst>
              <a:ext uri="{FF2B5EF4-FFF2-40B4-BE49-F238E27FC236}">
                <a16:creationId xmlns:a16="http://schemas.microsoft.com/office/drawing/2014/main" id="{0A479E9D-82DB-44D6-B76D-843FC031072B}"/>
              </a:ext>
            </a:extLst>
          </p:cNvPr>
          <p:cNvSpPr>
            <a:spLocks noGrp="1" noChangeArrowheads="1"/>
          </p:cNvSpPr>
          <p:nvPr>
            <p:ph idx="1"/>
          </p:nvPr>
        </p:nvSpPr>
        <p:spPr/>
        <p:txBody>
          <a:bodyPr/>
          <a:lstStyle/>
          <a:p>
            <a:r>
              <a:rPr lang="en-US" altLang="en-US" dirty="0"/>
              <a:t>Nasal cannula</a:t>
            </a:r>
          </a:p>
          <a:p>
            <a:r>
              <a:rPr lang="en-US" altLang="en-US" dirty="0"/>
              <a:t>Oxygen masks</a:t>
            </a:r>
          </a:p>
          <a:p>
            <a:r>
              <a:rPr lang="en-US" altLang="en-US" dirty="0"/>
              <a:t>Transtracheal catheter</a:t>
            </a:r>
          </a:p>
        </p:txBody>
      </p:sp>
    </p:spTree>
    <p:extLst>
      <p:ext uri="{BB962C8B-B14F-4D97-AF65-F5344CB8AC3E}">
        <p14:creationId xmlns:p14="http://schemas.microsoft.com/office/powerpoint/2010/main" val="6599910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EA778F51-9F67-4DE9-8B64-84DEF13EF63A}"/>
              </a:ext>
            </a:extLst>
          </p:cNvPr>
          <p:cNvSpPr>
            <a:spLocks noGrp="1" noChangeArrowheads="1"/>
          </p:cNvSpPr>
          <p:nvPr>
            <p:ph type="title"/>
          </p:nvPr>
        </p:nvSpPr>
        <p:spPr/>
        <p:txBody>
          <a:bodyPr/>
          <a:lstStyle/>
          <a:p>
            <a:r>
              <a:rPr lang="en-US" altLang="x-none"/>
              <a:t>Oxygen Masks </a:t>
            </a:r>
            <a:endParaRPr lang="en-US" altLang="x-none" dirty="0"/>
          </a:p>
        </p:txBody>
      </p:sp>
      <p:sp>
        <p:nvSpPr>
          <p:cNvPr id="4" name="Content Placeholder 3">
            <a:extLst>
              <a:ext uri="{FF2B5EF4-FFF2-40B4-BE49-F238E27FC236}">
                <a16:creationId xmlns:a16="http://schemas.microsoft.com/office/drawing/2014/main" id="{20E83DE4-CB5C-410E-ACC8-33BE59CC6DE1}"/>
              </a:ext>
            </a:extLst>
          </p:cNvPr>
          <p:cNvSpPr>
            <a:spLocks noGrp="1"/>
          </p:cNvSpPr>
          <p:nvPr>
            <p:ph sz="half" idx="1"/>
          </p:nvPr>
        </p:nvSpPr>
        <p:spPr>
          <a:xfrm>
            <a:off x="756356" y="1143000"/>
            <a:ext cx="4196644" cy="4525963"/>
          </a:xfrm>
        </p:spPr>
        <p:txBody>
          <a:bodyPr/>
          <a:lstStyle/>
          <a:p>
            <a:pPr marL="514350" indent="-514350">
              <a:buFont typeface="+mj-lt"/>
              <a:buAutoNum type="alphaUcPeriod"/>
            </a:pPr>
            <a:r>
              <a:rPr lang="en-GB" dirty="0"/>
              <a:t>Simple mask</a:t>
            </a:r>
          </a:p>
          <a:p>
            <a:pPr marL="514350" indent="-514350">
              <a:buFont typeface="+mj-lt"/>
              <a:buAutoNum type="alphaUcPeriod"/>
            </a:pPr>
            <a:r>
              <a:rPr lang="en-GB" dirty="0"/>
              <a:t>Partial </a:t>
            </a:r>
            <a:r>
              <a:rPr lang="en-GB" dirty="0" err="1"/>
              <a:t>rebreather</a:t>
            </a:r>
            <a:r>
              <a:rPr lang="en-GB" dirty="0"/>
              <a:t> mask</a:t>
            </a:r>
          </a:p>
          <a:p>
            <a:pPr marL="514350" indent="-514350">
              <a:buFont typeface="+mj-lt"/>
              <a:buAutoNum type="alphaUcPeriod"/>
            </a:pPr>
            <a:r>
              <a:rPr lang="en-GB" dirty="0" err="1"/>
              <a:t>Nonrebreather</a:t>
            </a:r>
            <a:r>
              <a:rPr lang="en-GB" dirty="0"/>
              <a:t> mask</a:t>
            </a:r>
          </a:p>
          <a:p>
            <a:pPr marL="514350" indent="-514350">
              <a:buFont typeface="+mj-lt"/>
              <a:buAutoNum type="alphaUcPeriod"/>
            </a:pPr>
            <a:r>
              <a:rPr lang="en-GB" dirty="0" err="1"/>
              <a:t>Venturi</a:t>
            </a:r>
            <a:r>
              <a:rPr lang="en-GB" dirty="0"/>
              <a:t> mask</a:t>
            </a:r>
            <a:endParaRPr lang="en-US" dirty="0"/>
          </a:p>
        </p:txBody>
      </p:sp>
      <p:pic>
        <p:nvPicPr>
          <p:cNvPr id="3" name="Content Placeholder 2" descr="A. A simple oxygen mask with exhalation ports and elastic strap labeled.&#10;B. A partial rebreather mask with exhalation ports, elastic strap, and inflated reservoir bag labeled.&#10;C. A nonrebreather mask with one-way valves, exhalation port, and inhalation port labeled.&#10;D. A Venturi mask with tubing extending from the inhalation port."/>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022850" y="1066800"/>
            <a:ext cx="4038600" cy="4038600"/>
          </a:xfrm>
        </p:spPr>
      </p:pic>
    </p:spTree>
    <p:extLst>
      <p:ext uri="{BB962C8B-B14F-4D97-AF65-F5344CB8AC3E}">
        <p14:creationId xmlns:p14="http://schemas.microsoft.com/office/powerpoint/2010/main" val="38039845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2">
            <a:extLst>
              <a:ext uri="{FF2B5EF4-FFF2-40B4-BE49-F238E27FC236}">
                <a16:creationId xmlns:a16="http://schemas.microsoft.com/office/drawing/2014/main" id="{64AFD616-67DD-4914-93F6-6A62A7969A7A}"/>
              </a:ext>
            </a:extLst>
          </p:cNvPr>
          <p:cNvSpPr>
            <a:spLocks noGrp="1" noChangeArrowheads="1"/>
          </p:cNvSpPr>
          <p:nvPr>
            <p:ph type="title"/>
          </p:nvPr>
        </p:nvSpPr>
        <p:spPr/>
        <p:txBody>
          <a:bodyPr/>
          <a:lstStyle/>
          <a:p>
            <a:r>
              <a:rPr lang="en-US" altLang="x-none"/>
              <a:t>Transtracheal Oxygen</a:t>
            </a:r>
            <a:endParaRPr lang="en-US" altLang="x-none" dirty="0"/>
          </a:p>
        </p:txBody>
      </p:sp>
      <p:pic>
        <p:nvPicPr>
          <p:cNvPr id="3" name="Content Placeholder 2" descr="A transtracheal catheter inserted into the trachea of a patient. A chain necklace is securing the cathete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00656" y="1347502"/>
            <a:ext cx="4742688" cy="4748784"/>
          </a:xfrm>
        </p:spPr>
      </p:pic>
    </p:spTree>
    <p:extLst>
      <p:ext uri="{BB962C8B-B14F-4D97-AF65-F5344CB8AC3E}">
        <p14:creationId xmlns:p14="http://schemas.microsoft.com/office/powerpoint/2010/main" val="28092593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F9AD7E4D-5A2D-48DB-84DD-4DF7F0B83A37}"/>
              </a:ext>
            </a:extLst>
          </p:cNvPr>
          <p:cNvSpPr>
            <a:spLocks noGrp="1" noChangeArrowheads="1"/>
          </p:cNvSpPr>
          <p:nvPr>
            <p:ph type="title"/>
          </p:nvPr>
        </p:nvSpPr>
        <p:spPr/>
        <p:txBody>
          <a:bodyPr/>
          <a:lstStyle/>
          <a:p>
            <a:r>
              <a:rPr lang="en-US" altLang="x-none"/>
              <a:t>Nebulized Mist Treatment</a:t>
            </a:r>
            <a:endParaRPr lang="en-US" altLang="x-none" dirty="0"/>
          </a:p>
        </p:txBody>
      </p:sp>
      <p:pic>
        <p:nvPicPr>
          <p:cNvPr id="3" name="Content Placeholder 2" descr="A patient breathing into a nebulize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46376" y="2313718"/>
            <a:ext cx="4651248" cy="2816352"/>
          </a:xfrm>
        </p:spPr>
      </p:pic>
    </p:spTree>
    <p:extLst>
      <p:ext uri="{BB962C8B-B14F-4D97-AF65-F5344CB8AC3E}">
        <p14:creationId xmlns:p14="http://schemas.microsoft.com/office/powerpoint/2010/main" val="36711796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1E92A571-662C-4A65-85A6-AC00D9F35A4B}"/>
              </a:ext>
            </a:extLst>
          </p:cNvPr>
          <p:cNvSpPr>
            <a:spLocks noGrp="1" noChangeArrowheads="1"/>
          </p:cNvSpPr>
          <p:nvPr>
            <p:ph type="title"/>
          </p:nvPr>
        </p:nvSpPr>
        <p:spPr/>
        <p:txBody>
          <a:bodyPr/>
          <a:lstStyle/>
          <a:p>
            <a:r>
              <a:rPr lang="en-US" altLang="x-none"/>
              <a:t>Metered-Dose Inhaler</a:t>
            </a:r>
            <a:endParaRPr lang="en-US" altLang="x-none" dirty="0"/>
          </a:p>
        </p:txBody>
      </p:sp>
      <p:pic>
        <p:nvPicPr>
          <p:cNvPr id="3" name="Content Placeholder 2" descr="Steps for using a metered-dose inhaler. Step 1: twist the canister and shake the inhaler. Step 2: exhale. Step 3: place the mouthpiece in your mouth. Step 4: press the canister down and breathe in deeply. Step 5: hold your breath for 5 to 10 seconds and repeat steps as needed."/>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38521" y="1195388"/>
            <a:ext cx="2866957" cy="5053012"/>
          </a:xfrm>
        </p:spPr>
      </p:pic>
    </p:spTree>
    <p:extLst>
      <p:ext uri="{BB962C8B-B14F-4D97-AF65-F5344CB8AC3E}">
        <p14:creationId xmlns:p14="http://schemas.microsoft.com/office/powerpoint/2010/main" val="11228093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a:extLst>
              <a:ext uri="{FF2B5EF4-FFF2-40B4-BE49-F238E27FC236}">
                <a16:creationId xmlns:a16="http://schemas.microsoft.com/office/drawing/2014/main" id="{575F513F-D39A-4E0A-B777-BDA0EDFDD779}"/>
              </a:ext>
            </a:extLst>
          </p:cNvPr>
          <p:cNvSpPr>
            <a:spLocks noGrp="1"/>
          </p:cNvSpPr>
          <p:nvPr>
            <p:ph type="title"/>
          </p:nvPr>
        </p:nvSpPr>
        <p:spPr/>
        <p:txBody>
          <a:bodyPr/>
          <a:lstStyle/>
          <a:p>
            <a:r>
              <a:rPr lang="en-US" altLang="x-none"/>
              <a:t>Learning Outcomes (continued)</a:t>
            </a:r>
            <a:endParaRPr lang="en-US" altLang="x-none" dirty="0"/>
          </a:p>
        </p:txBody>
      </p:sp>
      <p:sp>
        <p:nvSpPr>
          <p:cNvPr id="7170" name="Content Placeholder 2">
            <a:extLst>
              <a:ext uri="{FF2B5EF4-FFF2-40B4-BE49-F238E27FC236}">
                <a16:creationId xmlns:a16="http://schemas.microsoft.com/office/drawing/2014/main" id="{0414158E-C2D8-454B-8146-9B01F7C232DA}"/>
              </a:ext>
            </a:extLst>
          </p:cNvPr>
          <p:cNvSpPr>
            <a:spLocks noGrp="1"/>
          </p:cNvSpPr>
          <p:nvPr>
            <p:ph idx="1"/>
          </p:nvPr>
        </p:nvSpPr>
        <p:spPr>
          <a:xfrm>
            <a:off x="457200" y="1195349"/>
            <a:ext cx="8534400" cy="5053051"/>
          </a:xfrm>
        </p:spPr>
        <p:txBody>
          <a:bodyPr/>
          <a:lstStyle/>
          <a:p>
            <a:r>
              <a:rPr lang="en-US" altLang="en-US" dirty="0"/>
              <a:t>Identify common diagnostic tests       performed to diagnose disorders of the                     respiratory system.</a:t>
            </a:r>
          </a:p>
          <a:p>
            <a:r>
              <a:rPr lang="en-US" altLang="en-US" dirty="0"/>
              <a:t>Assist in planning nursing care for patients undergoing each of the diagnostic tests.</a:t>
            </a:r>
          </a:p>
          <a:p>
            <a:r>
              <a:rPr lang="en-US" altLang="en-US" dirty="0"/>
              <a:t>Discuss therapeutic measures used to help patients with respiratory disorders.</a:t>
            </a:r>
          </a:p>
        </p:txBody>
      </p:sp>
    </p:spTree>
    <p:extLst>
      <p:ext uri="{BB962C8B-B14F-4D97-AF65-F5344CB8AC3E}">
        <p14:creationId xmlns:p14="http://schemas.microsoft.com/office/powerpoint/2010/main" val="41071255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2">
            <a:extLst>
              <a:ext uri="{FF2B5EF4-FFF2-40B4-BE49-F238E27FC236}">
                <a16:creationId xmlns:a16="http://schemas.microsoft.com/office/drawing/2014/main" id="{6649FCBF-FA94-440C-9FD0-5CF9C87DC409}"/>
              </a:ext>
            </a:extLst>
          </p:cNvPr>
          <p:cNvSpPr>
            <a:spLocks noGrp="1" noChangeArrowheads="1"/>
          </p:cNvSpPr>
          <p:nvPr>
            <p:ph type="title"/>
          </p:nvPr>
        </p:nvSpPr>
        <p:spPr/>
        <p:txBody>
          <a:bodyPr/>
          <a:lstStyle/>
          <a:p>
            <a:r>
              <a:rPr lang="en-US" altLang="x-none"/>
              <a:t>Spacer </a:t>
            </a:r>
            <a:endParaRPr lang="en-US" altLang="x-none" dirty="0"/>
          </a:p>
        </p:txBody>
      </p:sp>
      <p:pic>
        <p:nvPicPr>
          <p:cNvPr id="3" name="Content Placeholder 2" descr="A patient using a metered-dose inhaler with spacer attached."/>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85379" y="2013033"/>
            <a:ext cx="6210821" cy="3397167"/>
          </a:xfrm>
        </p:spPr>
      </p:pic>
    </p:spTree>
    <p:extLst>
      <p:ext uri="{BB962C8B-B14F-4D97-AF65-F5344CB8AC3E}">
        <p14:creationId xmlns:p14="http://schemas.microsoft.com/office/powerpoint/2010/main" val="17233409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a:extLst>
              <a:ext uri="{FF2B5EF4-FFF2-40B4-BE49-F238E27FC236}">
                <a16:creationId xmlns:a16="http://schemas.microsoft.com/office/drawing/2014/main" id="{8824D661-A1C2-441D-B9CF-389977F6069C}"/>
              </a:ext>
            </a:extLst>
          </p:cNvPr>
          <p:cNvSpPr>
            <a:spLocks noGrp="1" noChangeArrowheads="1"/>
          </p:cNvSpPr>
          <p:nvPr>
            <p:ph type="title"/>
          </p:nvPr>
        </p:nvSpPr>
        <p:spPr/>
        <p:txBody>
          <a:bodyPr/>
          <a:lstStyle/>
          <a:p>
            <a:r>
              <a:rPr lang="en-US" altLang="x-none"/>
              <a:t>Incentive Spirometer</a:t>
            </a:r>
            <a:endParaRPr lang="en-US" altLang="x-none" dirty="0"/>
          </a:p>
        </p:txBody>
      </p:sp>
      <p:pic>
        <p:nvPicPr>
          <p:cNvPr id="3" name="Content Placeholder 2" descr="A spirometer with volume calibrations, slide pointer, piston, flowrate indicator window, cup, and mouthpiece labeled. &#10;A patient holding and breathing into a spirometer with 3 balls inside."/>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43000" y="1752600"/>
            <a:ext cx="7042074" cy="3352800"/>
          </a:xfrm>
        </p:spPr>
      </p:pic>
    </p:spTree>
    <p:extLst>
      <p:ext uri="{BB962C8B-B14F-4D97-AF65-F5344CB8AC3E}">
        <p14:creationId xmlns:p14="http://schemas.microsoft.com/office/powerpoint/2010/main" val="112244118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2">
            <a:extLst>
              <a:ext uri="{FF2B5EF4-FFF2-40B4-BE49-F238E27FC236}">
                <a16:creationId xmlns:a16="http://schemas.microsoft.com/office/drawing/2014/main" id="{94BA6AB2-0AEF-4DA1-9987-21ACD1824710}"/>
              </a:ext>
            </a:extLst>
          </p:cNvPr>
          <p:cNvSpPr>
            <a:spLocks noGrp="1" noChangeArrowheads="1"/>
          </p:cNvSpPr>
          <p:nvPr>
            <p:ph type="title"/>
          </p:nvPr>
        </p:nvSpPr>
        <p:spPr/>
        <p:txBody>
          <a:bodyPr/>
          <a:lstStyle/>
          <a:p>
            <a:r>
              <a:rPr lang="en-US" altLang="x-none"/>
              <a:t>Chest Physiotherapy</a:t>
            </a:r>
            <a:endParaRPr lang="en-US" altLang="x-none" dirty="0"/>
          </a:p>
        </p:txBody>
      </p:sp>
      <p:pic>
        <p:nvPicPr>
          <p:cNvPr id="3" name="Content Placeholder 2" descr="A health-care worker percussing the back of a patient as they lay on their side. "/>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12708" y="1362602"/>
            <a:ext cx="4718583" cy="4718583"/>
          </a:xfrm>
        </p:spPr>
      </p:pic>
    </p:spTree>
    <p:extLst>
      <p:ext uri="{BB962C8B-B14F-4D97-AF65-F5344CB8AC3E}">
        <p14:creationId xmlns:p14="http://schemas.microsoft.com/office/powerpoint/2010/main" val="420936661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a:extLst>
              <a:ext uri="{FF2B5EF4-FFF2-40B4-BE49-F238E27FC236}">
                <a16:creationId xmlns:a16="http://schemas.microsoft.com/office/drawing/2014/main" id="{409BB406-C938-4116-8F22-B4FC58260631}"/>
              </a:ext>
            </a:extLst>
          </p:cNvPr>
          <p:cNvSpPr>
            <a:spLocks noGrp="1" noChangeArrowheads="1"/>
          </p:cNvSpPr>
          <p:nvPr>
            <p:ph type="title"/>
          </p:nvPr>
        </p:nvSpPr>
        <p:spPr>
          <a:xfrm>
            <a:off x="756356" y="-14760"/>
            <a:ext cx="8235244" cy="1089529"/>
          </a:xfrm>
        </p:spPr>
        <p:txBody>
          <a:bodyPr/>
          <a:lstStyle/>
          <a:p>
            <a:r>
              <a:rPr lang="en-US" altLang="x-none" dirty="0"/>
              <a:t>Vibratory Positive Expiratory                    Pressure (PEP) Device</a:t>
            </a:r>
          </a:p>
        </p:txBody>
      </p:sp>
      <p:pic>
        <p:nvPicPr>
          <p:cNvPr id="3" name="Content Placeholder 2" descr="A flutter mucus clearance device with mouthpiece, perforated cover, and stainless steel ball labeled."/>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4000" y="1803956"/>
            <a:ext cx="5638800" cy="3814910"/>
          </a:xfrm>
        </p:spPr>
      </p:pic>
    </p:spTree>
    <p:extLst>
      <p:ext uri="{BB962C8B-B14F-4D97-AF65-F5344CB8AC3E}">
        <p14:creationId xmlns:p14="http://schemas.microsoft.com/office/powerpoint/2010/main" val="329888061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D7473B-5A45-41A9-ABF1-91532A6CD9B0}"/>
              </a:ext>
            </a:extLst>
          </p:cNvPr>
          <p:cNvSpPr>
            <a:spLocks noGrp="1"/>
          </p:cNvSpPr>
          <p:nvPr>
            <p:ph type="title"/>
          </p:nvPr>
        </p:nvSpPr>
        <p:spPr/>
        <p:txBody>
          <a:bodyPr/>
          <a:lstStyle/>
          <a:p>
            <a:r>
              <a:rPr lang="en-US" altLang="x-none"/>
              <a:t>Other Measures</a:t>
            </a:r>
            <a:endParaRPr lang="en-US" altLang="x-none" dirty="0"/>
          </a:p>
        </p:txBody>
      </p:sp>
      <p:sp>
        <p:nvSpPr>
          <p:cNvPr id="38914" name="Content Placeholder 2">
            <a:extLst>
              <a:ext uri="{FF2B5EF4-FFF2-40B4-BE49-F238E27FC236}">
                <a16:creationId xmlns:a16="http://schemas.microsoft.com/office/drawing/2014/main" id="{65218739-3563-48A9-9937-0262C4D05375}"/>
              </a:ext>
            </a:extLst>
          </p:cNvPr>
          <p:cNvSpPr>
            <a:spLocks noGrp="1"/>
          </p:cNvSpPr>
          <p:nvPr>
            <p:ph idx="1"/>
          </p:nvPr>
        </p:nvSpPr>
        <p:spPr/>
        <p:txBody>
          <a:bodyPr/>
          <a:lstStyle/>
          <a:p>
            <a:r>
              <a:rPr lang="en-US" altLang="en-US" dirty="0"/>
              <a:t>High-frequency chest wall oscillation vest</a:t>
            </a:r>
          </a:p>
          <a:p>
            <a:r>
              <a:rPr lang="en-US" altLang="en-US" dirty="0" err="1"/>
              <a:t>Thoracentesis</a:t>
            </a:r>
            <a:r>
              <a:rPr lang="en-US" altLang="en-US" dirty="0"/>
              <a:t> </a:t>
            </a:r>
          </a:p>
        </p:txBody>
      </p:sp>
    </p:spTree>
    <p:extLst>
      <p:ext uri="{BB962C8B-B14F-4D97-AF65-F5344CB8AC3E}">
        <p14:creationId xmlns:p14="http://schemas.microsoft.com/office/powerpoint/2010/main" val="235602410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A728CB8F-EC72-479D-A3E4-A419D83B4F2B}"/>
              </a:ext>
            </a:extLst>
          </p:cNvPr>
          <p:cNvSpPr>
            <a:spLocks noGrp="1" noChangeArrowheads="1"/>
          </p:cNvSpPr>
          <p:nvPr>
            <p:ph type="title"/>
          </p:nvPr>
        </p:nvSpPr>
        <p:spPr/>
        <p:txBody>
          <a:bodyPr/>
          <a:lstStyle/>
          <a:p>
            <a:r>
              <a:rPr lang="en-US" altLang="x-none"/>
              <a:t>Chest Drainage</a:t>
            </a:r>
            <a:endParaRPr lang="en-US" altLang="x-none" dirty="0"/>
          </a:p>
        </p:txBody>
      </p:sp>
      <p:sp>
        <p:nvSpPr>
          <p:cNvPr id="2" name="Rectangle 3">
            <a:extLst>
              <a:ext uri="{FF2B5EF4-FFF2-40B4-BE49-F238E27FC236}">
                <a16:creationId xmlns:a16="http://schemas.microsoft.com/office/drawing/2014/main" id="{437007D3-D113-45ED-8BA2-38C38F0D9E30}"/>
              </a:ext>
            </a:extLst>
          </p:cNvPr>
          <p:cNvSpPr>
            <a:spLocks noGrp="1" noChangeArrowheads="1"/>
          </p:cNvSpPr>
          <p:nvPr>
            <p:ph idx="1"/>
          </p:nvPr>
        </p:nvSpPr>
        <p:spPr/>
        <p:txBody>
          <a:bodyPr/>
          <a:lstStyle/>
          <a:p>
            <a:r>
              <a:rPr lang="en-US" altLang="en-US" dirty="0"/>
              <a:t>Indications</a:t>
            </a:r>
          </a:p>
          <a:p>
            <a:r>
              <a:rPr lang="en-US" altLang="en-US" dirty="0"/>
              <a:t>Chest tube insertion</a:t>
            </a:r>
          </a:p>
          <a:p>
            <a:r>
              <a:rPr lang="en-US" altLang="en-US" dirty="0"/>
              <a:t>Drainage system</a:t>
            </a:r>
          </a:p>
          <a:p>
            <a:r>
              <a:rPr lang="en-US" altLang="en-US" dirty="0"/>
              <a:t>Nursing care</a:t>
            </a:r>
          </a:p>
        </p:txBody>
      </p:sp>
    </p:spTree>
    <p:extLst>
      <p:ext uri="{BB962C8B-B14F-4D97-AF65-F5344CB8AC3E}">
        <p14:creationId xmlns:p14="http://schemas.microsoft.com/office/powerpoint/2010/main" val="32624848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2">
            <a:extLst>
              <a:ext uri="{FF2B5EF4-FFF2-40B4-BE49-F238E27FC236}">
                <a16:creationId xmlns:a16="http://schemas.microsoft.com/office/drawing/2014/main" id="{0E516740-861A-4DF8-9AD0-BD8E17612477}"/>
              </a:ext>
            </a:extLst>
          </p:cNvPr>
          <p:cNvSpPr>
            <a:spLocks noGrp="1" noChangeArrowheads="1"/>
          </p:cNvSpPr>
          <p:nvPr>
            <p:ph type="title"/>
          </p:nvPr>
        </p:nvSpPr>
        <p:spPr/>
        <p:txBody>
          <a:bodyPr/>
          <a:lstStyle/>
          <a:p>
            <a:r>
              <a:rPr lang="en-US" altLang="x-none"/>
              <a:t>Chest Drainage System</a:t>
            </a:r>
            <a:endParaRPr lang="en-US" altLang="x-none" dirty="0"/>
          </a:p>
        </p:txBody>
      </p:sp>
      <p:pic>
        <p:nvPicPr>
          <p:cNvPr id="3" name="Content Placeholder 2" descr="A chest drainage system with suction chamber, water seal chamber, and drainage collection chamber labeled. "/>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36842" y="1286736"/>
            <a:ext cx="4870315" cy="4870315"/>
          </a:xfrm>
        </p:spPr>
      </p:pic>
    </p:spTree>
    <p:extLst>
      <p:ext uri="{BB962C8B-B14F-4D97-AF65-F5344CB8AC3E}">
        <p14:creationId xmlns:p14="http://schemas.microsoft.com/office/powerpoint/2010/main" val="181215680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DF290-5A0F-42A0-BB53-47C7092F8382}"/>
              </a:ext>
            </a:extLst>
          </p:cNvPr>
          <p:cNvSpPr>
            <a:spLocks noGrp="1"/>
          </p:cNvSpPr>
          <p:nvPr>
            <p:ph type="title"/>
          </p:nvPr>
        </p:nvSpPr>
        <p:spPr/>
        <p:txBody>
          <a:bodyPr/>
          <a:lstStyle/>
          <a:p>
            <a:r>
              <a:rPr lang="en-US" altLang="x-none"/>
              <a:t>Chest Drainage Data Collection</a:t>
            </a:r>
            <a:endParaRPr lang="en-US" altLang="x-none" dirty="0"/>
          </a:p>
        </p:txBody>
      </p:sp>
      <p:sp>
        <p:nvSpPr>
          <p:cNvPr id="41986" name="Content Placeholder 2">
            <a:extLst>
              <a:ext uri="{FF2B5EF4-FFF2-40B4-BE49-F238E27FC236}">
                <a16:creationId xmlns:a16="http://schemas.microsoft.com/office/drawing/2014/main" id="{98A88174-4906-4C4D-8513-AA129CC3FB13}"/>
              </a:ext>
            </a:extLst>
          </p:cNvPr>
          <p:cNvSpPr>
            <a:spLocks noGrp="1"/>
          </p:cNvSpPr>
          <p:nvPr>
            <p:ph idx="1"/>
          </p:nvPr>
        </p:nvSpPr>
        <p:spPr/>
        <p:txBody>
          <a:bodyPr/>
          <a:lstStyle/>
          <a:p>
            <a:r>
              <a:rPr lang="en-US" altLang="en-US" dirty="0"/>
              <a:t>Patient </a:t>
            </a:r>
          </a:p>
          <a:p>
            <a:r>
              <a:rPr lang="en-US" altLang="en-US" dirty="0"/>
              <a:t>Tubing</a:t>
            </a:r>
          </a:p>
          <a:p>
            <a:r>
              <a:rPr lang="en-US" altLang="en-US" dirty="0"/>
              <a:t>Drainage system</a:t>
            </a:r>
          </a:p>
          <a:p>
            <a:pPr lvl="1"/>
            <a:r>
              <a:rPr lang="en-US" altLang="en-US" dirty="0"/>
              <a:t>Water seal chamber</a:t>
            </a:r>
          </a:p>
          <a:p>
            <a:pPr lvl="1"/>
            <a:r>
              <a:rPr lang="en-US" altLang="en-US" dirty="0"/>
              <a:t>Suction chamber</a:t>
            </a:r>
          </a:p>
          <a:p>
            <a:pPr lvl="1"/>
            <a:r>
              <a:rPr lang="en-US" altLang="en-US" dirty="0"/>
              <a:t>Drainage chamber</a:t>
            </a:r>
          </a:p>
        </p:txBody>
      </p:sp>
    </p:spTree>
    <p:extLst>
      <p:ext uri="{BB962C8B-B14F-4D97-AF65-F5344CB8AC3E}">
        <p14:creationId xmlns:p14="http://schemas.microsoft.com/office/powerpoint/2010/main" val="31354798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2">
            <a:extLst>
              <a:ext uri="{FF2B5EF4-FFF2-40B4-BE49-F238E27FC236}">
                <a16:creationId xmlns:a16="http://schemas.microsoft.com/office/drawing/2014/main" id="{B20F44E5-D0EE-4692-A293-A1D36E2FF539}"/>
              </a:ext>
            </a:extLst>
          </p:cNvPr>
          <p:cNvSpPr>
            <a:spLocks noGrp="1" noChangeArrowheads="1"/>
          </p:cNvSpPr>
          <p:nvPr>
            <p:ph type="title"/>
          </p:nvPr>
        </p:nvSpPr>
        <p:spPr/>
        <p:txBody>
          <a:bodyPr/>
          <a:lstStyle/>
          <a:p>
            <a:r>
              <a:rPr lang="en-US" altLang="x-none"/>
              <a:t>Tracheostomy</a:t>
            </a:r>
            <a:endParaRPr lang="en-US" altLang="x-none" dirty="0"/>
          </a:p>
        </p:txBody>
      </p:sp>
      <p:sp>
        <p:nvSpPr>
          <p:cNvPr id="43010" name="Rectangle 3">
            <a:extLst>
              <a:ext uri="{FF2B5EF4-FFF2-40B4-BE49-F238E27FC236}">
                <a16:creationId xmlns:a16="http://schemas.microsoft.com/office/drawing/2014/main" id="{825E7D12-1CF9-4FB7-B904-77797CED879B}"/>
              </a:ext>
            </a:extLst>
          </p:cNvPr>
          <p:cNvSpPr>
            <a:spLocks noGrp="1" noChangeArrowheads="1"/>
          </p:cNvSpPr>
          <p:nvPr>
            <p:ph idx="1"/>
          </p:nvPr>
        </p:nvSpPr>
        <p:spPr>
          <a:xfrm>
            <a:off x="457200" y="1195349"/>
            <a:ext cx="8534400" cy="5053051"/>
          </a:xfrm>
        </p:spPr>
        <p:txBody>
          <a:bodyPr/>
          <a:lstStyle/>
          <a:p>
            <a:r>
              <a:rPr lang="en-GB" altLang="en-US" dirty="0"/>
              <a:t>A tube inserted into the opening of the trachea to maintain patency</a:t>
            </a:r>
            <a:r>
              <a:rPr lang="en-US" altLang="en-US" dirty="0"/>
              <a:t> indications</a:t>
            </a:r>
          </a:p>
          <a:p>
            <a:r>
              <a:rPr lang="en-US" altLang="en-US" dirty="0"/>
              <a:t>Nursing care</a:t>
            </a:r>
          </a:p>
          <a:p>
            <a:pPr lvl="1"/>
            <a:r>
              <a:rPr lang="en-US" altLang="en-US" dirty="0"/>
              <a:t>Suctioning</a:t>
            </a:r>
          </a:p>
          <a:p>
            <a:pPr lvl="1"/>
            <a:r>
              <a:rPr lang="en-US" altLang="en-US" dirty="0"/>
              <a:t>Cleaning</a:t>
            </a:r>
          </a:p>
          <a:p>
            <a:pPr lvl="1"/>
            <a:r>
              <a:rPr lang="en-US" altLang="en-US" dirty="0"/>
              <a:t>Communication</a:t>
            </a:r>
          </a:p>
          <a:p>
            <a:pPr lvl="1"/>
            <a:r>
              <a:rPr lang="en-US" altLang="en-US" dirty="0"/>
              <a:t>Teaching</a:t>
            </a:r>
          </a:p>
        </p:txBody>
      </p:sp>
    </p:spTree>
    <p:extLst>
      <p:ext uri="{BB962C8B-B14F-4D97-AF65-F5344CB8AC3E}">
        <p14:creationId xmlns:p14="http://schemas.microsoft.com/office/powerpoint/2010/main" val="93482202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2">
            <a:extLst>
              <a:ext uri="{FF2B5EF4-FFF2-40B4-BE49-F238E27FC236}">
                <a16:creationId xmlns:a16="http://schemas.microsoft.com/office/drawing/2014/main" id="{D2FA0054-359E-4CEB-B19B-02169A2978A6}"/>
              </a:ext>
            </a:extLst>
          </p:cNvPr>
          <p:cNvSpPr>
            <a:spLocks noGrp="1" noChangeArrowheads="1"/>
          </p:cNvSpPr>
          <p:nvPr>
            <p:ph type="title"/>
          </p:nvPr>
        </p:nvSpPr>
        <p:spPr/>
        <p:txBody>
          <a:bodyPr/>
          <a:lstStyle/>
          <a:p>
            <a:r>
              <a:rPr lang="en-US" altLang="x-none" dirty="0"/>
              <a:t>Tracheostomy (continued_1)</a:t>
            </a:r>
          </a:p>
        </p:txBody>
      </p:sp>
      <p:pic>
        <p:nvPicPr>
          <p:cNvPr id="12" name="Content Placeholder 11" descr="An outer tube with flange, inner cannula, and obturator. "/>
          <p:cNvPicPr>
            <a:picLocks noGrp="1" noChangeAspect="1"/>
          </p:cNvPicPr>
          <p:nvPr>
            <p:ph idx="10"/>
          </p:nvPr>
        </p:nvPicPr>
        <p:blipFill>
          <a:blip r:embed="rId2">
            <a:extLst>
              <a:ext uri="{28A0092B-C50C-407E-A947-70E740481C1C}">
                <a14:useLocalDpi xmlns:a14="http://schemas.microsoft.com/office/drawing/2010/main" val="0"/>
              </a:ext>
            </a:extLst>
          </a:blip>
          <a:stretch>
            <a:fillRect/>
          </a:stretch>
        </p:blipFill>
        <p:spPr>
          <a:xfrm>
            <a:off x="769620" y="2058981"/>
            <a:ext cx="2042160" cy="1895856"/>
          </a:xfrm>
        </p:spPr>
      </p:pic>
      <p:pic>
        <p:nvPicPr>
          <p:cNvPr id="13" name="Content Placeholder 12" descr="An outer tube with cuff and inflating tube with pilot balloon and cuff labeled. An inner cannula and obturator. "/>
          <p:cNvPicPr>
            <a:picLocks noGrp="1" noChangeAspect="1"/>
          </p:cNvPicPr>
          <p:nvPr>
            <p:ph idx="11"/>
          </p:nvPr>
        </p:nvPicPr>
        <p:blipFill>
          <a:blip r:embed="rId3">
            <a:extLst>
              <a:ext uri="{28A0092B-C50C-407E-A947-70E740481C1C}">
                <a14:useLocalDpi xmlns:a14="http://schemas.microsoft.com/office/drawing/2010/main" val="0"/>
              </a:ext>
            </a:extLst>
          </a:blip>
          <a:stretch>
            <a:fillRect/>
          </a:stretch>
        </p:blipFill>
        <p:spPr>
          <a:xfrm>
            <a:off x="3730697" y="1447800"/>
            <a:ext cx="1911206" cy="2538413"/>
          </a:xfrm>
        </p:spPr>
      </p:pic>
      <p:pic>
        <p:nvPicPr>
          <p:cNvPr id="14" name="Content Placeholder 13" descr="A tracheostomy tube with fenestration labeled. An inner cannula."/>
          <p:cNvPicPr>
            <a:picLocks noGrp="1" noChangeAspect="1"/>
          </p:cNvPicPr>
          <p:nvPr>
            <p:ph idx="12"/>
          </p:nvPr>
        </p:nvPicPr>
        <p:blipFill>
          <a:blip r:embed="rId4">
            <a:extLst>
              <a:ext uri="{28A0092B-C50C-407E-A947-70E740481C1C}">
                <a14:useLocalDpi xmlns:a14="http://schemas.microsoft.com/office/drawing/2010/main" val="0"/>
              </a:ext>
            </a:extLst>
          </a:blip>
          <a:stretch>
            <a:fillRect/>
          </a:stretch>
        </p:blipFill>
        <p:spPr>
          <a:xfrm>
            <a:off x="6274308" y="2272341"/>
            <a:ext cx="2615184" cy="1682496"/>
          </a:xfrm>
        </p:spPr>
      </p:pic>
      <p:sp>
        <p:nvSpPr>
          <p:cNvPr id="8" name="Content Placeholder 7"/>
          <p:cNvSpPr>
            <a:spLocks noGrp="1"/>
          </p:cNvSpPr>
          <p:nvPr>
            <p:ph idx="1"/>
          </p:nvPr>
        </p:nvSpPr>
        <p:spPr>
          <a:xfrm>
            <a:off x="457200" y="4291817"/>
            <a:ext cx="8534400" cy="633451"/>
          </a:xfrm>
        </p:spPr>
        <p:txBody>
          <a:bodyPr/>
          <a:lstStyle/>
          <a:p>
            <a:pPr marL="346075" indent="0">
              <a:buNone/>
            </a:pPr>
            <a:r>
              <a:rPr lang="en-GB" altLang="en-US" sz="2400" dirty="0">
                <a:solidFill>
                  <a:srgbClr val="28805C"/>
                </a:solidFill>
              </a:rPr>
              <a:t>A. </a:t>
            </a:r>
            <a:r>
              <a:rPr lang="en-GB" altLang="en-US" sz="2400" dirty="0">
                <a:solidFill>
                  <a:srgbClr val="585858"/>
                </a:solidFill>
              </a:rPr>
              <a:t>Metal tube</a:t>
            </a:r>
            <a:r>
              <a:rPr lang="en-GB" altLang="en-US" sz="2400" dirty="0">
                <a:solidFill>
                  <a:srgbClr val="28805C"/>
                </a:solidFill>
              </a:rPr>
              <a:t>	B.</a:t>
            </a:r>
            <a:r>
              <a:rPr lang="en-GB" altLang="en-US" sz="2400" dirty="0"/>
              <a:t> Cuffed plastic tube	     </a:t>
            </a:r>
            <a:r>
              <a:rPr lang="en-GB" altLang="en-US" sz="2400" dirty="0">
                <a:solidFill>
                  <a:srgbClr val="28805C"/>
                </a:solidFill>
              </a:rPr>
              <a:t>C.</a:t>
            </a:r>
            <a:r>
              <a:rPr lang="en-GB" altLang="en-US" sz="2400" dirty="0"/>
              <a:t> Fenestrated tube</a:t>
            </a:r>
            <a:r>
              <a:rPr lang="en-US" altLang="en-US" sz="2400" dirty="0"/>
              <a:t> </a:t>
            </a:r>
            <a:endParaRPr lang="en-IN" sz="2400" dirty="0"/>
          </a:p>
        </p:txBody>
      </p:sp>
    </p:spTree>
    <p:extLst>
      <p:ext uri="{BB962C8B-B14F-4D97-AF65-F5344CB8AC3E}">
        <p14:creationId xmlns:p14="http://schemas.microsoft.com/office/powerpoint/2010/main" val="11151003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7E052112-22F6-4D03-B35A-CA15CD0A147C}"/>
              </a:ext>
            </a:extLst>
          </p:cNvPr>
          <p:cNvSpPr>
            <a:spLocks noGrp="1" noChangeArrowheads="1"/>
          </p:cNvSpPr>
          <p:nvPr>
            <p:ph type="title"/>
          </p:nvPr>
        </p:nvSpPr>
        <p:spPr/>
        <p:txBody>
          <a:bodyPr/>
          <a:lstStyle/>
          <a:p>
            <a:r>
              <a:rPr lang="en-US" altLang="x-none"/>
              <a:t>Review of Anatomy and Physiology</a:t>
            </a:r>
            <a:endParaRPr lang="en-US" altLang="x-none" dirty="0"/>
          </a:p>
        </p:txBody>
      </p:sp>
      <p:pic>
        <p:nvPicPr>
          <p:cNvPr id="3" name="Content Placeholder 2" descr="A cross-section of the head and neck with nasopharynx, oropharynx, and laryngopharynx labeled."/>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79939" y="1219509"/>
            <a:ext cx="5584122" cy="5004769"/>
          </a:xfrm>
        </p:spPr>
      </p:pic>
    </p:spTree>
    <p:extLst>
      <p:ext uri="{BB962C8B-B14F-4D97-AF65-F5344CB8AC3E}">
        <p14:creationId xmlns:p14="http://schemas.microsoft.com/office/powerpoint/2010/main" val="19719364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26453-C6D6-41F5-92B4-DB81A8D11BA6}"/>
              </a:ext>
            </a:extLst>
          </p:cNvPr>
          <p:cNvSpPr>
            <a:spLocks noGrp="1"/>
          </p:cNvSpPr>
          <p:nvPr>
            <p:ph type="title"/>
          </p:nvPr>
        </p:nvSpPr>
        <p:spPr/>
        <p:txBody>
          <a:bodyPr/>
          <a:lstStyle/>
          <a:p>
            <a:r>
              <a:rPr lang="en-US" altLang="x-none"/>
              <a:t>Tracheostomy (continued_2)</a:t>
            </a:r>
            <a:endParaRPr lang="en-US" altLang="x-none" dirty="0"/>
          </a:p>
        </p:txBody>
      </p:sp>
      <p:sp>
        <p:nvSpPr>
          <p:cNvPr id="45058" name="Content Placeholder 2">
            <a:extLst>
              <a:ext uri="{FF2B5EF4-FFF2-40B4-BE49-F238E27FC236}">
                <a16:creationId xmlns:a16="http://schemas.microsoft.com/office/drawing/2014/main" id="{7BF5C569-8947-4EC0-9E9E-D0FAE8E8890C}"/>
              </a:ext>
            </a:extLst>
          </p:cNvPr>
          <p:cNvSpPr>
            <a:spLocks noGrp="1"/>
          </p:cNvSpPr>
          <p:nvPr>
            <p:ph idx="1"/>
          </p:nvPr>
        </p:nvSpPr>
        <p:spPr/>
        <p:txBody>
          <a:bodyPr/>
          <a:lstStyle/>
          <a:p>
            <a:r>
              <a:rPr lang="en-US" altLang="en-US" dirty="0"/>
              <a:t>Nursing diagnoses</a:t>
            </a:r>
          </a:p>
          <a:p>
            <a:pPr lvl="1"/>
            <a:r>
              <a:rPr lang="en-US" altLang="en-US" i="1" dirty="0"/>
              <a:t>Ineffective Airway Clearance</a:t>
            </a:r>
          </a:p>
          <a:p>
            <a:pPr lvl="1"/>
            <a:r>
              <a:rPr lang="en-US" altLang="en-US" i="1" dirty="0"/>
              <a:t>Risk for Infection</a:t>
            </a:r>
          </a:p>
          <a:p>
            <a:pPr lvl="1"/>
            <a:r>
              <a:rPr lang="en-US" altLang="en-US" i="1" dirty="0"/>
              <a:t>Impaired Verbal Communication</a:t>
            </a:r>
          </a:p>
          <a:p>
            <a:pPr lvl="1"/>
            <a:r>
              <a:rPr lang="en-US" altLang="en-US" i="1" dirty="0"/>
              <a:t>Disturbed Body Image</a:t>
            </a:r>
          </a:p>
          <a:p>
            <a:pPr lvl="1"/>
            <a:r>
              <a:rPr lang="en-US" altLang="en-US" i="1" dirty="0"/>
              <a:t>Deficient Knowledge</a:t>
            </a:r>
          </a:p>
        </p:txBody>
      </p:sp>
    </p:spTree>
    <p:extLst>
      <p:ext uri="{BB962C8B-B14F-4D97-AF65-F5344CB8AC3E}">
        <p14:creationId xmlns:p14="http://schemas.microsoft.com/office/powerpoint/2010/main" val="185390485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2">
            <a:extLst>
              <a:ext uri="{FF2B5EF4-FFF2-40B4-BE49-F238E27FC236}">
                <a16:creationId xmlns:a16="http://schemas.microsoft.com/office/drawing/2014/main" id="{D2CAEADB-5F02-4BF7-9F22-ABB369EBC034}"/>
              </a:ext>
            </a:extLst>
          </p:cNvPr>
          <p:cNvSpPr>
            <a:spLocks noGrp="1" noChangeArrowheads="1"/>
          </p:cNvSpPr>
          <p:nvPr>
            <p:ph type="title"/>
          </p:nvPr>
        </p:nvSpPr>
        <p:spPr/>
        <p:txBody>
          <a:bodyPr/>
          <a:lstStyle/>
          <a:p>
            <a:r>
              <a:rPr lang="en-US" altLang="x-none"/>
              <a:t>Passy Muir Speaking Valve</a:t>
            </a:r>
            <a:endParaRPr lang="en-US" altLang="x-none" dirty="0"/>
          </a:p>
        </p:txBody>
      </p:sp>
      <p:pic>
        <p:nvPicPr>
          <p:cNvPr id="3" name="Content Placeholder 2" descr="A cross-section of the head and neck with larynx and vocal folds, esophagus, and trachea labeled. A Passy-Muir Speaking Valve is inserted in the trachea and inhaled air is entering the valve."/>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33600" y="1286736"/>
            <a:ext cx="4876800" cy="4870315"/>
          </a:xfrm>
        </p:spPr>
      </p:pic>
    </p:spTree>
    <p:extLst>
      <p:ext uri="{BB962C8B-B14F-4D97-AF65-F5344CB8AC3E}">
        <p14:creationId xmlns:p14="http://schemas.microsoft.com/office/powerpoint/2010/main" val="5678935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2">
            <a:extLst>
              <a:ext uri="{FF2B5EF4-FFF2-40B4-BE49-F238E27FC236}">
                <a16:creationId xmlns:a16="http://schemas.microsoft.com/office/drawing/2014/main" id="{47892022-519B-4BAB-8EB5-2F31B8CDD143}"/>
              </a:ext>
            </a:extLst>
          </p:cNvPr>
          <p:cNvSpPr>
            <a:spLocks noGrp="1" noChangeArrowheads="1"/>
          </p:cNvSpPr>
          <p:nvPr>
            <p:ph type="title"/>
          </p:nvPr>
        </p:nvSpPr>
        <p:spPr/>
        <p:txBody>
          <a:bodyPr/>
          <a:lstStyle/>
          <a:p>
            <a:r>
              <a:rPr lang="en-US" altLang="x-none"/>
              <a:t>Intubation</a:t>
            </a:r>
            <a:endParaRPr lang="en-US" altLang="x-none" dirty="0"/>
          </a:p>
        </p:txBody>
      </p:sp>
      <p:pic>
        <p:nvPicPr>
          <p:cNvPr id="3" name="Content Placeholder 2" descr="An endotracheal tube with murphy eye, one-way valve, pilot balloon, cap to one-way valve, inflating tube, 15 millimeter adapter, depth markings, inflated cuff, and radiopaque line labeled. A patient with endotracheal tube placed."/>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48000" y="1244364"/>
            <a:ext cx="3048000" cy="4955059"/>
          </a:xfrm>
        </p:spPr>
      </p:pic>
    </p:spTree>
    <p:extLst>
      <p:ext uri="{BB962C8B-B14F-4D97-AF65-F5344CB8AC3E}">
        <p14:creationId xmlns:p14="http://schemas.microsoft.com/office/powerpoint/2010/main" val="114560077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2">
            <a:extLst>
              <a:ext uri="{FF2B5EF4-FFF2-40B4-BE49-F238E27FC236}">
                <a16:creationId xmlns:a16="http://schemas.microsoft.com/office/drawing/2014/main" id="{6508EC1D-3ACF-4203-9D8A-0BB072604430}"/>
              </a:ext>
            </a:extLst>
          </p:cNvPr>
          <p:cNvSpPr>
            <a:spLocks noGrp="1" noChangeArrowheads="1"/>
          </p:cNvSpPr>
          <p:nvPr>
            <p:ph type="title"/>
          </p:nvPr>
        </p:nvSpPr>
        <p:spPr/>
        <p:txBody>
          <a:bodyPr/>
          <a:lstStyle/>
          <a:p>
            <a:r>
              <a:rPr lang="en-US" altLang="x-none"/>
              <a:t>Mechanical Ventilation</a:t>
            </a:r>
            <a:endParaRPr lang="en-US" altLang="x-none" dirty="0"/>
          </a:p>
        </p:txBody>
      </p:sp>
      <p:sp>
        <p:nvSpPr>
          <p:cNvPr id="48131" name="Rectangle 3">
            <a:extLst>
              <a:ext uri="{FF2B5EF4-FFF2-40B4-BE49-F238E27FC236}">
                <a16:creationId xmlns:a16="http://schemas.microsoft.com/office/drawing/2014/main" id="{72EB67FB-1EA7-4C5F-B6B1-90ADEABEA156}"/>
              </a:ext>
            </a:extLst>
          </p:cNvPr>
          <p:cNvSpPr>
            <a:spLocks noGrp="1" noChangeArrowheads="1"/>
          </p:cNvSpPr>
          <p:nvPr>
            <p:ph sz="half" idx="1"/>
          </p:nvPr>
        </p:nvSpPr>
        <p:spPr/>
        <p:txBody>
          <a:bodyPr/>
          <a:lstStyle/>
          <a:p>
            <a:r>
              <a:rPr lang="en-US" altLang="en-US" dirty="0"/>
              <a:t>Invasive</a:t>
            </a:r>
          </a:p>
          <a:p>
            <a:pPr lvl="1"/>
            <a:r>
              <a:rPr lang="en-US" altLang="en-US" dirty="0"/>
              <a:t>Indications</a:t>
            </a:r>
          </a:p>
          <a:p>
            <a:pPr lvl="1"/>
            <a:r>
              <a:rPr lang="en-US" altLang="en-US" dirty="0"/>
              <a:t>Troubleshooting alarms</a:t>
            </a:r>
          </a:p>
        </p:txBody>
      </p:sp>
      <p:pic>
        <p:nvPicPr>
          <p:cNvPr id="3" name="Content Placeholder 2" descr="A patient lying in a bed with ventilator attached."/>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022850" y="1066800"/>
            <a:ext cx="4038600" cy="4033334"/>
          </a:xfrm>
        </p:spPr>
      </p:pic>
    </p:spTree>
    <p:extLst>
      <p:ext uri="{BB962C8B-B14F-4D97-AF65-F5344CB8AC3E}">
        <p14:creationId xmlns:p14="http://schemas.microsoft.com/office/powerpoint/2010/main" val="248604576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3616266-C3C9-4825-AC24-6EFBDB911FBC}"/>
              </a:ext>
            </a:extLst>
          </p:cNvPr>
          <p:cNvSpPr>
            <a:spLocks noGrp="1"/>
          </p:cNvSpPr>
          <p:nvPr>
            <p:ph type="title"/>
          </p:nvPr>
        </p:nvSpPr>
        <p:spPr/>
        <p:txBody>
          <a:bodyPr/>
          <a:lstStyle/>
          <a:p>
            <a:r>
              <a:rPr lang="en-US" altLang="x-none"/>
              <a:t>Mechanical Ventilation (continued)</a:t>
            </a:r>
            <a:endParaRPr lang="en-US" altLang="x-none" dirty="0"/>
          </a:p>
        </p:txBody>
      </p:sp>
      <p:sp>
        <p:nvSpPr>
          <p:cNvPr id="49154" name="Content Placeholder 2">
            <a:extLst>
              <a:ext uri="{FF2B5EF4-FFF2-40B4-BE49-F238E27FC236}">
                <a16:creationId xmlns:a16="http://schemas.microsoft.com/office/drawing/2014/main" id="{E12FDBA1-3F0F-44A8-A02D-6B4AB1595053}"/>
              </a:ext>
            </a:extLst>
          </p:cNvPr>
          <p:cNvSpPr>
            <a:spLocks noGrp="1"/>
          </p:cNvSpPr>
          <p:nvPr>
            <p:ph idx="1"/>
          </p:nvPr>
        </p:nvSpPr>
        <p:spPr/>
        <p:txBody>
          <a:bodyPr/>
          <a:lstStyle/>
          <a:p>
            <a:r>
              <a:rPr lang="en-US" altLang="en-US" dirty="0"/>
              <a:t>Nursing care</a:t>
            </a:r>
          </a:p>
          <a:p>
            <a:pPr lvl="1"/>
            <a:r>
              <a:rPr lang="en-US" altLang="en-US" dirty="0"/>
              <a:t>Check advance directives.</a:t>
            </a:r>
          </a:p>
          <a:p>
            <a:pPr lvl="1"/>
            <a:r>
              <a:rPr lang="en-US" altLang="en-US" dirty="0"/>
              <a:t>Use team approach.</a:t>
            </a:r>
          </a:p>
          <a:p>
            <a:pPr lvl="1"/>
            <a:r>
              <a:rPr lang="en-US" altLang="en-US" dirty="0"/>
              <a:t>Monitor patient.</a:t>
            </a:r>
          </a:p>
          <a:p>
            <a:pPr lvl="1"/>
            <a:r>
              <a:rPr lang="en-US" altLang="en-US" dirty="0"/>
              <a:t>Keep head of bed raised 30 to 45 degrees.</a:t>
            </a:r>
          </a:p>
          <a:p>
            <a:pPr lvl="1"/>
            <a:r>
              <a:rPr lang="en-US" altLang="en-US" dirty="0"/>
              <a:t>Provide oral care with </a:t>
            </a:r>
            <a:r>
              <a:rPr lang="en-US" altLang="en-US" dirty="0" err="1"/>
              <a:t>chlorhexidine</a:t>
            </a:r>
            <a:r>
              <a:rPr lang="en-US" altLang="en-US" dirty="0"/>
              <a:t>.</a:t>
            </a:r>
          </a:p>
          <a:p>
            <a:pPr lvl="1"/>
            <a:r>
              <a:rPr lang="en-US" altLang="en-US" dirty="0"/>
              <a:t>Suction as needed.</a:t>
            </a:r>
          </a:p>
          <a:p>
            <a:pPr lvl="1"/>
            <a:r>
              <a:rPr lang="en-US" altLang="en-US" dirty="0"/>
              <a:t>Assist with communication.</a:t>
            </a:r>
          </a:p>
        </p:txBody>
      </p:sp>
    </p:spTree>
    <p:extLst>
      <p:ext uri="{BB962C8B-B14F-4D97-AF65-F5344CB8AC3E}">
        <p14:creationId xmlns:p14="http://schemas.microsoft.com/office/powerpoint/2010/main" val="47514426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4">
            <a:extLst>
              <a:ext uri="{FF2B5EF4-FFF2-40B4-BE49-F238E27FC236}">
                <a16:creationId xmlns:a16="http://schemas.microsoft.com/office/drawing/2014/main" id="{9C355BF2-2BFF-45BF-8FCF-F1E46664B048}"/>
              </a:ext>
            </a:extLst>
          </p:cNvPr>
          <p:cNvSpPr>
            <a:spLocks noGrp="1" noChangeArrowheads="1"/>
          </p:cNvSpPr>
          <p:nvPr>
            <p:ph type="title"/>
          </p:nvPr>
        </p:nvSpPr>
        <p:spPr>
          <a:xfrm>
            <a:off x="756356" y="-14760"/>
            <a:ext cx="8235244" cy="1089529"/>
          </a:xfrm>
        </p:spPr>
        <p:txBody>
          <a:bodyPr/>
          <a:lstStyle/>
          <a:p>
            <a:r>
              <a:rPr lang="en-US" altLang="x-none" dirty="0"/>
              <a:t>Noninvasive Positive-Pressure          Ventilation (NIPPV)</a:t>
            </a:r>
          </a:p>
        </p:txBody>
      </p:sp>
      <p:sp>
        <p:nvSpPr>
          <p:cNvPr id="50179" name="Rectangle 5">
            <a:extLst>
              <a:ext uri="{FF2B5EF4-FFF2-40B4-BE49-F238E27FC236}">
                <a16:creationId xmlns:a16="http://schemas.microsoft.com/office/drawing/2014/main" id="{7FB81763-CCAC-46CC-B959-697B7A38BBF1}"/>
              </a:ext>
            </a:extLst>
          </p:cNvPr>
          <p:cNvSpPr>
            <a:spLocks noGrp="1" noChangeArrowheads="1"/>
          </p:cNvSpPr>
          <p:nvPr>
            <p:ph sz="half" idx="1"/>
          </p:nvPr>
        </p:nvSpPr>
        <p:spPr/>
        <p:txBody>
          <a:bodyPr/>
          <a:lstStyle/>
          <a:p>
            <a:r>
              <a:rPr lang="en-US" altLang="en-US" dirty="0"/>
              <a:t>Indications</a:t>
            </a:r>
          </a:p>
          <a:p>
            <a:r>
              <a:rPr lang="en-US" altLang="en-US" dirty="0"/>
              <a:t>Advantages</a:t>
            </a:r>
          </a:p>
          <a:p>
            <a:r>
              <a:rPr lang="en-US" altLang="en-US" dirty="0"/>
              <a:t>Nursing care</a:t>
            </a:r>
          </a:p>
        </p:txBody>
      </p:sp>
      <p:pic>
        <p:nvPicPr>
          <p:cNvPr id="3" name="Content Placeholder 2" descr="A patient wearing a masklike device that covers their nose and mouth."/>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022850" y="1134035"/>
            <a:ext cx="4038600" cy="2741754"/>
          </a:xfrm>
        </p:spPr>
      </p:pic>
    </p:spTree>
    <p:extLst>
      <p:ext uri="{BB962C8B-B14F-4D97-AF65-F5344CB8AC3E}">
        <p14:creationId xmlns:p14="http://schemas.microsoft.com/office/powerpoint/2010/main" val="351576577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B27A595-7E1E-4DC8-9913-727F3A62560D}"/>
              </a:ext>
            </a:extLst>
          </p:cNvPr>
          <p:cNvSpPr>
            <a:spLocks noGrp="1"/>
          </p:cNvSpPr>
          <p:nvPr>
            <p:ph type="title"/>
          </p:nvPr>
        </p:nvSpPr>
        <p:spPr/>
        <p:txBody>
          <a:bodyPr/>
          <a:lstStyle/>
          <a:p>
            <a:r>
              <a:rPr lang="en-US"/>
              <a:t>Review Question #1</a:t>
            </a:r>
            <a:endParaRPr lang="en-US" dirty="0"/>
          </a:p>
        </p:txBody>
      </p:sp>
      <p:sp>
        <p:nvSpPr>
          <p:cNvPr id="3" name="Text Placeholder 2">
            <a:extLst>
              <a:ext uri="{FF2B5EF4-FFF2-40B4-BE49-F238E27FC236}">
                <a16:creationId xmlns:a16="http://schemas.microsoft.com/office/drawing/2014/main" id="{B2566CC5-1704-4D8E-A8EA-7130E163A061}"/>
              </a:ext>
            </a:extLst>
          </p:cNvPr>
          <p:cNvSpPr>
            <a:spLocks noGrp="1"/>
          </p:cNvSpPr>
          <p:nvPr>
            <p:ph type="body" sz="quarter" idx="10"/>
          </p:nvPr>
        </p:nvSpPr>
        <p:spPr>
          <a:xfrm>
            <a:off x="457200" y="1181100"/>
            <a:ext cx="8534400" cy="1028700"/>
          </a:xfrm>
        </p:spPr>
        <p:txBody>
          <a:bodyPr/>
          <a:lstStyle/>
          <a:p>
            <a:r>
              <a:rPr lang="en-US" dirty="0"/>
              <a:t>What occurs in response to negative pressure in the thoracic cavity? </a:t>
            </a:r>
          </a:p>
        </p:txBody>
      </p:sp>
      <p:sp>
        <p:nvSpPr>
          <p:cNvPr id="2" name="Content Placeholder 1">
            <a:extLst>
              <a:ext uri="{FF2B5EF4-FFF2-40B4-BE49-F238E27FC236}">
                <a16:creationId xmlns:a16="http://schemas.microsoft.com/office/drawing/2014/main" id="{2715BDB6-20A9-4B16-A0EA-BE198DED9890}"/>
              </a:ext>
            </a:extLst>
          </p:cNvPr>
          <p:cNvSpPr>
            <a:spLocks noGrp="1"/>
          </p:cNvSpPr>
          <p:nvPr>
            <p:ph sz="quarter" idx="11"/>
          </p:nvPr>
        </p:nvSpPr>
        <p:spPr>
          <a:xfrm>
            <a:off x="457200" y="2438400"/>
            <a:ext cx="8534400" cy="4038600"/>
          </a:xfrm>
        </p:spPr>
        <p:txBody>
          <a:bodyPr/>
          <a:lstStyle/>
          <a:p>
            <a:pPr>
              <a:buFont typeface="+mj-lt"/>
              <a:buAutoNum type="arabicPeriod"/>
            </a:pPr>
            <a:r>
              <a:rPr lang="en-US" dirty="0"/>
              <a:t>Pneumothorax</a:t>
            </a:r>
          </a:p>
          <a:p>
            <a:pPr>
              <a:buFont typeface="+mj-lt"/>
              <a:buAutoNum type="arabicPeriod"/>
            </a:pPr>
            <a:r>
              <a:rPr lang="en-US" dirty="0"/>
              <a:t>Dyspnea</a:t>
            </a:r>
          </a:p>
          <a:p>
            <a:pPr>
              <a:buFont typeface="+mj-lt"/>
              <a:buAutoNum type="arabicPeriod"/>
            </a:pPr>
            <a:r>
              <a:rPr lang="en-US" dirty="0"/>
              <a:t>Inhalation</a:t>
            </a:r>
          </a:p>
          <a:p>
            <a:pPr>
              <a:buFont typeface="+mj-lt"/>
              <a:buAutoNum type="arabicPeriod"/>
            </a:pPr>
            <a:r>
              <a:rPr lang="en-US" dirty="0"/>
              <a:t>Exhalation</a:t>
            </a:r>
          </a:p>
        </p:txBody>
      </p:sp>
    </p:spTree>
    <p:extLst>
      <p:ext uri="{BB962C8B-B14F-4D97-AF65-F5344CB8AC3E}">
        <p14:creationId xmlns:p14="http://schemas.microsoft.com/office/powerpoint/2010/main" val="2130064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B27A595-7E1E-4DC8-9913-727F3A62560D}"/>
              </a:ext>
            </a:extLst>
          </p:cNvPr>
          <p:cNvSpPr>
            <a:spLocks noGrp="1"/>
          </p:cNvSpPr>
          <p:nvPr>
            <p:ph type="title"/>
          </p:nvPr>
        </p:nvSpPr>
        <p:spPr/>
        <p:txBody>
          <a:bodyPr/>
          <a:lstStyle/>
          <a:p>
            <a:r>
              <a:rPr lang="en-US"/>
              <a:t>Review Question #1 Answer</a:t>
            </a:r>
            <a:endParaRPr lang="en-US" dirty="0"/>
          </a:p>
        </p:txBody>
      </p:sp>
      <p:sp>
        <p:nvSpPr>
          <p:cNvPr id="3" name="Text Placeholder 2">
            <a:extLst>
              <a:ext uri="{FF2B5EF4-FFF2-40B4-BE49-F238E27FC236}">
                <a16:creationId xmlns:a16="http://schemas.microsoft.com/office/drawing/2014/main" id="{B2566CC5-1704-4D8E-A8EA-7130E163A061}"/>
              </a:ext>
            </a:extLst>
          </p:cNvPr>
          <p:cNvSpPr>
            <a:spLocks noGrp="1"/>
          </p:cNvSpPr>
          <p:nvPr>
            <p:ph type="body" sz="quarter" idx="10"/>
          </p:nvPr>
        </p:nvSpPr>
        <p:spPr/>
        <p:txBody>
          <a:bodyPr/>
          <a:lstStyle/>
          <a:p>
            <a:r>
              <a:rPr lang="en-US" b="1" dirty="0"/>
              <a:t>Correct Answer: </a:t>
            </a:r>
            <a:r>
              <a:rPr lang="en-US" b="1" dirty="0">
                <a:solidFill>
                  <a:srgbClr val="28805C"/>
                </a:solidFill>
              </a:rPr>
              <a:t>3</a:t>
            </a:r>
          </a:p>
        </p:txBody>
      </p:sp>
    </p:spTree>
    <p:extLst>
      <p:ext uri="{BB962C8B-B14F-4D97-AF65-F5344CB8AC3E}">
        <p14:creationId xmlns:p14="http://schemas.microsoft.com/office/powerpoint/2010/main" val="267158450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B27A595-7E1E-4DC8-9913-727F3A62560D}"/>
              </a:ext>
            </a:extLst>
          </p:cNvPr>
          <p:cNvSpPr>
            <a:spLocks noGrp="1"/>
          </p:cNvSpPr>
          <p:nvPr>
            <p:ph type="title"/>
          </p:nvPr>
        </p:nvSpPr>
        <p:spPr/>
        <p:txBody>
          <a:bodyPr/>
          <a:lstStyle/>
          <a:p>
            <a:r>
              <a:rPr lang="en-US"/>
              <a:t>Review Question #2</a:t>
            </a:r>
            <a:endParaRPr lang="en-US" dirty="0"/>
          </a:p>
        </p:txBody>
      </p:sp>
      <p:sp>
        <p:nvSpPr>
          <p:cNvPr id="3" name="Text Placeholder 2">
            <a:extLst>
              <a:ext uri="{FF2B5EF4-FFF2-40B4-BE49-F238E27FC236}">
                <a16:creationId xmlns:a16="http://schemas.microsoft.com/office/drawing/2014/main" id="{B2566CC5-1704-4D8E-A8EA-7130E163A061}"/>
              </a:ext>
            </a:extLst>
          </p:cNvPr>
          <p:cNvSpPr>
            <a:spLocks noGrp="1"/>
          </p:cNvSpPr>
          <p:nvPr>
            <p:ph type="body" sz="quarter" idx="10"/>
          </p:nvPr>
        </p:nvSpPr>
        <p:spPr>
          <a:xfrm>
            <a:off x="457200" y="1181100"/>
            <a:ext cx="8534400" cy="952500"/>
          </a:xfrm>
        </p:spPr>
        <p:txBody>
          <a:bodyPr/>
          <a:lstStyle/>
          <a:p>
            <a:r>
              <a:rPr lang="en-US" dirty="0"/>
              <a:t>Which acid–base imbalance results from impaired respiratory function?</a:t>
            </a:r>
          </a:p>
        </p:txBody>
      </p:sp>
      <p:sp>
        <p:nvSpPr>
          <p:cNvPr id="2" name="Content Placeholder 1">
            <a:extLst>
              <a:ext uri="{FF2B5EF4-FFF2-40B4-BE49-F238E27FC236}">
                <a16:creationId xmlns:a16="http://schemas.microsoft.com/office/drawing/2014/main" id="{2715BDB6-20A9-4B16-A0EA-BE198DED9890}"/>
              </a:ext>
            </a:extLst>
          </p:cNvPr>
          <p:cNvSpPr>
            <a:spLocks noGrp="1"/>
          </p:cNvSpPr>
          <p:nvPr>
            <p:ph sz="quarter" idx="11"/>
          </p:nvPr>
        </p:nvSpPr>
        <p:spPr>
          <a:xfrm>
            <a:off x="457200" y="2362200"/>
            <a:ext cx="8534400" cy="4038600"/>
          </a:xfrm>
        </p:spPr>
        <p:txBody>
          <a:bodyPr/>
          <a:lstStyle/>
          <a:p>
            <a:pPr>
              <a:buFont typeface="+mj-lt"/>
              <a:buAutoNum type="arabicPeriod"/>
            </a:pPr>
            <a:r>
              <a:rPr lang="en-US" dirty="0"/>
              <a:t>Respiratory alkalosis</a:t>
            </a:r>
          </a:p>
          <a:p>
            <a:pPr>
              <a:buFont typeface="+mj-lt"/>
              <a:buAutoNum type="arabicPeriod"/>
            </a:pPr>
            <a:r>
              <a:rPr lang="en-US" dirty="0"/>
              <a:t>Respiratory acidosis</a:t>
            </a:r>
          </a:p>
          <a:p>
            <a:pPr>
              <a:buFont typeface="+mj-lt"/>
              <a:buAutoNum type="arabicPeriod"/>
            </a:pPr>
            <a:r>
              <a:rPr lang="en-US" dirty="0"/>
              <a:t>Metabolic alkalosis</a:t>
            </a:r>
          </a:p>
          <a:p>
            <a:pPr>
              <a:buFont typeface="+mj-lt"/>
              <a:buAutoNum type="arabicPeriod"/>
            </a:pPr>
            <a:r>
              <a:rPr lang="en-US" dirty="0"/>
              <a:t>Metabolic acidosis</a:t>
            </a:r>
          </a:p>
        </p:txBody>
      </p:sp>
    </p:spTree>
    <p:extLst>
      <p:ext uri="{BB962C8B-B14F-4D97-AF65-F5344CB8AC3E}">
        <p14:creationId xmlns:p14="http://schemas.microsoft.com/office/powerpoint/2010/main" val="54552817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B27A595-7E1E-4DC8-9913-727F3A62560D}"/>
              </a:ext>
            </a:extLst>
          </p:cNvPr>
          <p:cNvSpPr>
            <a:spLocks noGrp="1"/>
          </p:cNvSpPr>
          <p:nvPr>
            <p:ph type="title"/>
          </p:nvPr>
        </p:nvSpPr>
        <p:spPr/>
        <p:txBody>
          <a:bodyPr/>
          <a:lstStyle/>
          <a:p>
            <a:r>
              <a:rPr lang="en-US"/>
              <a:t>Review Question #2 Answer</a:t>
            </a:r>
            <a:endParaRPr lang="en-US" dirty="0"/>
          </a:p>
        </p:txBody>
      </p:sp>
      <p:sp>
        <p:nvSpPr>
          <p:cNvPr id="3" name="Text Placeholder 2">
            <a:extLst>
              <a:ext uri="{FF2B5EF4-FFF2-40B4-BE49-F238E27FC236}">
                <a16:creationId xmlns:a16="http://schemas.microsoft.com/office/drawing/2014/main" id="{B2566CC5-1704-4D8E-A8EA-7130E163A061}"/>
              </a:ext>
            </a:extLst>
          </p:cNvPr>
          <p:cNvSpPr>
            <a:spLocks noGrp="1"/>
          </p:cNvSpPr>
          <p:nvPr>
            <p:ph type="body" sz="quarter" idx="10"/>
          </p:nvPr>
        </p:nvSpPr>
        <p:spPr/>
        <p:txBody>
          <a:bodyPr/>
          <a:lstStyle/>
          <a:p>
            <a:r>
              <a:rPr lang="en-US" b="1" dirty="0"/>
              <a:t>Correct Answer: </a:t>
            </a:r>
            <a:r>
              <a:rPr lang="en-US" b="1" dirty="0">
                <a:solidFill>
                  <a:srgbClr val="28805C"/>
                </a:solidFill>
              </a:rPr>
              <a:t>2</a:t>
            </a:r>
          </a:p>
        </p:txBody>
      </p:sp>
    </p:spTree>
    <p:extLst>
      <p:ext uri="{BB962C8B-B14F-4D97-AF65-F5344CB8AC3E}">
        <p14:creationId xmlns:p14="http://schemas.microsoft.com/office/powerpoint/2010/main" val="15360578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a:extLst>
              <a:ext uri="{FF2B5EF4-FFF2-40B4-BE49-F238E27FC236}">
                <a16:creationId xmlns:a16="http://schemas.microsoft.com/office/drawing/2014/main" id="{3DE894DC-5FD3-4BF9-8929-2CCF453CC007}"/>
              </a:ext>
            </a:extLst>
          </p:cNvPr>
          <p:cNvSpPr>
            <a:spLocks noGrp="1"/>
          </p:cNvSpPr>
          <p:nvPr>
            <p:ph type="title"/>
          </p:nvPr>
        </p:nvSpPr>
        <p:spPr>
          <a:xfrm>
            <a:off x="756356" y="-14760"/>
            <a:ext cx="8235244" cy="1089529"/>
          </a:xfrm>
        </p:spPr>
        <p:txBody>
          <a:bodyPr/>
          <a:lstStyle/>
          <a:p>
            <a:r>
              <a:rPr lang="en-US" altLang="x-none" dirty="0"/>
              <a:t>Review of Anatomy and Physiology (continued_1)</a:t>
            </a:r>
          </a:p>
        </p:txBody>
      </p:sp>
      <p:pic>
        <p:nvPicPr>
          <p:cNvPr id="8" name="Content Placeholder 7" descr="A cross-section of the head and neck with parts labeled. The parts of the larynx and trachea and vocal cords are labeled."/>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286000" y="1447800"/>
            <a:ext cx="4474583" cy="4492978"/>
          </a:xfrm>
        </p:spPr>
      </p:pic>
    </p:spTree>
    <p:extLst>
      <p:ext uri="{BB962C8B-B14F-4D97-AF65-F5344CB8AC3E}">
        <p14:creationId xmlns:p14="http://schemas.microsoft.com/office/powerpoint/2010/main" val="65323026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B27A595-7E1E-4DC8-9913-727F3A62560D}"/>
              </a:ext>
            </a:extLst>
          </p:cNvPr>
          <p:cNvSpPr>
            <a:spLocks noGrp="1"/>
          </p:cNvSpPr>
          <p:nvPr>
            <p:ph type="title"/>
          </p:nvPr>
        </p:nvSpPr>
        <p:spPr/>
        <p:txBody>
          <a:bodyPr/>
          <a:lstStyle/>
          <a:p>
            <a:r>
              <a:rPr lang="en-US"/>
              <a:t>Review Question #3</a:t>
            </a:r>
            <a:endParaRPr lang="en-US" dirty="0"/>
          </a:p>
        </p:txBody>
      </p:sp>
      <p:sp>
        <p:nvSpPr>
          <p:cNvPr id="3" name="Text Placeholder 2">
            <a:extLst>
              <a:ext uri="{FF2B5EF4-FFF2-40B4-BE49-F238E27FC236}">
                <a16:creationId xmlns:a16="http://schemas.microsoft.com/office/drawing/2014/main" id="{B2566CC5-1704-4D8E-A8EA-7130E163A061}"/>
              </a:ext>
            </a:extLst>
          </p:cNvPr>
          <p:cNvSpPr>
            <a:spLocks noGrp="1"/>
          </p:cNvSpPr>
          <p:nvPr>
            <p:ph type="body" sz="quarter" idx="10"/>
          </p:nvPr>
        </p:nvSpPr>
        <p:spPr>
          <a:xfrm>
            <a:off x="457200" y="1181100"/>
            <a:ext cx="8534400" cy="952500"/>
          </a:xfrm>
        </p:spPr>
        <p:txBody>
          <a:bodyPr/>
          <a:lstStyle/>
          <a:p>
            <a:r>
              <a:rPr lang="en-US" dirty="0"/>
              <a:t>Which adventitious breath sound is generated by narrowed inflamed airways? </a:t>
            </a:r>
          </a:p>
        </p:txBody>
      </p:sp>
      <p:sp>
        <p:nvSpPr>
          <p:cNvPr id="2" name="Content Placeholder 1">
            <a:extLst>
              <a:ext uri="{FF2B5EF4-FFF2-40B4-BE49-F238E27FC236}">
                <a16:creationId xmlns:a16="http://schemas.microsoft.com/office/drawing/2014/main" id="{2715BDB6-20A9-4B16-A0EA-BE198DED9890}"/>
              </a:ext>
            </a:extLst>
          </p:cNvPr>
          <p:cNvSpPr>
            <a:spLocks noGrp="1"/>
          </p:cNvSpPr>
          <p:nvPr>
            <p:ph sz="quarter" idx="11"/>
          </p:nvPr>
        </p:nvSpPr>
        <p:spPr>
          <a:xfrm>
            <a:off x="457200" y="2438400"/>
            <a:ext cx="8534400" cy="4038600"/>
          </a:xfrm>
        </p:spPr>
        <p:txBody>
          <a:bodyPr/>
          <a:lstStyle/>
          <a:p>
            <a:pPr>
              <a:buFont typeface="+mj-lt"/>
              <a:buAutoNum type="arabicPeriod"/>
            </a:pPr>
            <a:r>
              <a:rPr lang="en-US" dirty="0"/>
              <a:t>Stridor</a:t>
            </a:r>
          </a:p>
          <a:p>
            <a:pPr>
              <a:buFont typeface="+mj-lt"/>
              <a:buAutoNum type="arabicPeriod"/>
            </a:pPr>
            <a:r>
              <a:rPr lang="en-US" dirty="0"/>
              <a:t>Friction rub</a:t>
            </a:r>
          </a:p>
          <a:p>
            <a:pPr>
              <a:buFont typeface="+mj-lt"/>
              <a:buAutoNum type="arabicPeriod"/>
            </a:pPr>
            <a:r>
              <a:rPr lang="en-US" dirty="0"/>
              <a:t>Crackles</a:t>
            </a:r>
          </a:p>
          <a:p>
            <a:pPr>
              <a:buFont typeface="+mj-lt"/>
              <a:buAutoNum type="arabicPeriod"/>
            </a:pPr>
            <a:r>
              <a:rPr lang="en-US" dirty="0"/>
              <a:t>Wheezes</a:t>
            </a:r>
          </a:p>
        </p:txBody>
      </p:sp>
    </p:spTree>
    <p:extLst>
      <p:ext uri="{BB962C8B-B14F-4D97-AF65-F5344CB8AC3E}">
        <p14:creationId xmlns:p14="http://schemas.microsoft.com/office/powerpoint/2010/main" val="103314655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B27A595-7E1E-4DC8-9913-727F3A62560D}"/>
              </a:ext>
            </a:extLst>
          </p:cNvPr>
          <p:cNvSpPr>
            <a:spLocks noGrp="1"/>
          </p:cNvSpPr>
          <p:nvPr>
            <p:ph type="title"/>
          </p:nvPr>
        </p:nvSpPr>
        <p:spPr/>
        <p:txBody>
          <a:bodyPr/>
          <a:lstStyle/>
          <a:p>
            <a:r>
              <a:rPr lang="en-US"/>
              <a:t>Review Question #3 Answer</a:t>
            </a:r>
            <a:endParaRPr lang="en-US" dirty="0"/>
          </a:p>
        </p:txBody>
      </p:sp>
      <p:sp>
        <p:nvSpPr>
          <p:cNvPr id="3" name="Text Placeholder 2">
            <a:extLst>
              <a:ext uri="{FF2B5EF4-FFF2-40B4-BE49-F238E27FC236}">
                <a16:creationId xmlns:a16="http://schemas.microsoft.com/office/drawing/2014/main" id="{B2566CC5-1704-4D8E-A8EA-7130E163A061}"/>
              </a:ext>
            </a:extLst>
          </p:cNvPr>
          <p:cNvSpPr>
            <a:spLocks noGrp="1"/>
          </p:cNvSpPr>
          <p:nvPr>
            <p:ph type="body" sz="quarter" idx="10"/>
          </p:nvPr>
        </p:nvSpPr>
        <p:spPr/>
        <p:txBody>
          <a:bodyPr/>
          <a:lstStyle/>
          <a:p>
            <a:r>
              <a:rPr lang="en-US" b="1" dirty="0"/>
              <a:t>Correct Answer: </a:t>
            </a:r>
            <a:r>
              <a:rPr lang="en-US" b="1" dirty="0">
                <a:solidFill>
                  <a:srgbClr val="28805C"/>
                </a:solidFill>
              </a:rPr>
              <a:t>4</a:t>
            </a:r>
          </a:p>
        </p:txBody>
      </p:sp>
    </p:spTree>
    <p:extLst>
      <p:ext uri="{BB962C8B-B14F-4D97-AF65-F5344CB8AC3E}">
        <p14:creationId xmlns:p14="http://schemas.microsoft.com/office/powerpoint/2010/main" val="23426904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B27A595-7E1E-4DC8-9913-727F3A62560D}"/>
              </a:ext>
            </a:extLst>
          </p:cNvPr>
          <p:cNvSpPr>
            <a:spLocks noGrp="1"/>
          </p:cNvSpPr>
          <p:nvPr>
            <p:ph type="title"/>
          </p:nvPr>
        </p:nvSpPr>
        <p:spPr/>
        <p:txBody>
          <a:bodyPr/>
          <a:lstStyle/>
          <a:p>
            <a:r>
              <a:rPr lang="en-US"/>
              <a:t>Review Question #4</a:t>
            </a:r>
            <a:endParaRPr lang="en-US" dirty="0"/>
          </a:p>
        </p:txBody>
      </p:sp>
      <p:sp>
        <p:nvSpPr>
          <p:cNvPr id="3" name="Text Placeholder 2">
            <a:extLst>
              <a:ext uri="{FF2B5EF4-FFF2-40B4-BE49-F238E27FC236}">
                <a16:creationId xmlns:a16="http://schemas.microsoft.com/office/drawing/2014/main" id="{B2566CC5-1704-4D8E-A8EA-7130E163A061}"/>
              </a:ext>
            </a:extLst>
          </p:cNvPr>
          <p:cNvSpPr>
            <a:spLocks noGrp="1"/>
          </p:cNvSpPr>
          <p:nvPr>
            <p:ph type="body" sz="quarter" idx="10"/>
          </p:nvPr>
        </p:nvSpPr>
        <p:spPr>
          <a:xfrm>
            <a:off x="457200" y="1181100"/>
            <a:ext cx="8534400" cy="952500"/>
          </a:xfrm>
        </p:spPr>
        <p:txBody>
          <a:bodyPr/>
          <a:lstStyle/>
          <a:p>
            <a:r>
              <a:rPr lang="en-US" dirty="0"/>
              <a:t>What is the best method to recommend for smoking cessation? </a:t>
            </a:r>
            <a:r>
              <a:rPr lang="en-US" b="0" i="1" dirty="0"/>
              <a:t>Select all that apply.</a:t>
            </a:r>
          </a:p>
        </p:txBody>
      </p:sp>
      <p:sp>
        <p:nvSpPr>
          <p:cNvPr id="2" name="Content Placeholder 1">
            <a:extLst>
              <a:ext uri="{FF2B5EF4-FFF2-40B4-BE49-F238E27FC236}">
                <a16:creationId xmlns:a16="http://schemas.microsoft.com/office/drawing/2014/main" id="{2715BDB6-20A9-4B16-A0EA-BE198DED9890}"/>
              </a:ext>
            </a:extLst>
          </p:cNvPr>
          <p:cNvSpPr>
            <a:spLocks noGrp="1"/>
          </p:cNvSpPr>
          <p:nvPr>
            <p:ph sz="quarter" idx="11"/>
          </p:nvPr>
        </p:nvSpPr>
        <p:spPr>
          <a:xfrm>
            <a:off x="457200" y="2438400"/>
            <a:ext cx="8534400" cy="4038600"/>
          </a:xfrm>
        </p:spPr>
        <p:txBody>
          <a:bodyPr/>
          <a:lstStyle/>
          <a:p>
            <a:pPr>
              <a:buFont typeface="+mj-lt"/>
              <a:buAutoNum type="arabicPeriod"/>
            </a:pPr>
            <a:r>
              <a:rPr lang="en-US" dirty="0"/>
              <a:t>Nicotine replacement</a:t>
            </a:r>
          </a:p>
          <a:p>
            <a:pPr>
              <a:buFont typeface="+mj-lt"/>
              <a:buAutoNum type="arabicPeriod"/>
            </a:pPr>
            <a:r>
              <a:rPr lang="en-US" dirty="0"/>
              <a:t>Drug therapy</a:t>
            </a:r>
          </a:p>
          <a:p>
            <a:pPr>
              <a:buFont typeface="+mj-lt"/>
              <a:buAutoNum type="arabicPeriod"/>
            </a:pPr>
            <a:r>
              <a:rPr lang="en-US" dirty="0"/>
              <a:t>Behavior modification</a:t>
            </a:r>
          </a:p>
          <a:p>
            <a:pPr>
              <a:buFont typeface="+mj-lt"/>
              <a:buAutoNum type="arabicPeriod"/>
            </a:pPr>
            <a:r>
              <a:rPr lang="en-US" dirty="0"/>
              <a:t>Hypnosis</a:t>
            </a:r>
          </a:p>
          <a:p>
            <a:pPr>
              <a:buFont typeface="+mj-lt"/>
              <a:buAutoNum type="arabicPeriod"/>
            </a:pPr>
            <a:r>
              <a:rPr lang="en-US" dirty="0"/>
              <a:t>Setting a quit date</a:t>
            </a:r>
          </a:p>
        </p:txBody>
      </p:sp>
    </p:spTree>
    <p:extLst>
      <p:ext uri="{BB962C8B-B14F-4D97-AF65-F5344CB8AC3E}">
        <p14:creationId xmlns:p14="http://schemas.microsoft.com/office/powerpoint/2010/main" val="318779535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B27A595-7E1E-4DC8-9913-727F3A62560D}"/>
              </a:ext>
            </a:extLst>
          </p:cNvPr>
          <p:cNvSpPr>
            <a:spLocks noGrp="1"/>
          </p:cNvSpPr>
          <p:nvPr>
            <p:ph type="title"/>
          </p:nvPr>
        </p:nvSpPr>
        <p:spPr/>
        <p:txBody>
          <a:bodyPr/>
          <a:lstStyle/>
          <a:p>
            <a:r>
              <a:rPr lang="en-US"/>
              <a:t>Review Question #4 Answer</a:t>
            </a:r>
            <a:endParaRPr lang="en-US" dirty="0"/>
          </a:p>
        </p:txBody>
      </p:sp>
      <p:sp>
        <p:nvSpPr>
          <p:cNvPr id="3" name="Text Placeholder 2">
            <a:extLst>
              <a:ext uri="{FF2B5EF4-FFF2-40B4-BE49-F238E27FC236}">
                <a16:creationId xmlns:a16="http://schemas.microsoft.com/office/drawing/2014/main" id="{B2566CC5-1704-4D8E-A8EA-7130E163A061}"/>
              </a:ext>
            </a:extLst>
          </p:cNvPr>
          <p:cNvSpPr>
            <a:spLocks noGrp="1"/>
          </p:cNvSpPr>
          <p:nvPr>
            <p:ph type="body" sz="quarter" idx="10"/>
          </p:nvPr>
        </p:nvSpPr>
        <p:spPr/>
        <p:txBody>
          <a:bodyPr/>
          <a:lstStyle/>
          <a:p>
            <a:r>
              <a:rPr lang="en-US" b="1" dirty="0"/>
              <a:t>Correct Answer: </a:t>
            </a:r>
            <a:r>
              <a:rPr lang="en-US" b="1" dirty="0">
                <a:solidFill>
                  <a:srgbClr val="28805C"/>
                </a:solidFill>
              </a:rPr>
              <a:t>1, 2, 3, 4, 5</a:t>
            </a:r>
          </a:p>
        </p:txBody>
      </p:sp>
    </p:spTree>
    <p:extLst>
      <p:ext uri="{BB962C8B-B14F-4D97-AF65-F5344CB8AC3E}">
        <p14:creationId xmlns:p14="http://schemas.microsoft.com/office/powerpoint/2010/main" val="84146228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B27A595-7E1E-4DC8-9913-727F3A62560D}"/>
              </a:ext>
            </a:extLst>
          </p:cNvPr>
          <p:cNvSpPr>
            <a:spLocks noGrp="1"/>
          </p:cNvSpPr>
          <p:nvPr>
            <p:ph type="title"/>
          </p:nvPr>
        </p:nvSpPr>
        <p:spPr/>
        <p:txBody>
          <a:bodyPr/>
          <a:lstStyle/>
          <a:p>
            <a:r>
              <a:rPr lang="en-US"/>
              <a:t>Review Question #5</a:t>
            </a:r>
            <a:endParaRPr lang="en-US" dirty="0"/>
          </a:p>
        </p:txBody>
      </p:sp>
      <p:sp>
        <p:nvSpPr>
          <p:cNvPr id="3" name="Text Placeholder 2">
            <a:extLst>
              <a:ext uri="{FF2B5EF4-FFF2-40B4-BE49-F238E27FC236}">
                <a16:creationId xmlns:a16="http://schemas.microsoft.com/office/drawing/2014/main" id="{B2566CC5-1704-4D8E-A8EA-7130E163A061}"/>
              </a:ext>
            </a:extLst>
          </p:cNvPr>
          <p:cNvSpPr>
            <a:spLocks noGrp="1"/>
          </p:cNvSpPr>
          <p:nvPr>
            <p:ph type="body" sz="quarter" idx="10"/>
          </p:nvPr>
        </p:nvSpPr>
        <p:spPr>
          <a:xfrm>
            <a:off x="457200" y="1181100"/>
            <a:ext cx="8534400" cy="952500"/>
          </a:xfrm>
        </p:spPr>
        <p:txBody>
          <a:bodyPr/>
          <a:lstStyle/>
          <a:p>
            <a:r>
              <a:rPr lang="en-US" dirty="0"/>
              <a:t>Which interventions can help patients expectorate sputum? </a:t>
            </a:r>
            <a:r>
              <a:rPr lang="en-US" b="0" i="1" dirty="0"/>
              <a:t>Select all that apply.</a:t>
            </a:r>
          </a:p>
        </p:txBody>
      </p:sp>
      <p:sp>
        <p:nvSpPr>
          <p:cNvPr id="2" name="Content Placeholder 1">
            <a:extLst>
              <a:ext uri="{FF2B5EF4-FFF2-40B4-BE49-F238E27FC236}">
                <a16:creationId xmlns:a16="http://schemas.microsoft.com/office/drawing/2014/main" id="{2715BDB6-20A9-4B16-A0EA-BE198DED9890}"/>
              </a:ext>
            </a:extLst>
          </p:cNvPr>
          <p:cNvSpPr>
            <a:spLocks noGrp="1"/>
          </p:cNvSpPr>
          <p:nvPr>
            <p:ph sz="quarter" idx="11"/>
          </p:nvPr>
        </p:nvSpPr>
        <p:spPr>
          <a:xfrm>
            <a:off x="457200" y="2362200"/>
            <a:ext cx="8534400" cy="4038600"/>
          </a:xfrm>
        </p:spPr>
        <p:txBody>
          <a:bodyPr/>
          <a:lstStyle/>
          <a:p>
            <a:pPr>
              <a:buFont typeface="+mj-lt"/>
              <a:buAutoNum type="arabicPeriod"/>
            </a:pPr>
            <a:r>
              <a:rPr lang="en-US" dirty="0"/>
              <a:t>Antihistamines</a:t>
            </a:r>
          </a:p>
          <a:p>
            <a:pPr>
              <a:buFont typeface="+mj-lt"/>
              <a:buAutoNum type="arabicPeriod"/>
            </a:pPr>
            <a:r>
              <a:rPr lang="en-US" dirty="0"/>
              <a:t>Vibratory positive expiratory                          pressure (PEP) device</a:t>
            </a:r>
          </a:p>
          <a:p>
            <a:pPr>
              <a:buFont typeface="+mj-lt"/>
              <a:buAutoNum type="arabicPeriod"/>
            </a:pPr>
            <a:r>
              <a:rPr lang="en-US" dirty="0"/>
              <a:t>Oxygen</a:t>
            </a:r>
          </a:p>
          <a:p>
            <a:pPr>
              <a:buFont typeface="+mj-lt"/>
              <a:buAutoNum type="arabicPeriod"/>
            </a:pPr>
            <a:r>
              <a:rPr lang="en-US" dirty="0"/>
              <a:t>Room humidifier</a:t>
            </a:r>
          </a:p>
          <a:p>
            <a:pPr>
              <a:buFont typeface="+mj-lt"/>
              <a:buAutoNum type="arabicPeriod"/>
            </a:pPr>
            <a:r>
              <a:rPr lang="en-US" dirty="0"/>
              <a:t>Huff coughing</a:t>
            </a:r>
          </a:p>
        </p:txBody>
      </p:sp>
    </p:spTree>
    <p:extLst>
      <p:ext uri="{BB962C8B-B14F-4D97-AF65-F5344CB8AC3E}">
        <p14:creationId xmlns:p14="http://schemas.microsoft.com/office/powerpoint/2010/main" val="108595375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B27A595-7E1E-4DC8-9913-727F3A62560D}"/>
              </a:ext>
            </a:extLst>
          </p:cNvPr>
          <p:cNvSpPr>
            <a:spLocks noGrp="1"/>
          </p:cNvSpPr>
          <p:nvPr>
            <p:ph type="title"/>
          </p:nvPr>
        </p:nvSpPr>
        <p:spPr/>
        <p:txBody>
          <a:bodyPr/>
          <a:lstStyle/>
          <a:p>
            <a:r>
              <a:rPr lang="en-US"/>
              <a:t>Review Question #5 Answer</a:t>
            </a:r>
            <a:endParaRPr lang="en-US" dirty="0"/>
          </a:p>
        </p:txBody>
      </p:sp>
      <p:sp>
        <p:nvSpPr>
          <p:cNvPr id="3" name="Text Placeholder 2">
            <a:extLst>
              <a:ext uri="{FF2B5EF4-FFF2-40B4-BE49-F238E27FC236}">
                <a16:creationId xmlns:a16="http://schemas.microsoft.com/office/drawing/2014/main" id="{B2566CC5-1704-4D8E-A8EA-7130E163A061}"/>
              </a:ext>
            </a:extLst>
          </p:cNvPr>
          <p:cNvSpPr>
            <a:spLocks noGrp="1"/>
          </p:cNvSpPr>
          <p:nvPr>
            <p:ph type="body" sz="quarter" idx="10"/>
          </p:nvPr>
        </p:nvSpPr>
        <p:spPr/>
        <p:txBody>
          <a:bodyPr/>
          <a:lstStyle/>
          <a:p>
            <a:r>
              <a:rPr lang="en-US" b="1" dirty="0"/>
              <a:t>Correct Answer: </a:t>
            </a:r>
            <a:r>
              <a:rPr lang="en-US" b="1" dirty="0">
                <a:solidFill>
                  <a:srgbClr val="28805C"/>
                </a:solidFill>
              </a:rPr>
              <a:t>2, 4, 5</a:t>
            </a:r>
          </a:p>
        </p:txBody>
      </p:sp>
    </p:spTree>
    <p:extLst>
      <p:ext uri="{BB962C8B-B14F-4D97-AF65-F5344CB8AC3E}">
        <p14:creationId xmlns:p14="http://schemas.microsoft.com/office/powerpoint/2010/main" val="35975728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7E71D5DF-BB6E-4432-BD9E-BF35542A718F}"/>
              </a:ext>
            </a:extLst>
          </p:cNvPr>
          <p:cNvSpPr>
            <a:spLocks noGrp="1"/>
          </p:cNvSpPr>
          <p:nvPr>
            <p:ph type="title"/>
          </p:nvPr>
        </p:nvSpPr>
        <p:spPr>
          <a:xfrm>
            <a:off x="756356" y="-14760"/>
            <a:ext cx="8235244" cy="1089529"/>
          </a:xfrm>
        </p:spPr>
        <p:txBody>
          <a:bodyPr/>
          <a:lstStyle/>
          <a:p>
            <a:r>
              <a:rPr lang="en-US" altLang="x-none" dirty="0"/>
              <a:t>Review of Anatomy and Physiology (continued_2)</a:t>
            </a:r>
          </a:p>
        </p:txBody>
      </p:sp>
      <p:pic>
        <p:nvPicPr>
          <p:cNvPr id="3" name="Content Placeholder 2" descr="Parts of the trachea and bronchial tree labeled. A microscopic view of alveolar sacs."/>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74727" y="1195388"/>
            <a:ext cx="4794546" cy="5053012"/>
          </a:xfrm>
        </p:spPr>
      </p:pic>
    </p:spTree>
    <p:extLst>
      <p:ext uri="{BB962C8B-B14F-4D97-AF65-F5344CB8AC3E}">
        <p14:creationId xmlns:p14="http://schemas.microsoft.com/office/powerpoint/2010/main" val="35131773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a:extLst>
              <a:ext uri="{FF2B5EF4-FFF2-40B4-BE49-F238E27FC236}">
                <a16:creationId xmlns:a16="http://schemas.microsoft.com/office/drawing/2014/main" id="{1A4D9663-508B-463D-95D8-15DD8BD6E7BE}"/>
              </a:ext>
            </a:extLst>
          </p:cNvPr>
          <p:cNvSpPr>
            <a:spLocks noGrp="1"/>
          </p:cNvSpPr>
          <p:nvPr>
            <p:ph type="title"/>
          </p:nvPr>
        </p:nvSpPr>
        <p:spPr>
          <a:xfrm>
            <a:off x="756356" y="-14760"/>
            <a:ext cx="8235244" cy="1089529"/>
          </a:xfrm>
        </p:spPr>
        <p:txBody>
          <a:bodyPr/>
          <a:lstStyle/>
          <a:p>
            <a:r>
              <a:rPr lang="en-US" altLang="x-none" dirty="0"/>
              <a:t>Review of Anatomy and Physiology (continued_3)</a:t>
            </a:r>
          </a:p>
        </p:txBody>
      </p:sp>
      <p:pic>
        <p:nvPicPr>
          <p:cNvPr id="3" name="Content Placeholder 2" descr="The superior lobe, middle lobe, and inferior lobe of the right lung. The superior lobe and inferior lobe of the left lung. The inferior vena cava and descending aorta are labeled. "/>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57569" y="1240509"/>
            <a:ext cx="6228862" cy="4962769"/>
          </a:xfrm>
        </p:spPr>
      </p:pic>
    </p:spTree>
    <p:extLst>
      <p:ext uri="{BB962C8B-B14F-4D97-AF65-F5344CB8AC3E}">
        <p14:creationId xmlns:p14="http://schemas.microsoft.com/office/powerpoint/2010/main" val="17084947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a:extLst>
              <a:ext uri="{FF2B5EF4-FFF2-40B4-BE49-F238E27FC236}">
                <a16:creationId xmlns:a16="http://schemas.microsoft.com/office/drawing/2014/main" id="{6516FC0B-9061-47CF-8B34-47C8AF7EA5F7}"/>
              </a:ext>
            </a:extLst>
          </p:cNvPr>
          <p:cNvSpPr>
            <a:spLocks noGrp="1"/>
          </p:cNvSpPr>
          <p:nvPr>
            <p:ph type="title"/>
          </p:nvPr>
        </p:nvSpPr>
        <p:spPr>
          <a:xfrm>
            <a:off x="756356" y="-14760"/>
            <a:ext cx="8235244" cy="1089529"/>
          </a:xfrm>
        </p:spPr>
        <p:txBody>
          <a:bodyPr/>
          <a:lstStyle/>
          <a:p>
            <a:r>
              <a:rPr lang="en-US" altLang="x-none" dirty="0"/>
              <a:t>Review of Anatomy and Physiology (continued_4)</a:t>
            </a:r>
          </a:p>
        </p:txBody>
      </p:sp>
      <p:pic>
        <p:nvPicPr>
          <p:cNvPr id="3" name="Content Placeholder 2" descr="A microscopic view of the alveoli with pulmonary venule, terminal bronchiole, pulmonary arteriole, alveolar duct, alveolar sac, and alveoli labeled. Oxygen and carbon dioxide being exchanged within the respiratory membrane."/>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07356" y="1221581"/>
            <a:ext cx="5729288" cy="5000625"/>
          </a:xfrm>
        </p:spPr>
      </p:pic>
    </p:spTree>
    <p:extLst>
      <p:ext uri="{BB962C8B-B14F-4D97-AF65-F5344CB8AC3E}">
        <p14:creationId xmlns:p14="http://schemas.microsoft.com/office/powerpoint/2010/main" val="2053272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a:extLst>
              <a:ext uri="{FF2B5EF4-FFF2-40B4-BE49-F238E27FC236}">
                <a16:creationId xmlns:a16="http://schemas.microsoft.com/office/drawing/2014/main" id="{C409B9FD-02C9-431C-803C-9D73E9151845}"/>
              </a:ext>
            </a:extLst>
          </p:cNvPr>
          <p:cNvSpPr>
            <a:spLocks noGrp="1"/>
          </p:cNvSpPr>
          <p:nvPr>
            <p:ph type="title"/>
          </p:nvPr>
        </p:nvSpPr>
        <p:spPr>
          <a:xfrm>
            <a:off x="756356" y="-14760"/>
            <a:ext cx="8235244" cy="1089529"/>
          </a:xfrm>
        </p:spPr>
        <p:txBody>
          <a:bodyPr/>
          <a:lstStyle/>
          <a:p>
            <a:r>
              <a:rPr lang="en-US" altLang="x-none" dirty="0"/>
              <a:t>Review of Anatomy and Physiology (continued_5)</a:t>
            </a:r>
          </a:p>
        </p:txBody>
      </p:sp>
      <p:pic>
        <p:nvPicPr>
          <p:cNvPr id="3" name="Content Placeholder 2" descr="A diagram of the respiratory muscles with external intercostal, diaphragm, and internal intercostal muscles labeled. "/>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08176" y="2149126"/>
            <a:ext cx="6327648" cy="3145536"/>
          </a:xfrm>
        </p:spPr>
      </p:pic>
    </p:spTree>
    <p:extLst>
      <p:ext uri="{BB962C8B-B14F-4D97-AF65-F5344CB8AC3E}">
        <p14:creationId xmlns:p14="http://schemas.microsoft.com/office/powerpoint/2010/main" val="3652268403"/>
      </p:ext>
    </p:extLst>
  </p:cSld>
  <p:clrMapOvr>
    <a:masterClrMapping/>
  </p:clrMapOvr>
</p:sld>
</file>

<file path=ppt/theme/theme1.xml><?xml version="1.0" encoding="utf-8"?>
<a:theme xmlns:a="http://schemas.openxmlformats.org/drawingml/2006/main" name="FAD_Nursing_Template_Sample">
  <a:themeElements>
    <a:clrScheme name="FAD Nursing">
      <a:dk1>
        <a:srgbClr val="737373"/>
      </a:dk1>
      <a:lt1>
        <a:sysClr val="window" lastClr="FFFFFF"/>
      </a:lt1>
      <a:dk2>
        <a:srgbClr val="28805C"/>
      </a:dk2>
      <a:lt2>
        <a:srgbClr val="FFFFFF"/>
      </a:lt2>
      <a:accent1>
        <a:srgbClr val="28805C"/>
      </a:accent1>
      <a:accent2>
        <a:srgbClr val="737373"/>
      </a:accent2>
      <a:accent3>
        <a:srgbClr val="D99C21"/>
      </a:accent3>
      <a:accent4>
        <a:srgbClr val="C00000"/>
      </a:accent4>
      <a:accent5>
        <a:srgbClr val="BFBFBF"/>
      </a:accent5>
      <a:accent6>
        <a:srgbClr val="C2ECDB"/>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esentation8" id="{91B66E46-3F3C-49C2-9025-2800839DEA96}" vid="{348BD038-7B76-4A48-9886-575F33252EE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00c73501-d892-4798-8321-2611750ec216"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1D98385B5E2AC949AF11150DD84F6C37" ma:contentTypeVersion="13" ma:contentTypeDescription="Create a new document." ma:contentTypeScope="" ma:versionID="84f80a8256f8ece89ad54ffc21cfa0ff">
  <xsd:schema xmlns:xsd="http://www.w3.org/2001/XMLSchema" xmlns:xs="http://www.w3.org/2001/XMLSchema" xmlns:p="http://schemas.microsoft.com/office/2006/metadata/properties" xmlns:ns3="00c73501-d892-4798-8321-2611750ec216" xmlns:ns4="a592d4b5-ef12-4eb7-8b0a-4321abea656b" targetNamespace="http://schemas.microsoft.com/office/2006/metadata/properties" ma:root="true" ma:fieldsID="6c6750969e8aabc175007abb51572cb1" ns3:_="" ns4:_="">
    <xsd:import namespace="00c73501-d892-4798-8321-2611750ec216"/>
    <xsd:import namespace="a592d4b5-ef12-4eb7-8b0a-4321abea656b"/>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GenerationTime" minOccurs="0"/>
                <xsd:element ref="ns3:MediaServiceEventHashCode" minOccurs="0"/>
                <xsd:element ref="ns3:MediaServiceOCR" minOccurs="0"/>
                <xsd:element ref="ns3:_activity" minOccurs="0"/>
                <xsd:element ref="ns4:SharedWithUsers" minOccurs="0"/>
                <xsd:element ref="ns4:SharedWithDetails" minOccurs="0"/>
                <xsd:element ref="ns4:SharingHintHash" minOccurs="0"/>
                <xsd:element ref="ns3:MediaServiceObjectDetectorVersions" minOccurs="0"/>
                <xsd:element ref="ns3:MediaServiceSystemTag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0c73501-d892-4798-8321-2611750ec21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_activity" ma:index="14" nillable="true" ma:displayName="_activity" ma:hidden="true" ma:internalName="_activity">
      <xsd:simpleType>
        <xsd:restriction base="dms:Note"/>
      </xsd:simpleType>
    </xsd:element>
    <xsd:element name="MediaServiceObjectDetectorVersions" ma:index="18" nillable="true" ma:displayName="MediaServiceObjectDetectorVersions" ma:hidden="true" ma:indexed="true" ma:internalName="MediaServiceObjectDetectorVersions" ma:readOnly="true">
      <xsd:simpleType>
        <xsd:restriction base="dms:Text"/>
      </xsd:simpleType>
    </xsd:element>
    <xsd:element name="MediaServiceSystemTags" ma:index="19" nillable="true" ma:displayName="MediaServiceSystemTags" ma:hidden="true" ma:internalName="MediaServiceSystemTags" ma:readOnly="true">
      <xsd:simpleType>
        <xsd:restriction base="dms:Note"/>
      </xsd:simpleType>
    </xsd:element>
    <xsd:element name="MediaServiceSearchProperties" ma:index="20"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a592d4b5-ef12-4eb7-8b0a-4321abea656b"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element name="SharingHintHash" ma:index="17"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CC939C3-7EE7-4FC7-818E-985D0213E860}">
  <ds:schemaRefs>
    <ds:schemaRef ds:uri="http://schemas.microsoft.com/office/2006/metadata/properties"/>
    <ds:schemaRef ds:uri="http://purl.org/dc/terms/"/>
    <ds:schemaRef ds:uri="http://schemas.microsoft.com/office/2006/documentManagement/types"/>
    <ds:schemaRef ds:uri="http://www.w3.org/XML/1998/namespace"/>
    <ds:schemaRef ds:uri="http://purl.org/dc/dcmitype/"/>
    <ds:schemaRef ds:uri="http://schemas.openxmlformats.org/package/2006/metadata/core-properties"/>
    <ds:schemaRef ds:uri="http://schemas.microsoft.com/office/infopath/2007/PartnerControls"/>
    <ds:schemaRef ds:uri="http://purl.org/dc/elements/1.1/"/>
    <ds:schemaRef ds:uri="a592d4b5-ef12-4eb7-8b0a-4321abea656b"/>
    <ds:schemaRef ds:uri="00c73501-d892-4798-8321-2611750ec216"/>
  </ds:schemaRefs>
</ds:datastoreItem>
</file>

<file path=customXml/itemProps2.xml><?xml version="1.0" encoding="utf-8"?>
<ds:datastoreItem xmlns:ds="http://schemas.openxmlformats.org/officeDocument/2006/customXml" ds:itemID="{523EB0E3-5915-4E57-8F39-28F926E76D4B}">
  <ds:schemaRefs>
    <ds:schemaRef ds:uri="http://schemas.microsoft.com/sharepoint/v3/contenttype/forms"/>
  </ds:schemaRefs>
</ds:datastoreItem>
</file>

<file path=customXml/itemProps3.xml><?xml version="1.0" encoding="utf-8"?>
<ds:datastoreItem xmlns:ds="http://schemas.openxmlformats.org/officeDocument/2006/customXml" ds:itemID="{755215CE-1D41-487E-B0BB-5840596AA05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0c73501-d892-4798-8321-2611750ec216"/>
    <ds:schemaRef ds:uri="a592d4b5-ef12-4eb7-8b0a-4321abea656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FAD_Nursing_Template_Sample</Template>
  <TotalTime>1185</TotalTime>
  <Words>735</Words>
  <Application>Microsoft Office PowerPoint</Application>
  <PresentationFormat>On-screen Show (4:3)</PresentationFormat>
  <Paragraphs>212</Paragraphs>
  <Slides>55</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55</vt:i4>
      </vt:variant>
    </vt:vector>
  </HeadingPairs>
  <TitlesOfParts>
    <vt:vector size="61" baseType="lpstr">
      <vt:lpstr>ＭＳ Ｐゴシック</vt:lpstr>
      <vt:lpstr>Arial</vt:lpstr>
      <vt:lpstr>Calibri</vt:lpstr>
      <vt:lpstr>Noto Sans Symbols</vt:lpstr>
      <vt:lpstr>Wingdings</vt:lpstr>
      <vt:lpstr>FAD_Nursing_Template_Sample</vt:lpstr>
      <vt:lpstr>Book cover for Understanding Medical-Surgical Nursing, Seventh Edition.</vt:lpstr>
      <vt:lpstr>Learning Outcomes</vt:lpstr>
      <vt:lpstr>Learning Outcomes (continued)</vt:lpstr>
      <vt:lpstr>Review of Anatomy and Physiology</vt:lpstr>
      <vt:lpstr>Review of Anatomy and Physiology (continued_1)</vt:lpstr>
      <vt:lpstr>Review of Anatomy and Physiology (continued_2)</vt:lpstr>
      <vt:lpstr>Review of Anatomy and Physiology (continued_3)</vt:lpstr>
      <vt:lpstr>Review of Anatomy and Physiology (continued_4)</vt:lpstr>
      <vt:lpstr>Review of Anatomy and Physiology (continued_5)</vt:lpstr>
      <vt:lpstr>Acid–Base Balance</vt:lpstr>
      <vt:lpstr>Effects of Aging</vt:lpstr>
      <vt:lpstr>Health History</vt:lpstr>
      <vt:lpstr>WHAT’S UP?</vt:lpstr>
      <vt:lpstr>Inspection</vt:lpstr>
      <vt:lpstr>Inspection (continued)</vt:lpstr>
      <vt:lpstr>Palpation</vt:lpstr>
      <vt:lpstr>Percussion</vt:lpstr>
      <vt:lpstr>Auscultation</vt:lpstr>
      <vt:lpstr>Adventitious Breath Sounds</vt:lpstr>
      <vt:lpstr>Laboratory Tests</vt:lpstr>
      <vt:lpstr>Diagnostic Tests</vt:lpstr>
      <vt:lpstr>Smoking Cessation</vt:lpstr>
      <vt:lpstr>Therapeutic Measures</vt:lpstr>
      <vt:lpstr>Positioning</vt:lpstr>
      <vt:lpstr>Oxygen Therapy</vt:lpstr>
      <vt:lpstr>Oxygen Masks </vt:lpstr>
      <vt:lpstr>Transtracheal Oxygen</vt:lpstr>
      <vt:lpstr>Nebulized Mist Treatment</vt:lpstr>
      <vt:lpstr>Metered-Dose Inhaler</vt:lpstr>
      <vt:lpstr>Spacer </vt:lpstr>
      <vt:lpstr>Incentive Spirometer</vt:lpstr>
      <vt:lpstr>Chest Physiotherapy</vt:lpstr>
      <vt:lpstr>Vibratory Positive Expiratory                    Pressure (PEP) Device</vt:lpstr>
      <vt:lpstr>Other Measures</vt:lpstr>
      <vt:lpstr>Chest Drainage</vt:lpstr>
      <vt:lpstr>Chest Drainage System</vt:lpstr>
      <vt:lpstr>Chest Drainage Data Collection</vt:lpstr>
      <vt:lpstr>Tracheostomy</vt:lpstr>
      <vt:lpstr>Tracheostomy (continued_1)</vt:lpstr>
      <vt:lpstr>Tracheostomy (continued_2)</vt:lpstr>
      <vt:lpstr>Passy Muir Speaking Valve</vt:lpstr>
      <vt:lpstr>Intubation</vt:lpstr>
      <vt:lpstr>Mechanical Ventilation</vt:lpstr>
      <vt:lpstr>Mechanical Ventilation (continued)</vt:lpstr>
      <vt:lpstr>Noninvasive Positive-Pressure          Ventilation (NIPPV)</vt:lpstr>
      <vt:lpstr>Review Question #1</vt:lpstr>
      <vt:lpstr>Review Question #1 Answer</vt:lpstr>
      <vt:lpstr>Review Question #2</vt:lpstr>
      <vt:lpstr>Review Question #2 Answer</vt:lpstr>
      <vt:lpstr>Review Question #3</vt:lpstr>
      <vt:lpstr>Review Question #3 Answer</vt:lpstr>
      <vt:lpstr>Review Question #4</vt:lpstr>
      <vt:lpstr>Review Question #4 Answer</vt:lpstr>
      <vt:lpstr>Review Question #5</vt:lpstr>
      <vt:lpstr>Review Question #5 Answer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29: Respiratory System Function, Data Collection, and Therapeutic Measures</dc:title>
  <dc:creator>Williams and Hopper</dc:creator>
  <cp:lastModifiedBy>Paula Reeves</cp:lastModifiedBy>
  <cp:revision>992</cp:revision>
  <dcterms:created xsi:type="dcterms:W3CDTF">2020-02-13T08:47:30Z</dcterms:created>
  <dcterms:modified xsi:type="dcterms:W3CDTF">2024-02-20T16:20:34Z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0x0101001D98385B5E2AC949AF11150DD84F6C37</vt:lpwstr>
  </property>
  <property fmtid="{D5CDD505-2E9C-101B-9397-08002B2CF9AE}" pid="3" name="_dlc_DocIdItemGuid">
    <vt:lpwstr>647463b2-28f5-46c6-8d1e-a6b9b2370ab9</vt:lpwstr>
  </property>
  <property fmtid="{D5CDD505-2E9C-101B-9397-08002B2CF9AE}" pid="4" name="Category">
    <vt:lpwstr>.F.A. Davis</vt:lpwstr>
  </property>
  <property fmtid="{D5CDD505-2E9C-101B-9397-08002B2CF9AE}" pid="5" name="v7hm">
    <vt:lpwstr/>
  </property>
  <property fmtid="{D5CDD505-2E9C-101B-9397-08002B2CF9AE}" pid="6" name="Sub-Category">
    <vt:lpwstr>FAD Powerpiont Presentations</vt:lpwstr>
  </property>
  <property fmtid="{D5CDD505-2E9C-101B-9397-08002B2CF9AE}" pid="7" name="SortOrder">
    <vt:lpwstr/>
  </property>
  <property fmtid="{D5CDD505-2E9C-101B-9397-08002B2CF9AE}" pid="8" name="_dlc_DocId">
    <vt:lpwstr>HESUHV4WET5P-708-25</vt:lpwstr>
  </property>
  <property fmtid="{D5CDD505-2E9C-101B-9397-08002B2CF9AE}" pid="9" name="_dlc_DocIdUrl">
    <vt:lpwstr>http://portal.fadavis.com/marketing/_layouts/15/DocIdRedir.aspx?ID=HESUHV4WET5P-708-25, HESUHV4WET5P-708-25</vt:lpwstr>
  </property>
  <property fmtid="{D5CDD505-2E9C-101B-9397-08002B2CF9AE}" pid="10" name="Tertiary Category">
    <vt:lpwstr/>
  </property>
</Properties>
</file>