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579" r:id="rId5"/>
    <p:sldId id="553" r:id="rId6"/>
    <p:sldId id="554" r:id="rId7"/>
    <p:sldId id="555" r:id="rId8"/>
    <p:sldId id="556" r:id="rId9"/>
    <p:sldId id="557" r:id="rId10"/>
    <p:sldId id="558" r:id="rId11"/>
    <p:sldId id="559" r:id="rId12"/>
    <p:sldId id="560" r:id="rId13"/>
    <p:sldId id="561" r:id="rId14"/>
    <p:sldId id="573" r:id="rId15"/>
    <p:sldId id="562" r:id="rId16"/>
    <p:sldId id="563" r:id="rId17"/>
    <p:sldId id="564" r:id="rId18"/>
    <p:sldId id="565" r:id="rId19"/>
    <p:sldId id="566" r:id="rId20"/>
    <p:sldId id="578" r:id="rId21"/>
    <p:sldId id="568" r:id="rId22"/>
    <p:sldId id="569" r:id="rId23"/>
    <p:sldId id="570" r:id="rId24"/>
    <p:sldId id="571" r:id="rId25"/>
    <p:sldId id="572"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12" userDrawn="1">
          <p15:clr>
            <a:srgbClr val="A4A3A4"/>
          </p15:clr>
        </p15:guide>
        <p15:guide id="2" pos="2880" userDrawn="1">
          <p15:clr>
            <a:srgbClr val="A4A3A4"/>
          </p15:clr>
        </p15:guide>
        <p15:guide id="3" orient="horz" pos="1584">
          <p15:clr>
            <a:srgbClr val="A4A3A4"/>
          </p15:clr>
        </p15:guide>
        <p15:guide id="4" pos="91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 Mangoff" initials="JM" lastIdx="4" clrIdx="0"/>
  <p:cmAuthor id="1" name="admin" initials="a" lastIdx="1" clrIdx="1"/>
  <p:cmAuthor id="2" name="Amanda Minutola" initials="AM" lastIdx="2" clrIdx="2"/>
  <p:cmAuthor id="3" name="Sarah Pitt" initials="SP"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28805C"/>
    <a:srgbClr val="585858"/>
    <a:srgbClr val="D99C21"/>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85252" autoAdjust="0"/>
  </p:normalViewPr>
  <p:slideViewPr>
    <p:cSldViewPr>
      <p:cViewPr varScale="1">
        <p:scale>
          <a:sx n="84" d="100"/>
          <a:sy n="84" d="100"/>
        </p:scale>
        <p:origin x="1214" y="72"/>
      </p:cViewPr>
      <p:guideLst>
        <p:guide orient="horz" pos="912"/>
        <p:guide pos="2880"/>
        <p:guide orient="horz" pos="1584"/>
        <p:guide pos="91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9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1E734-30F1-456B-8B88-B517BAE0A233}" type="datetimeFigureOut">
              <a:rPr lang="en-US" smtClean="0"/>
              <a:pPr/>
              <a:t>4/10/2024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1CF74-1493-46D2-9CFB-D9771BD399B9}" type="slidenum">
              <a:rPr lang="en-US" smtClean="0"/>
              <a:pPr/>
              <a:t>‹#›</a:t>
            </a:fld>
            <a:endParaRPr lang="en-US"/>
          </a:p>
        </p:txBody>
      </p:sp>
    </p:spTree>
    <p:extLst>
      <p:ext uri="{BB962C8B-B14F-4D97-AF65-F5344CB8AC3E}">
        <p14:creationId xmlns:p14="http://schemas.microsoft.com/office/powerpoint/2010/main" val="4233874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A6551-8743-415C-B8DC-7E8D559D5B4C}" type="datetimeFigureOut">
              <a:rPr lang="en-US" smtClean="0"/>
              <a:pPr/>
              <a:t>4/10/2024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E3FD1-3D53-424A-A1AD-A3C30BC928DB}" type="slidenum">
              <a:rPr lang="en-US" smtClean="0"/>
              <a:pPr/>
              <a:t>‹#›</a:t>
            </a:fld>
            <a:endParaRPr lang="en-US"/>
          </a:p>
        </p:txBody>
      </p:sp>
    </p:spTree>
    <p:extLst>
      <p:ext uri="{BB962C8B-B14F-4D97-AF65-F5344CB8AC3E}">
        <p14:creationId xmlns:p14="http://schemas.microsoft.com/office/powerpoint/2010/main" val="22072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charset="0"/>
            </a:endParaRPr>
          </a:p>
        </p:txBody>
      </p:sp>
      <p:sp>
        <p:nvSpPr>
          <p:cNvPr id="4" name="Slide Number Placeholder 3"/>
          <p:cNvSpPr>
            <a:spLocks noGrp="1"/>
          </p:cNvSpPr>
          <p:nvPr>
            <p:ph type="sldNum" sz="quarter" idx="10"/>
          </p:nvPr>
        </p:nvSpPr>
        <p:spPr/>
        <p:txBody>
          <a:bodyPr/>
          <a:lstStyle/>
          <a:p>
            <a:fld id="{D1FE3FD1-3D53-424A-A1AD-A3C30BC928DB}" type="slidenum">
              <a:rPr lang="en-US" smtClean="0"/>
              <a:t>1</a:t>
            </a:fld>
            <a:endParaRPr lang="en-US"/>
          </a:p>
        </p:txBody>
      </p:sp>
    </p:spTree>
    <p:extLst>
      <p:ext uri="{BB962C8B-B14F-4D97-AF65-F5344CB8AC3E}">
        <p14:creationId xmlns:p14="http://schemas.microsoft.com/office/powerpoint/2010/main" val="303751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3431758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3348484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pitchFamily="2" charset="2"/>
              <a:buChar char="§"/>
              <a:defRPr/>
            </a:pPr>
            <a:r>
              <a:rPr kumimoji="1" lang="en-US" sz="2800" kern="0" dirty="0">
                <a:solidFill>
                  <a:srgbClr val="000000"/>
                </a:solidFill>
                <a:latin typeface="Arial"/>
                <a:ea typeface="Arial"/>
              </a:rPr>
              <a:t>Correct Answer: C</a:t>
            </a:r>
          </a:p>
          <a:p>
            <a:pPr marL="342900" indent="-342900" eaLnBrk="1" hangingPunct="1">
              <a:spcBef>
                <a:spcPct val="20000"/>
              </a:spcBef>
              <a:buClr>
                <a:srgbClr val="B7C33F"/>
              </a:buClr>
              <a:buFont typeface="Wingdings" pitchFamily="2" charset="2"/>
              <a:buChar char="§"/>
              <a:defRPr/>
            </a:pPr>
            <a:r>
              <a:rPr kumimoji="1" lang="en-US" sz="2800" kern="0" dirty="0">
                <a:solidFill>
                  <a:srgbClr val="000000"/>
                </a:solidFill>
                <a:latin typeface="Arial"/>
                <a:ea typeface="Arial"/>
              </a:rPr>
              <a:t>Rationale:</a:t>
            </a:r>
          </a:p>
          <a:p>
            <a:pPr eaLnBrk="1" hangingPunct="1">
              <a:spcBef>
                <a:spcPct val="20000"/>
              </a:spcBef>
              <a:buClr>
                <a:srgbClr val="B7C33F"/>
              </a:buClr>
              <a:buFont typeface="Wingdings" pitchFamily="2" charset="2"/>
              <a:buNone/>
              <a:defRPr/>
            </a:pPr>
            <a:r>
              <a:rPr kumimoji="1" lang="en-US" sz="2800" kern="0" dirty="0">
                <a:solidFill>
                  <a:srgbClr val="000000"/>
                </a:solidFill>
                <a:latin typeface="Arial"/>
                <a:ea typeface="Arial"/>
              </a:rPr>
              <a:t>Types of communication</a:t>
            </a:r>
          </a:p>
          <a:p>
            <a:pPr eaLnBrk="1" hangingPunct="1">
              <a:spcBef>
                <a:spcPct val="20000"/>
              </a:spcBef>
              <a:buClr>
                <a:srgbClr val="B7C33F"/>
              </a:buClr>
              <a:buFont typeface="Wingdings" pitchFamily="2" charset="2"/>
              <a:buNone/>
              <a:defRPr/>
            </a:pPr>
            <a:r>
              <a:rPr kumimoji="1" lang="en-US" sz="1800" kern="0" dirty="0">
                <a:solidFill>
                  <a:srgbClr val="000000"/>
                </a:solidFill>
                <a:latin typeface="Arial"/>
                <a:ea typeface="Arial"/>
              </a:rPr>
              <a:t>Verbal and written communication</a:t>
            </a:r>
          </a:p>
          <a:p>
            <a:pPr eaLnBrk="1" hangingPunct="1">
              <a:spcBef>
                <a:spcPct val="20000"/>
              </a:spcBef>
              <a:buClr>
                <a:srgbClr val="B7C33F"/>
              </a:buClr>
              <a:buFont typeface="Wingdings" pitchFamily="2" charset="2"/>
              <a:buNone/>
              <a:defRPr/>
            </a:pPr>
            <a:r>
              <a:rPr kumimoji="1" lang="en-US" sz="1800" kern="0" dirty="0">
                <a:solidFill>
                  <a:srgbClr val="000000"/>
                </a:solidFill>
                <a:latin typeface="Arial"/>
                <a:ea typeface="Arial"/>
              </a:rPr>
              <a:t>Nonverbal communication</a:t>
            </a:r>
          </a:p>
          <a:p>
            <a:pPr eaLnBrk="1" hangingPunct="1">
              <a:spcBef>
                <a:spcPct val="20000"/>
              </a:spcBef>
              <a:buClr>
                <a:srgbClr val="B7C33F"/>
              </a:buClr>
              <a:buFont typeface="Wingdings" pitchFamily="2" charset="2"/>
              <a:buNone/>
              <a:defRPr/>
            </a:pPr>
            <a:r>
              <a:rPr kumimoji="1" lang="en-US" sz="1800" kern="0" dirty="0">
                <a:solidFill>
                  <a:srgbClr val="000000"/>
                </a:solidFill>
                <a:latin typeface="Arial"/>
                <a:ea typeface="Arial"/>
              </a:rPr>
              <a:t>Aggressive communication</a:t>
            </a:r>
          </a:p>
          <a:p>
            <a:pPr eaLnBrk="1" hangingPunct="1">
              <a:spcBef>
                <a:spcPct val="20000"/>
              </a:spcBef>
              <a:buClr>
                <a:srgbClr val="B7C33F"/>
              </a:buClr>
              <a:buFont typeface="Wingdings" pitchFamily="2" charset="2"/>
              <a:buNone/>
              <a:defRPr/>
            </a:pPr>
            <a:r>
              <a:rPr kumimoji="1" lang="en-US" sz="1800" kern="0" dirty="0">
                <a:solidFill>
                  <a:srgbClr val="000000"/>
                </a:solidFill>
                <a:latin typeface="Arial"/>
                <a:ea typeface="Arial"/>
              </a:rPr>
              <a:t>Assertive communication</a:t>
            </a:r>
          </a:p>
          <a:p>
            <a:pPr eaLnBrk="1" hangingPunct="1">
              <a:spcBef>
                <a:spcPct val="20000"/>
              </a:spcBef>
              <a:buClr>
                <a:srgbClr val="B7C33F"/>
              </a:buClr>
              <a:buFont typeface="Wingdings" pitchFamily="2" charset="2"/>
              <a:buNone/>
              <a:defRPr/>
            </a:pPr>
            <a:r>
              <a:rPr kumimoji="1" lang="en-US" sz="1800" kern="0" dirty="0">
                <a:solidFill>
                  <a:srgbClr val="000000"/>
                </a:solidFill>
                <a:latin typeface="Arial"/>
                <a:ea typeface="Arial"/>
              </a:rPr>
              <a:t>Social communication </a:t>
            </a:r>
          </a:p>
          <a:p>
            <a:pPr eaLnBrk="1" hangingPunct="1">
              <a:spcBef>
                <a:spcPct val="20000"/>
              </a:spcBef>
              <a:buClr>
                <a:srgbClr val="B7C33F"/>
              </a:buClr>
              <a:buFont typeface="Wingdings" pitchFamily="2" charset="2"/>
              <a:buNone/>
              <a:defRPr/>
            </a:pPr>
            <a:r>
              <a:rPr kumimoji="1" lang="en-US" sz="1800" kern="0" dirty="0">
                <a:solidFill>
                  <a:srgbClr val="000000"/>
                </a:solidFill>
                <a:latin typeface="Arial"/>
                <a:ea typeface="Arial"/>
              </a:rPr>
              <a:t>Therapeutic communication</a:t>
            </a:r>
          </a:p>
        </p:txBody>
      </p:sp>
    </p:spTree>
    <p:extLst>
      <p:ext uri="{BB962C8B-B14F-4D97-AF65-F5344CB8AC3E}">
        <p14:creationId xmlns:p14="http://schemas.microsoft.com/office/powerpoint/2010/main" val="3762565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Developed by John Grinder and Richard Bandler</a:t>
            </a:r>
            <a:r>
              <a:rPr lang="en-US" sz="1200" kern="1200" dirty="0">
                <a:solidFill>
                  <a:schemeClr val="tx1"/>
                </a:solidFill>
                <a:effectLst/>
                <a:latin typeface="+mn-lt"/>
                <a:ea typeface="Arial"/>
                <a:cs typeface="+mn-cs"/>
              </a:rPr>
              <a:t>—</a:t>
            </a:r>
            <a:r>
              <a:rPr lang="en-US" dirty="0"/>
              <a:t>a way of framing statements and questions while attempting effective communication.</a:t>
            </a:r>
          </a:p>
        </p:txBody>
      </p:sp>
    </p:spTree>
    <p:extLst>
      <p:ext uri="{BB962C8B-B14F-4D97-AF65-F5344CB8AC3E}">
        <p14:creationId xmlns:p14="http://schemas.microsoft.com/office/powerpoint/2010/main" val="2038342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Aphasic types</a:t>
            </a:r>
          </a:p>
          <a:p>
            <a:r>
              <a:rPr lang="en-US" dirty="0"/>
              <a:t>Broca’s aphasia (expressive)</a:t>
            </a:r>
          </a:p>
          <a:p>
            <a:r>
              <a:rPr lang="en-US" dirty="0"/>
              <a:t>Wernicke’s (receptive)</a:t>
            </a:r>
          </a:p>
          <a:p>
            <a:r>
              <a:rPr lang="en-US"/>
              <a:t>Glp</a:t>
            </a:r>
            <a:endParaRPr lang="en-US" dirty="0"/>
          </a:p>
        </p:txBody>
      </p:sp>
    </p:spTree>
    <p:extLst>
      <p:ext uri="{BB962C8B-B14F-4D97-AF65-F5344CB8AC3E}">
        <p14:creationId xmlns:p14="http://schemas.microsoft.com/office/powerpoint/2010/main" val="502510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1965292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1965292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1073375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5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631586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1"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charset="0"/>
              <a:buChar char="§"/>
            </a:pPr>
            <a:r>
              <a:rPr kumimoji="1" lang="en-US" sz="2800" dirty="0">
                <a:solidFill>
                  <a:srgbClr val="000000"/>
                </a:solidFill>
                <a:latin typeface="Arial" charset="0"/>
              </a:rPr>
              <a:t>Correct Answer: True</a:t>
            </a:r>
          </a:p>
          <a:p>
            <a:pPr marL="342900" indent="-342900" eaLnBrk="1" hangingPunct="1">
              <a:spcBef>
                <a:spcPct val="20000"/>
              </a:spcBef>
              <a:buClr>
                <a:srgbClr val="B7C33F"/>
              </a:buClr>
              <a:buFont typeface="Wingdings" charset="0"/>
              <a:buChar char="§"/>
            </a:pPr>
            <a:r>
              <a:rPr kumimoji="1" lang="en-US" sz="2800" dirty="0">
                <a:solidFill>
                  <a:srgbClr val="000000"/>
                </a:solidFill>
                <a:latin typeface="Arial" charset="0"/>
              </a:rPr>
              <a:t>Rationale: The word “Why” connotes disapproval or displeasure.</a:t>
            </a:r>
          </a:p>
        </p:txBody>
      </p:sp>
    </p:spTree>
    <p:extLst>
      <p:ext uri="{BB962C8B-B14F-4D97-AF65-F5344CB8AC3E}">
        <p14:creationId xmlns:p14="http://schemas.microsoft.com/office/powerpoint/2010/main" val="4198236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3710130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charset="0"/>
              <a:buChar char="§"/>
            </a:pPr>
            <a:r>
              <a:rPr kumimoji="1" lang="en-US" sz="2800" dirty="0">
                <a:solidFill>
                  <a:srgbClr val="000000"/>
                </a:solidFill>
                <a:latin typeface="Arial" charset="0"/>
              </a:rPr>
              <a:t>Correct Answer: C</a:t>
            </a:r>
          </a:p>
          <a:p>
            <a:pPr marL="342900" indent="-342900" eaLnBrk="1" hangingPunct="1">
              <a:spcBef>
                <a:spcPct val="20000"/>
              </a:spcBef>
              <a:buClr>
                <a:srgbClr val="B7C33F"/>
              </a:buClr>
              <a:buFont typeface="Wingdings" charset="0"/>
              <a:buChar char="§"/>
            </a:pPr>
            <a:r>
              <a:rPr kumimoji="1" lang="en-US" sz="2000" dirty="0">
                <a:solidFill>
                  <a:srgbClr val="000000"/>
                </a:solidFill>
                <a:latin typeface="Arial" charset="0"/>
              </a:rPr>
              <a:t>Rationale: English is a very complex language to learn. Some people use terms very literally. Nursing is a profession that is filled with inference and nuance; it is highly affective. Because of that, it is very important to clarify terms with patients and other workers. Nurses must be sure that the terms they choose are correct and mean the same thing to all parties involved in the interaction. The technique is easy to learn: Simply asking. “When you say ‘I can’t do that,’ what do you mean?” is one way of clarifying a statement. </a:t>
            </a:r>
          </a:p>
        </p:txBody>
      </p:sp>
    </p:spTree>
    <p:extLst>
      <p:ext uri="{BB962C8B-B14F-4D97-AF65-F5344CB8AC3E}">
        <p14:creationId xmlns:p14="http://schemas.microsoft.com/office/powerpoint/2010/main" val="3556124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1762703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277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1970275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Communication is necessary</a:t>
            </a:r>
          </a:p>
        </p:txBody>
      </p:sp>
    </p:spTree>
    <p:extLst>
      <p:ext uri="{BB962C8B-B14F-4D97-AF65-F5344CB8AC3E}">
        <p14:creationId xmlns:p14="http://schemas.microsoft.com/office/powerpoint/2010/main" val="108180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Feedback is also an important component of communication. It allows the receiver to know that the message was understood.</a:t>
            </a:r>
          </a:p>
        </p:txBody>
      </p:sp>
    </p:spTree>
    <p:extLst>
      <p:ext uri="{BB962C8B-B14F-4D97-AF65-F5344CB8AC3E}">
        <p14:creationId xmlns:p14="http://schemas.microsoft.com/office/powerpoint/2010/main" val="30150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274551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223906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p>
        </p:txBody>
      </p:sp>
    </p:spTree>
    <p:extLst>
      <p:ext uri="{BB962C8B-B14F-4D97-AF65-F5344CB8AC3E}">
        <p14:creationId xmlns:p14="http://schemas.microsoft.com/office/powerpoint/2010/main" val="86961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891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Answer</a:t>
            </a:r>
          </a:p>
          <a:p>
            <a:r>
              <a:rPr lang="en-US" dirty="0"/>
              <a:t>Correct Answer: C</a:t>
            </a:r>
          </a:p>
        </p:txBody>
      </p:sp>
    </p:spTree>
    <p:extLst>
      <p:ext uri="{BB962C8B-B14F-4D97-AF65-F5344CB8AC3E}">
        <p14:creationId xmlns:p14="http://schemas.microsoft.com/office/powerpoint/2010/main" val="32530940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3" name="Picture Placeholder 11"/>
          <p:cNvSpPr>
            <a:spLocks noGrp="1"/>
          </p:cNvSpPr>
          <p:nvPr>
            <p:ph type="pic" sz="quarter" idx="13" hasCustomPrompt="1"/>
          </p:nvPr>
        </p:nvSpPr>
        <p:spPr>
          <a:xfrm>
            <a:off x="2689302" y="228600"/>
            <a:ext cx="3733800" cy="4267200"/>
          </a:xfrm>
        </p:spPr>
        <p:txBody>
          <a:bodyPr rtlCol="0">
            <a:normAutofit/>
          </a:bodyPr>
          <a:lstStyle>
            <a:lvl1pPr>
              <a:defRPr/>
            </a:lvl1pPr>
          </a:lstStyle>
          <a:p>
            <a:pPr lvl="0"/>
            <a:r>
              <a:rPr lang="en-US" noProof="0" dirty="0"/>
              <a:t>Click icon to add cover image</a:t>
            </a:r>
          </a:p>
        </p:txBody>
      </p:sp>
      <p:sp>
        <p:nvSpPr>
          <p:cNvPr id="14" name="Rectangle 13"/>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0"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265955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19161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2"/>
          </p:nvPr>
        </p:nvSpPr>
        <p:spPr>
          <a:xfrm>
            <a:off x="457200" y="3886200"/>
            <a:ext cx="8229600" cy="2005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7894107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452596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034639"/>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1"/>
            <a:ext cx="4038600" cy="9144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756356" y="2285999"/>
            <a:ext cx="4038600" cy="3382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9144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1"/>
          </p:nvPr>
        </p:nvSpPr>
        <p:spPr>
          <a:xfrm>
            <a:off x="5023556" y="2321559"/>
            <a:ext cx="4038600" cy="334740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3403237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685800" y="990600"/>
            <a:ext cx="4038600" cy="1219201"/>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2666999"/>
            <a:ext cx="4038600" cy="17526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half" idx="10"/>
          </p:nvPr>
        </p:nvSpPr>
        <p:spPr>
          <a:xfrm>
            <a:off x="908756" y="4572000"/>
            <a:ext cx="7397044" cy="12493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1"/>
          </p:nvPr>
        </p:nvSpPr>
        <p:spPr>
          <a:xfrm>
            <a:off x="838200" y="2590800"/>
            <a:ext cx="4038600" cy="32766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0852283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1"/>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1"/>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38424730"/>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0"/>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dirty="0"/>
              <a:t>Click to edit Master text styles</a:t>
            </a:r>
          </a:p>
          <a:p>
            <a:pPr lvl="1"/>
            <a:r>
              <a:rPr lang="en-US" dirty="0"/>
              <a:t>Second level</a:t>
            </a:r>
          </a:p>
          <a:p>
            <a:pPr lvl="2"/>
            <a:r>
              <a:rPr lang="en-US" dirty="0"/>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0"/>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440896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and Figure">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62000" y="12192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p:cNvSpPr>
            <a:spLocks noGrp="1"/>
          </p:cNvSpPr>
          <p:nvPr>
            <p:ph type="pic" sz="quarter" idx="12"/>
          </p:nvPr>
        </p:nvSpPr>
        <p:spPr>
          <a:xfrm>
            <a:off x="4953000" y="1219200"/>
            <a:ext cx="3733800" cy="452628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7536767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ig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7" name="Picture Placeholder 6"/>
          <p:cNvSpPr>
            <a:spLocks noGrp="1"/>
          </p:cNvSpPr>
          <p:nvPr>
            <p:ph type="pic" sz="quarter" idx="13"/>
          </p:nvPr>
        </p:nvSpPr>
        <p:spPr>
          <a:xfrm>
            <a:off x="762000" y="1326995"/>
            <a:ext cx="3505200" cy="4540405"/>
          </a:xfrm>
        </p:spPr>
        <p:txBody>
          <a:bodyPr rtlCol="0">
            <a:normAutofit/>
          </a:bodyPr>
          <a:lstStyle/>
          <a:p>
            <a:pPr lvl="0"/>
            <a:r>
              <a:rPr lang="en-US" noProof="0"/>
              <a:t>Click icon to add picture</a:t>
            </a:r>
            <a:endParaRPr lang="en-US" noProof="0" dirty="0"/>
          </a:p>
        </p:txBody>
      </p:sp>
      <p:sp>
        <p:nvSpPr>
          <p:cNvPr id="6" name="Text Placeholder 5"/>
          <p:cNvSpPr>
            <a:spLocks noGrp="1"/>
          </p:cNvSpPr>
          <p:nvPr>
            <p:ph type="body" sz="quarter" idx="16" hasCustomPrompt="1"/>
          </p:nvPr>
        </p:nvSpPr>
        <p:spPr>
          <a:xfrm>
            <a:off x="4495800" y="3200400"/>
            <a:ext cx="4495800" cy="838200"/>
          </a:xfrm>
        </p:spPr>
        <p:txBody>
          <a:bodyPr/>
          <a:lstStyle>
            <a:lvl1pPr marL="346075" indent="0">
              <a:buNone/>
              <a:defRPr/>
            </a:lvl1pPr>
          </a:lstStyle>
          <a:p>
            <a:pPr lvl="0"/>
            <a:r>
              <a:rPr lang="en-US" dirty="0"/>
              <a:t>Click to add Caption</a:t>
            </a:r>
          </a:p>
        </p:txBody>
      </p:sp>
    </p:spTree>
    <p:extLst>
      <p:ext uri="{BB962C8B-B14F-4D97-AF65-F5344CB8AC3E}">
        <p14:creationId xmlns:p14="http://schemas.microsoft.com/office/powerpoint/2010/main" val="1351710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a:t>Click icon to add table</a:t>
            </a:r>
            <a:endParaRPr lang="en-US" noProof="0" dirty="0"/>
          </a:p>
        </p:txBody>
      </p:sp>
    </p:spTree>
    <p:extLst>
      <p:ext uri="{BB962C8B-B14F-4D97-AF65-F5344CB8AC3E}">
        <p14:creationId xmlns:p14="http://schemas.microsoft.com/office/powerpoint/2010/main" val="24858415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4572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990600" y="2057400"/>
            <a:ext cx="8000999" cy="4038600"/>
          </a:xfrm>
        </p:spPr>
        <p:txBody>
          <a:bodyPr/>
          <a:lstStyle>
            <a:lvl1pPr marL="860425" indent="-514350">
              <a:buFont typeface="+mj-lt"/>
              <a:buAutoNum type="alphaUcPeriod"/>
              <a:defRPr/>
            </a:lvl1pPr>
          </a:lstStyle>
          <a:p>
            <a:pPr lvl="0"/>
            <a:r>
              <a:rPr lang="en-US" dirty="0"/>
              <a:t>Click to edit Master text styles</a:t>
            </a:r>
          </a:p>
        </p:txBody>
      </p:sp>
    </p:spTree>
    <p:extLst>
      <p:ext uri="{BB962C8B-B14F-4D97-AF65-F5344CB8AC3E}">
        <p14:creationId xmlns:p14="http://schemas.microsoft.com/office/powerpoint/2010/main" val="21757021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and Title">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790700" y="1828800"/>
            <a:ext cx="5562600" cy="457200"/>
          </a:xfrm>
        </p:spPr>
        <p:txBody>
          <a:bodyPr anchor="ctr">
            <a:noAutofit/>
          </a:bodyPr>
          <a:lstStyle>
            <a:lvl1pPr marL="0" indent="0" algn="ctr">
              <a:buFontTx/>
              <a:buNone/>
              <a:defRPr sz="3200"/>
            </a:lvl1pPr>
            <a:lvl2pPr marL="623887" indent="0">
              <a:buFontTx/>
              <a:buNone/>
              <a:defRPr/>
            </a:lvl2pPr>
            <a:lvl3pPr marL="969962" indent="0">
              <a:buFontTx/>
              <a:buNone/>
              <a:defRPr/>
            </a:lvl3pPr>
            <a:lvl4pPr marL="1371600" indent="0">
              <a:buFontTx/>
              <a:buNone/>
              <a:defRPr/>
            </a:lvl4pPr>
            <a:lvl5pPr marL="1828800" indent="0">
              <a:buFontTx/>
              <a:buNone/>
              <a:defRPr/>
            </a:lvl5pPr>
          </a:lstStyle>
          <a:p>
            <a:pPr lvl="0"/>
            <a:r>
              <a:rPr lang="en-US" dirty="0"/>
              <a:t>Chapter #</a:t>
            </a:r>
          </a:p>
        </p:txBody>
      </p:sp>
      <p:sp>
        <p:nvSpPr>
          <p:cNvPr id="2" name="Title 1"/>
          <p:cNvSpPr>
            <a:spLocks noGrp="1"/>
          </p:cNvSpPr>
          <p:nvPr>
            <p:ph type="ctrTitle" hasCustomPrompt="1"/>
          </p:nvPr>
        </p:nvSpPr>
        <p:spPr>
          <a:xfrm>
            <a:off x="685800" y="2831169"/>
            <a:ext cx="7772400" cy="646331"/>
          </a:xfrm>
        </p:spPr>
        <p:txBody>
          <a:bodyPr/>
          <a:lstStyle>
            <a:lvl1pPr marL="0" algn="ctr" defTabSz="914400" rtl="0" eaLnBrk="1" latinLnBrk="0" hangingPunct="1">
              <a:defRPr lang="en-US" sz="4000" kern="1200" dirty="0">
                <a:solidFill>
                  <a:srgbClr val="737373"/>
                </a:solidFill>
                <a:latin typeface="+mn-lt"/>
                <a:ea typeface="+mn-ea"/>
                <a:cs typeface="+mn-cs"/>
              </a:defRPr>
            </a:lvl1pPr>
          </a:lstStyle>
          <a:p>
            <a:r>
              <a:rPr lang="en-US" dirty="0"/>
              <a:t>Click to add Chapter Title</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32089041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5"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9" name="Text Placeholder 8"/>
          <p:cNvSpPr>
            <a:spLocks noGrp="1"/>
          </p:cNvSpPr>
          <p:nvPr>
            <p:ph type="body" sz="quarter" idx="10" hasCustomPrompt="1"/>
          </p:nvPr>
        </p:nvSpPr>
        <p:spPr>
          <a:xfrm>
            <a:off x="457200" y="1219200"/>
            <a:ext cx="8534400" cy="533400"/>
          </a:xfrm>
        </p:spPr>
        <p:txBody>
          <a:bodyPr/>
          <a:lstStyle>
            <a:lvl1pPr marL="346075" indent="0">
              <a:buNone/>
              <a:defRPr/>
            </a:lvl1pPr>
          </a:lstStyle>
          <a:p>
            <a:pPr lvl="0"/>
            <a:r>
              <a:rPr lang="en-US" dirty="0"/>
              <a:t>Click to answer</a:t>
            </a:r>
          </a:p>
        </p:txBody>
      </p:sp>
      <p:sp>
        <p:nvSpPr>
          <p:cNvPr id="13" name="Content Placeholder 12"/>
          <p:cNvSpPr>
            <a:spLocks noGrp="1"/>
          </p:cNvSpPr>
          <p:nvPr>
            <p:ph sz="quarter" idx="11"/>
          </p:nvPr>
        </p:nvSpPr>
        <p:spPr>
          <a:xfrm>
            <a:off x="457200" y="2057400"/>
            <a:ext cx="8534400" cy="4038600"/>
          </a:xfrm>
        </p:spPr>
        <p:txBody>
          <a:bodyPr/>
          <a:lstStyle>
            <a:lvl1pPr marL="346075" indent="0">
              <a:buNone/>
              <a:defRPr/>
            </a:lvl1pPr>
          </a:lstStyle>
          <a:p>
            <a:pPr lvl="0"/>
            <a:r>
              <a:rPr lang="en-US"/>
              <a:t>Click to edit Master text styles</a:t>
            </a:r>
          </a:p>
        </p:txBody>
      </p:sp>
    </p:spTree>
    <p:extLst>
      <p:ext uri="{BB962C8B-B14F-4D97-AF65-F5344CB8AC3E}">
        <p14:creationId xmlns:p14="http://schemas.microsoft.com/office/powerpoint/2010/main" val="129577043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ickerCheck">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860425" indent="-514350">
              <a:buFont typeface="+mj-lt"/>
              <a:buAutoNum type="alphaU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321746396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lickerCheck">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346075" indent="0">
              <a:buFontTx/>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275710955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263B58"/>
                </a:solidFill>
              </a:defRPr>
            </a:lvl1pPr>
          </a:lstStyle>
          <a:p>
            <a:r>
              <a:rPr lang="en-US" dirty="0"/>
              <a:t>Click to edit Master title style</a:t>
            </a:r>
          </a:p>
        </p:txBody>
      </p:sp>
      <p:sp>
        <p:nvSpPr>
          <p:cNvPr id="3" name="Content Placeholder 2"/>
          <p:cNvSpPr>
            <a:spLocks noGrp="1"/>
          </p:cNvSpPr>
          <p:nvPr>
            <p:ph idx="1"/>
          </p:nvPr>
        </p:nvSpPr>
        <p:spPr/>
        <p:txBody>
          <a:bodyPr/>
          <a:lstStyle>
            <a:lvl1pPr>
              <a:buSzPct val="65000"/>
              <a:defRPr/>
            </a:lvl1pPr>
            <a:lvl2pPr>
              <a:buSzPct val="65000"/>
              <a:defRPr/>
            </a:lvl2pPr>
            <a:lvl3pPr>
              <a:buSzPct val="65000"/>
              <a:defRPr/>
            </a:lvl3pPr>
            <a:lvl4pPr>
              <a:buSzPct val="65000"/>
              <a:defRPr/>
            </a:lvl4pPr>
            <a:lvl5pPr>
              <a:buSzPct val="65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8835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382000" cy="762000"/>
          </a:xfrm>
        </p:spPr>
        <p:txBody>
          <a:bodyPr/>
          <a:lstStyle/>
          <a:p>
            <a:r>
              <a:rPr lang="en-US"/>
              <a:t>Click to edit Master title style</a:t>
            </a:r>
          </a:p>
        </p:txBody>
      </p:sp>
      <p:sp>
        <p:nvSpPr>
          <p:cNvPr id="3" name="Text Placeholder 2"/>
          <p:cNvSpPr>
            <a:spLocks noGrp="1"/>
          </p:cNvSpPr>
          <p:nvPr>
            <p:ph type="body" sz="half" idx="1"/>
          </p:nvPr>
        </p:nvSpPr>
        <p:spPr>
          <a:xfrm>
            <a:off x="3810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3502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baseline="0">
                <a:solidFill>
                  <a:srgbClr val="C1331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24290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 Title, Table, and Content">
    <p:spTree>
      <p:nvGrpSpPr>
        <p:cNvPr id="1" name=""/>
        <p:cNvGrpSpPr/>
        <p:nvPr/>
      </p:nvGrpSpPr>
      <p:grpSpPr>
        <a:xfrm>
          <a:off x="0" y="0"/>
          <a:ext cx="0" cy="0"/>
          <a:chOff x="0" y="0"/>
          <a:chExt cx="0" cy="0"/>
        </a:xfrm>
      </p:grpSpPr>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dirty="0"/>
              <a:t>Click icon to add table</a:t>
            </a:r>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Footer Placeholder 3"/>
          <p:cNvSpPr>
            <a:spLocks noGrp="1"/>
          </p:cNvSpPr>
          <p:nvPr>
            <p:ph type="ftr" sz="quarter" idx="15"/>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4"/>
          <p:cNvSpPr>
            <a:spLocks noGrp="1"/>
          </p:cNvSpPr>
          <p:nvPr>
            <p:ph type="sldNum" sz="quarter" idx="16"/>
          </p:nvPr>
        </p:nvSpPr>
        <p:spPr>
          <a:xfrm>
            <a:off x="6172200" y="6481763"/>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33CB923-EBA5-4057-B84A-59701834B0BD}" type="slidenum">
              <a:rPr lang="en-US" altLang="en-US"/>
              <a:pPr/>
              <a:t>‹#›</a:t>
            </a:fld>
            <a:endParaRPr lang="en-US" altLang="en-US" dirty="0"/>
          </a:p>
        </p:txBody>
      </p:sp>
      <p:sp>
        <p:nvSpPr>
          <p:cNvPr id="6" name="Content Placeholder 5"/>
          <p:cNvSpPr>
            <a:spLocks noGrp="1"/>
          </p:cNvSpPr>
          <p:nvPr>
            <p:ph sz="quarter" idx="17"/>
          </p:nvPr>
        </p:nvSpPr>
        <p:spPr>
          <a:xfrm>
            <a:off x="609600" y="1905000"/>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42193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Bulleted Lists" type="twoObj">
  <p:cSld name="2_Two Bulleted Lists">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4" name="Google Shape;54;p26"/>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5" name="Google Shape;55;p26"/>
          <p:cNvSpPr txBox="1">
            <a:spLocks noGrp="1"/>
          </p:cNvSpPr>
          <p:nvPr>
            <p:ph type="body" idx="2"/>
          </p:nvPr>
        </p:nvSpPr>
        <p:spPr>
          <a:xfrm>
            <a:off x="50292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latin typeface="Calibri"/>
                <a:ea typeface="Calibri"/>
                <a:cs typeface="Calibri"/>
                <a:sym typeface="Calibri"/>
              </a:defRPr>
            </a:lvl1pPr>
            <a:lvl2pPr marL="914400" lvl="1" indent="-381000" algn="l">
              <a:lnSpc>
                <a:spcPct val="100000"/>
              </a:lnSpc>
              <a:spcBef>
                <a:spcPts val="480"/>
              </a:spcBef>
              <a:spcAft>
                <a:spcPts val="0"/>
              </a:spcAft>
              <a:buSzPts val="2400"/>
              <a:buChar char="•"/>
              <a:defRPr sz="2400">
                <a:solidFill>
                  <a:srgbClr val="565656"/>
                </a:solidFill>
                <a:latin typeface="Calibri"/>
                <a:ea typeface="Calibri"/>
                <a:cs typeface="Calibri"/>
                <a:sym typeface="Calibri"/>
              </a:defRPr>
            </a:lvl2pPr>
            <a:lvl3pPr marL="1371600" lvl="2" indent="-355600" algn="l">
              <a:lnSpc>
                <a:spcPct val="100000"/>
              </a:lnSpc>
              <a:spcBef>
                <a:spcPts val="400"/>
              </a:spcBef>
              <a:spcAft>
                <a:spcPts val="0"/>
              </a:spcAft>
              <a:buSzPts val="2000"/>
              <a:buChar char="‒"/>
              <a:defRPr sz="2000">
                <a:solidFill>
                  <a:srgbClr val="565656"/>
                </a:solidFill>
                <a:latin typeface="Calibri"/>
                <a:ea typeface="Calibri"/>
                <a:cs typeface="Calibri"/>
                <a:sym typeface="Calibri"/>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latin typeface="Calibri"/>
                <a:ea typeface="Calibri"/>
                <a:cs typeface="Calibri"/>
                <a:sym typeface="Calibri"/>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1245040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Bulleted Lists with Heads">
  <p:cSld name="1_2 Bulleted Lists with Heads">
    <p:spTree>
      <p:nvGrpSpPr>
        <p:cNvPr id="1" name="Shape 57"/>
        <p:cNvGrpSpPr/>
        <p:nvPr/>
      </p:nvGrpSpPr>
      <p:grpSpPr>
        <a:xfrm>
          <a:off x="0" y="0"/>
          <a:ext cx="0" cy="0"/>
          <a:chOff x="0" y="0"/>
          <a:chExt cx="0" cy="0"/>
        </a:xfrm>
      </p:grpSpPr>
      <p:sp>
        <p:nvSpPr>
          <p:cNvPr id="58" name="Google Shape;58;p27"/>
          <p:cNvSpPr txBox="1">
            <a:spLocks noGrp="1"/>
          </p:cNvSpPr>
          <p:nvPr>
            <p:ph type="body" idx="1"/>
          </p:nvPr>
        </p:nvSpPr>
        <p:spPr>
          <a:xfrm>
            <a:off x="4953000" y="1838094"/>
            <a:ext cx="4038600" cy="39624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27"/>
          <p:cNvSpPr txBox="1">
            <a:spLocks noGrp="1"/>
          </p:cNvSpPr>
          <p:nvPr>
            <p:ph type="body" idx="2"/>
          </p:nvPr>
        </p:nvSpPr>
        <p:spPr>
          <a:xfrm>
            <a:off x="762000" y="1828800"/>
            <a:ext cx="4038600" cy="40386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27"/>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1" name="Google Shape;61;p27"/>
          <p:cNvSpPr txBox="1">
            <a:spLocks noGrp="1"/>
          </p:cNvSpPr>
          <p:nvPr>
            <p:ph type="body" idx="3"/>
          </p:nvPr>
        </p:nvSpPr>
        <p:spPr>
          <a:xfrm>
            <a:off x="762000" y="1172739"/>
            <a:ext cx="4040188"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2" name="Google Shape;62;p27"/>
          <p:cNvSpPr txBox="1">
            <a:spLocks noGrp="1"/>
          </p:cNvSpPr>
          <p:nvPr>
            <p:ph type="body" idx="4"/>
          </p:nvPr>
        </p:nvSpPr>
        <p:spPr>
          <a:xfrm>
            <a:off x="4949825" y="1172739"/>
            <a:ext cx="4041775"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2027689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ulleted List and Figure">
  <p:cSld name="1_Bulleted List and Figure">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7" name="Google Shape;67;p28"/>
          <p:cNvSpPr>
            <a:spLocks noGrp="1"/>
          </p:cNvSpPr>
          <p:nvPr>
            <p:ph type="pic" idx="2"/>
          </p:nvPr>
        </p:nvSpPr>
        <p:spPr>
          <a:xfrm>
            <a:off x="4953000" y="1219200"/>
            <a:ext cx="3733800" cy="452628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rgbClr val="28805C"/>
              </a:buClr>
              <a:buSzPts val="3200"/>
              <a:buFont typeface="Noto Sans Symbols"/>
              <a:buChar char="▪"/>
              <a:defRPr sz="3200" b="0" i="0" u="none" strike="noStrike" cap="none">
                <a:solidFill>
                  <a:srgbClr val="565656"/>
                </a:solidFill>
                <a:latin typeface="Calibri"/>
                <a:ea typeface="Calibri"/>
                <a:cs typeface="Calibri"/>
                <a:sym typeface="Calibri"/>
              </a:defRPr>
            </a:lvl1pPr>
            <a:lvl2pPr marR="0" lvl="1" algn="l" rtl="0">
              <a:lnSpc>
                <a:spcPct val="100000"/>
              </a:lnSpc>
              <a:spcBef>
                <a:spcPts val="560"/>
              </a:spcBef>
              <a:spcAft>
                <a:spcPts val="0"/>
              </a:spcAft>
              <a:buClr>
                <a:srgbClr val="D99C21"/>
              </a:buClr>
              <a:buSzPts val="2800"/>
              <a:buFont typeface="Arial"/>
              <a:buChar char="•"/>
              <a:defRPr sz="2800" b="0" i="0" u="none" strike="noStrike" cap="none">
                <a:solidFill>
                  <a:srgbClr val="565656"/>
                </a:solidFill>
                <a:latin typeface="Calibri"/>
                <a:ea typeface="Calibri"/>
                <a:cs typeface="Calibri"/>
                <a:sym typeface="Calibri"/>
              </a:defRPr>
            </a:lvl2pPr>
            <a:lvl3pPr marR="0" lvl="2" algn="l" rtl="0">
              <a:lnSpc>
                <a:spcPct val="100000"/>
              </a:lnSpc>
              <a:spcBef>
                <a:spcPts val="560"/>
              </a:spcBef>
              <a:spcAft>
                <a:spcPts val="0"/>
              </a:spcAft>
              <a:buClr>
                <a:srgbClr val="737373"/>
              </a:buClr>
              <a:buSzPts val="2800"/>
              <a:buFont typeface="Calibri"/>
              <a:buChar char="‒"/>
              <a:defRPr sz="2800" b="0" i="0" u="none" strike="noStrike" cap="none">
                <a:solidFill>
                  <a:srgbClr val="565656"/>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0761068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9313916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estion">
  <p:cSld name="1_Question">
    <p:spTree>
      <p:nvGrpSpPr>
        <p:cNvPr id="1" name="Shape 79"/>
        <p:cNvGrpSpPr/>
        <p:nvPr/>
      </p:nvGrpSpPr>
      <p:grpSpPr>
        <a:xfrm>
          <a:off x="0" y="0"/>
          <a:ext cx="0" cy="0"/>
          <a:chOff x="0" y="0"/>
          <a:chExt cx="0" cy="0"/>
        </a:xfrm>
      </p:grpSpPr>
      <p:sp>
        <p:nvSpPr>
          <p:cNvPr id="80" name="Google Shape;80;p31"/>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1"/>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8685434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nswer">
  <p:cSld name="1_Answer">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5" name="Google Shape;85;p32"/>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567165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Lead-in Head, and Bulleted List">
  <p:cSld name="1_Title, Lead-in Head, and Bulleted Lis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457200" y="1741449"/>
            <a:ext cx="8229600" cy="40687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406400" algn="l">
              <a:lnSpc>
                <a:spcPct val="100000"/>
              </a:lnSpc>
              <a:spcBef>
                <a:spcPts val="560"/>
              </a:spcBef>
              <a:spcAft>
                <a:spcPts val="0"/>
              </a:spcAft>
              <a:buSzPts val="2800"/>
              <a:buChar char="•"/>
              <a:defRPr>
                <a:solidFill>
                  <a:srgbClr val="565656"/>
                </a:solidFill>
              </a:defRPr>
            </a:lvl2pPr>
            <a:lvl3pPr marL="1371600" lvl="2" indent="-381000" algn="l">
              <a:lnSpc>
                <a:spcPct val="100000"/>
              </a:lnSpc>
              <a:spcBef>
                <a:spcPts val="480"/>
              </a:spcBef>
              <a:spcAft>
                <a:spcPts val="0"/>
              </a:spcAft>
              <a:buSzPts val="2400"/>
              <a:buChar char="‒"/>
              <a:defRPr sz="2400">
                <a:solidFill>
                  <a:srgbClr val="565656"/>
                </a:solidFill>
              </a:defRPr>
            </a:lvl3pPr>
            <a:lvl4pPr marL="1828800" lvl="3" indent="-355600" algn="l">
              <a:lnSpc>
                <a:spcPct val="100000"/>
              </a:lnSpc>
              <a:spcBef>
                <a:spcPts val="400"/>
              </a:spcBef>
              <a:spcAft>
                <a:spcPts val="0"/>
              </a:spcAft>
              <a:buClr>
                <a:srgbClr val="565656"/>
              </a:buClr>
              <a:buSzPts val="2000"/>
              <a:buFont typeface="Noto Sans Symbols"/>
              <a:buChar char="▪"/>
              <a:defRPr sz="2000">
                <a:solidFill>
                  <a:srgbClr val="565656"/>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25"/>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5325574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lickerCheck">
  <p:cSld name="2_ClickerCheck">
    <p:spTree>
      <p:nvGrpSpPr>
        <p:cNvPr id="1" name="Shape 87"/>
        <p:cNvGrpSpPr/>
        <p:nvPr/>
      </p:nvGrpSpPr>
      <p:grpSpPr>
        <a:xfrm>
          <a:off x="0" y="0"/>
          <a:ext cx="0" cy="0"/>
          <a:chOff x="0" y="0"/>
          <a:chExt cx="0" cy="0"/>
        </a:xfrm>
      </p:grpSpPr>
      <p:sp>
        <p:nvSpPr>
          <p:cNvPr id="88" name="Google Shape;88;p33"/>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p33"/>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p33"/>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6779165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ClickerCheck">
  <p:cSld name="2_ClickerCheck">
    <p:spTree>
      <p:nvGrpSpPr>
        <p:cNvPr id="1" name="Shape 91"/>
        <p:cNvGrpSpPr/>
        <p:nvPr/>
      </p:nvGrpSpPr>
      <p:grpSpPr>
        <a:xfrm>
          <a:off x="0" y="0"/>
          <a:ext cx="0" cy="0"/>
          <a:chOff x="0" y="0"/>
          <a:chExt cx="0" cy="0"/>
        </a:xfrm>
      </p:grpSpPr>
      <p:sp>
        <p:nvSpPr>
          <p:cNvPr id="92" name="Google Shape;92;p34"/>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34"/>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40074114"/>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able">
  <p:cSld name="1_Title and Table">
    <p:spTree>
      <p:nvGrpSpPr>
        <p:cNvPr id="1" name="Shape 75"/>
        <p:cNvGrpSpPr/>
        <p:nvPr/>
      </p:nvGrpSpPr>
      <p:grpSpPr>
        <a:xfrm>
          <a:off x="0" y="0"/>
          <a:ext cx="0" cy="0"/>
          <a:chOff x="0" y="0"/>
          <a:chExt cx="0" cy="0"/>
        </a:xfrm>
      </p:grpSpPr>
      <p:sp>
        <p:nvSpPr>
          <p:cNvPr id="76" name="Google Shape;76;p30"/>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30"/>
          <p:cNvSpPr txBox="1">
            <a:spLocks noGrp="1"/>
          </p:cNvSpPr>
          <p:nvPr>
            <p:ph type="sldNum" idx="12"/>
          </p:nvPr>
        </p:nvSpPr>
        <p:spPr>
          <a:xfrm>
            <a:off x="6172200" y="6481763"/>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2107211"/>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76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048000"/>
            <a:ext cx="8229600" cy="32766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312922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8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7"/>
          </p:nvPr>
        </p:nvSpPr>
        <p:spPr>
          <a:xfrm>
            <a:off x="457200" y="1111250"/>
            <a:ext cx="8229600" cy="565150"/>
          </a:xfrm>
        </p:spPr>
        <p:txBody>
          <a:bodyPr/>
          <a:lstStyle>
            <a:lvl1pPr marL="347663" indent="0" algn="l">
              <a:buNone/>
              <a:defRPr sz="3200"/>
            </a:lvl1pPr>
          </a:lstStyle>
          <a:p>
            <a:pPr lvl="0"/>
            <a:r>
              <a:rPr lang="en-US" dirty="0"/>
              <a:t>Click to edit Master text styles</a:t>
            </a:r>
          </a:p>
        </p:txBody>
      </p:sp>
      <p:sp>
        <p:nvSpPr>
          <p:cNvPr id="4" name="Content Placeholder 2"/>
          <p:cNvSpPr>
            <a:spLocks noGrp="1"/>
          </p:cNvSpPr>
          <p:nvPr>
            <p:ph idx="1"/>
          </p:nvPr>
        </p:nvSpPr>
        <p:spPr>
          <a:xfrm>
            <a:off x="457200" y="1752600"/>
            <a:ext cx="8229600" cy="41148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5"/>
          <p:cNvSpPr>
            <a:spLocks noGrp="1"/>
          </p:cNvSpPr>
          <p:nvPr>
            <p:ph type="body" sz="quarter" idx="16"/>
          </p:nvPr>
        </p:nvSpPr>
        <p:spPr>
          <a:xfrm>
            <a:off x="457200" y="5911850"/>
            <a:ext cx="8229600" cy="412750"/>
          </a:xfrm>
        </p:spPr>
        <p:txBody>
          <a:bodyPr/>
          <a:lstStyle>
            <a:lvl1pPr marL="0" indent="0" algn="ctr">
              <a:buNone/>
              <a:defRPr sz="2000"/>
            </a:lvl1pPr>
          </a:lstStyle>
          <a:p>
            <a:pPr lvl="0"/>
            <a:r>
              <a:rPr lang="en-US" dirty="0"/>
              <a:t>Click to edit Master text styles</a:t>
            </a:r>
          </a:p>
        </p:txBody>
      </p:sp>
    </p:spTree>
    <p:extLst>
      <p:ext uri="{BB962C8B-B14F-4D97-AF65-F5344CB8AC3E}">
        <p14:creationId xmlns:p14="http://schemas.microsoft.com/office/powerpoint/2010/main" val="185404334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3962400" cy="4202151"/>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
        <p:nvSpPr>
          <p:cNvPr id="5" name="Content Placeholder 2"/>
          <p:cNvSpPr>
            <a:spLocks noGrp="1"/>
          </p:cNvSpPr>
          <p:nvPr>
            <p:ph idx="12"/>
          </p:nvPr>
        </p:nvSpPr>
        <p:spPr>
          <a:xfrm>
            <a:off x="4648200" y="1752600"/>
            <a:ext cx="4191000" cy="4191000"/>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Tree>
    <p:extLst>
      <p:ext uri="{BB962C8B-B14F-4D97-AF65-F5344CB8AC3E}">
        <p14:creationId xmlns:p14="http://schemas.microsoft.com/office/powerpoint/2010/main" val="305330556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29752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5053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9178648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56694" y="1904998"/>
            <a:ext cx="8153400" cy="4191000"/>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baseline="0">
                <a:solidFill>
                  <a:schemeClr val="tx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598319030"/>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408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3048000"/>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2408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048000"/>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38242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5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5" name="Text Placeholder 4"/>
          <p:cNvSpPr>
            <a:spLocks noGrp="1"/>
          </p:cNvSpPr>
          <p:nvPr>
            <p:ph type="body" sz="quarter" idx="15"/>
          </p:nvPr>
        </p:nvSpPr>
        <p:spPr>
          <a:xfrm>
            <a:off x="3429000" y="2362200"/>
            <a:ext cx="5410200" cy="565150"/>
          </a:xfrm>
        </p:spPr>
        <p:txBody>
          <a:bodyPr/>
          <a:lstStyle>
            <a:lvl1pPr marL="0" indent="0" algn="r">
              <a:buNone/>
              <a:defRPr sz="3200"/>
            </a:lvl1pPr>
          </a:lstStyle>
          <a:p>
            <a:pPr lvl="0"/>
            <a:r>
              <a:rPr lang="en-US"/>
              <a:t>Click to edit Master text styles</a:t>
            </a:r>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81396673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0" y="418563"/>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5400"/>
            </a:lvl1pPr>
          </a:lstStyle>
          <a:p>
            <a:pPr lvl="0"/>
            <a:r>
              <a:rPr lang="en-US" altLang="en-US"/>
              <a:t>Click to edit Master title style</a:t>
            </a:r>
            <a:endParaRPr lang="en-US" altLang="en-US" dirty="0"/>
          </a:p>
        </p:txBody>
      </p:sp>
    </p:spTree>
    <p:extLst>
      <p:ext uri="{BB962C8B-B14F-4D97-AF65-F5344CB8AC3E}">
        <p14:creationId xmlns:p14="http://schemas.microsoft.com/office/powerpoint/2010/main" val="7263682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Question">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15875" y="38100"/>
            <a:ext cx="669925" cy="952500"/>
          </a:xfrm>
        </p:spPr>
        <p:txBody>
          <a:bodyPr/>
          <a:lstStyle>
            <a:lvl1pPr>
              <a:defRPr sz="800"/>
            </a:lvl1pPr>
            <a:lvl2pPr>
              <a:defRPr sz="800"/>
            </a:lvl2pPr>
            <a:lvl3pPr>
              <a:defRPr sz="800"/>
            </a:lvl3pPr>
            <a:lvl4pPr>
              <a:defRPr sz="800"/>
            </a:lvl4pPr>
            <a:lvl5pPr>
              <a:defRPr sz="800"/>
            </a:lvl5pPr>
          </a:lstStyle>
          <a:p>
            <a:pPr lvl="0"/>
            <a:endParaRPr lang="en-US" dirty="0"/>
          </a:p>
        </p:txBody>
      </p:sp>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24765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3886200"/>
            <a:ext cx="8534400" cy="2209800"/>
          </a:xfrm>
        </p:spPr>
        <p:txBody>
          <a:bodyPr/>
          <a:lstStyle>
            <a:lvl1pPr marL="1257300" indent="-342900">
              <a:buFont typeface="+mj-lt"/>
              <a:buAutoNum type="alphaUcPeriod"/>
              <a:defRPr/>
            </a:lvl1pPr>
          </a:lstStyle>
          <a:p>
            <a:pPr lvl="0"/>
            <a:r>
              <a:rPr lang="en-US" dirty="0"/>
              <a:t>Click to edit Master text styles</a:t>
            </a:r>
          </a:p>
        </p:txBody>
      </p:sp>
    </p:spTree>
    <p:extLst>
      <p:ext uri="{BB962C8B-B14F-4D97-AF65-F5344CB8AC3E}">
        <p14:creationId xmlns:p14="http://schemas.microsoft.com/office/powerpoint/2010/main" val="784287234"/>
      </p:ext>
    </p:extLst>
  </p:cSld>
  <p:clrMapOvr>
    <a:masterClrMapping/>
  </p:clrMapOvr>
  <p:extLst>
    <p:ext uri="{DCECCB84-F9BA-43D5-87BE-67443E8EF086}">
      <p15:sldGuideLst xmlns:p15="http://schemas.microsoft.com/office/powerpoint/2012/main">
        <p15:guide id="1" orient="horz" pos="1008">
          <p15:clr>
            <a:srgbClr val="FBAE40"/>
          </p15:clr>
        </p15:guide>
        <p15:guide id="2" pos="2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Practice Analy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399"/>
          </a:xfrm>
        </p:spPr>
        <p:txBody>
          <a:bodyPr/>
          <a:lstStyle>
            <a:lvl1pPr marL="457200" indent="-457200">
              <a:buClr>
                <a:srgbClr val="209D07"/>
              </a:buClr>
              <a:buFont typeface="Wingdings" panose="05000000000000000000" pitchFamily="2" charset="2"/>
              <a:buChar char="§"/>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4" name="Title 1">
            <a:extLst>
              <a:ext uri="{FF2B5EF4-FFF2-40B4-BE49-F238E27FC236}">
                <a16:creationId xmlns:a16="http://schemas.microsoft.com/office/drawing/2014/main" id="{D7F31005-54C9-4F5E-8788-4AD1DB2182E5}"/>
              </a:ext>
            </a:extLst>
          </p:cNvPr>
          <p:cNvSpPr>
            <a:spLocks noGrp="1"/>
          </p:cNvSpPr>
          <p:nvPr>
            <p:ph type="title" hasCustomPrompt="1"/>
          </p:nvPr>
        </p:nvSpPr>
        <p:spPr>
          <a:xfrm>
            <a:off x="457200" y="76200"/>
            <a:ext cx="8229600" cy="873332"/>
          </a:xfrm>
          <a:noFill/>
        </p:spPr>
        <p:txBody>
          <a:bodyPr rtlCol="0"/>
          <a:lstStyle>
            <a:lvl1pPr algn="l">
              <a:defRPr lang="en-US" sz="3600" b="0">
                <a:solidFill>
                  <a:srgbClr val="209D07"/>
                </a:solidFill>
                <a:latin typeface="+mn-lt"/>
                <a:ea typeface="+mn-ea"/>
                <a:cs typeface="+mn-cs"/>
              </a:defRPr>
            </a:lvl1pPr>
          </a:lstStyle>
          <a:p>
            <a:pPr lvl="0"/>
            <a:r>
              <a:rPr lang="en-US" dirty="0"/>
              <a:t>Click to edit Master title style</a:t>
            </a:r>
            <a:br>
              <a:rPr lang="en-US" dirty="0"/>
            </a:br>
            <a:r>
              <a:rPr lang="en-US" sz="2800" dirty="0"/>
              <a:t>Subhead here</a:t>
            </a:r>
            <a:endParaRPr lang="en-US" dirty="0"/>
          </a:p>
        </p:txBody>
      </p:sp>
    </p:spTree>
    <p:extLst>
      <p:ext uri="{BB962C8B-B14F-4D97-AF65-F5344CB8AC3E}">
        <p14:creationId xmlns:p14="http://schemas.microsoft.com/office/powerpoint/2010/main" val="53249782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Review Ques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514600"/>
            <a:ext cx="8229600" cy="3657600"/>
          </a:xfrm>
        </p:spPr>
        <p:txBody>
          <a:bodyPr/>
          <a:lstStyle>
            <a:lvl1pPr marL="457200" indent="-457200">
              <a:buFont typeface="+mj-lt"/>
              <a:buAutoNum type="arabi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options</a:t>
            </a:r>
          </a:p>
        </p:txBody>
      </p:sp>
      <p:sp>
        <p:nvSpPr>
          <p:cNvPr id="6" name="Text Placeholder 5"/>
          <p:cNvSpPr>
            <a:spLocks noGrp="1"/>
          </p:cNvSpPr>
          <p:nvPr>
            <p:ph type="body" sz="quarter" idx="11" hasCustomPrompt="1"/>
          </p:nvPr>
        </p:nvSpPr>
        <p:spPr>
          <a:xfrm>
            <a:off x="457200" y="1143000"/>
            <a:ext cx="8229600" cy="1295400"/>
          </a:xfrm>
        </p:spPr>
        <p:txBody>
          <a:bodyPr anchor="t">
            <a:noAutofit/>
          </a:bodyPr>
          <a:lstStyle>
            <a:lvl1pPr marL="0" indent="0">
              <a:buNone/>
              <a:defRPr sz="3200" b="1"/>
            </a:lvl1pPr>
          </a:lstStyle>
          <a:p>
            <a:pPr lvl="0"/>
            <a:r>
              <a:rPr lang="en-US" dirty="0"/>
              <a:t>Click to add question</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59582605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Review Answ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981200"/>
            <a:ext cx="8229600" cy="4191000"/>
          </a:xfrm>
        </p:spPr>
        <p:txBody>
          <a:bodyPr/>
          <a:lstStyle>
            <a:lvl1pPr marL="0" indent="0">
              <a:buFont typeface="+mj-lt"/>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rationale</a:t>
            </a:r>
          </a:p>
        </p:txBody>
      </p:sp>
      <p:sp>
        <p:nvSpPr>
          <p:cNvPr id="6" name="Text Placeholder 5"/>
          <p:cNvSpPr>
            <a:spLocks noGrp="1"/>
          </p:cNvSpPr>
          <p:nvPr>
            <p:ph type="body" sz="quarter" idx="11" hasCustomPrompt="1"/>
          </p:nvPr>
        </p:nvSpPr>
        <p:spPr>
          <a:xfrm>
            <a:off x="457200" y="1143000"/>
            <a:ext cx="8229600" cy="685800"/>
          </a:xfrm>
        </p:spPr>
        <p:txBody>
          <a:bodyPr anchor="t">
            <a:noAutofit/>
          </a:bodyPr>
          <a:lstStyle>
            <a:lvl1pPr marL="0" indent="0">
              <a:buNone/>
              <a:defRPr sz="3200" b="1"/>
            </a:lvl1pPr>
          </a:lstStyle>
          <a:p>
            <a:pPr lvl="0"/>
            <a:r>
              <a:rPr lang="en-US" dirty="0"/>
              <a:t>Click here to add answer</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62046213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Bulleted List">
    <p:spTree>
      <p:nvGrpSpPr>
        <p:cNvPr id="1" name=""/>
        <p:cNvGrpSpPr/>
        <p:nvPr/>
      </p:nvGrpSpPr>
      <p:grpSpPr>
        <a:xfrm>
          <a:off x="0" y="0"/>
          <a:ext cx="0" cy="0"/>
          <a:chOff x="0" y="0"/>
          <a:chExt cx="0" cy="0"/>
        </a:xfrm>
      </p:grpSpPr>
      <p:sp>
        <p:nvSpPr>
          <p:cNvPr id="2" name="Title 1" hidden="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29180591"/>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1"/>
          </p:nvPr>
        </p:nvSpPr>
        <p:spPr>
          <a:xfrm>
            <a:off x="33528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idx="12"/>
          </p:nvPr>
        </p:nvSpPr>
        <p:spPr>
          <a:xfrm>
            <a:off x="62484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295220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0"/>
          </p:nvPr>
        </p:nvSpPr>
        <p:spPr>
          <a:xfrm>
            <a:off x="457200" y="3124200"/>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8248051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4648200" y="1219200"/>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256716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4068763"/>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18277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image" Target="../media/image2.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p:cNvSpPr txBox="1">
            <a:spLocks/>
          </p:cNvSpPr>
          <p:nvPr/>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2" name="Picture 13"/>
          <p:cNvPicPr>
            <a:picLocks noChangeAspect="1"/>
          </p:cNvPicPr>
          <p:nvPr/>
        </p:nvPicPr>
        <p:blipFill>
          <a:blip r:embed="rId49" cstate="print">
            <a:clrChange>
              <a:clrFrom>
                <a:srgbClr val="FFFFFE"/>
              </a:clrFrom>
              <a:clrTo>
                <a:srgbClr val="FFFFFE">
                  <a:alpha val="0"/>
                </a:srgbClr>
              </a:clrTo>
            </a:clrChange>
            <a:extLst>
              <a:ext uri="{BEBA8EAE-BF5A-486C-A8C5-ECC9F3942E4B}">
                <a14:imgProps xmlns:a14="http://schemas.microsoft.com/office/drawing/2010/main">
                  <a14:imgLayer r:embed="rId50">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preferRelativeResize="0">
            <a:picLocks/>
          </p:cNvPicPr>
          <p:nvPr/>
        </p:nvPicPr>
        <p:blipFill>
          <a:blip r:embed="rId51" cstate="print"/>
          <a:stretch>
            <a:fillRect/>
          </a:stretch>
        </p:blipFill>
        <p:spPr>
          <a:xfrm>
            <a:off x="0" y="6434694"/>
            <a:ext cx="9171432" cy="45719"/>
          </a:xfrm>
          <a:prstGeom prst="rect">
            <a:avLst/>
          </a:prstGeom>
        </p:spPr>
      </p:pic>
      <p:sp>
        <p:nvSpPr>
          <p:cNvPr id="1026" name="Title Placeholder 1"/>
          <p:cNvSpPr>
            <a:spLocks noGrp="1"/>
          </p:cNvSpPr>
          <p:nvPr>
            <p:ph type="title"/>
          </p:nvPr>
        </p:nvSpPr>
        <p:spPr bwMode="auto">
          <a:xfrm>
            <a:off x="762000" y="239154"/>
            <a:ext cx="8229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endParaRPr lang="en-US" altLang="en-US" dirty="0"/>
          </a:p>
          <a:p>
            <a:pPr lvl="2"/>
            <a:endParaRPr lang="en-US" altLang="en-US" dirty="0"/>
          </a:p>
        </p:txBody>
      </p:sp>
      <p:cxnSp>
        <p:nvCxnSpPr>
          <p:cNvPr id="7" name="Straight Connector 6"/>
          <p:cNvCxnSpPr/>
          <p:nvPr/>
        </p:nvCxnSpPr>
        <p:spPr>
          <a:xfrm>
            <a:off x="0" y="990600"/>
            <a:ext cx="9144000" cy="0"/>
          </a:xfrm>
          <a:prstGeom prst="line">
            <a:avLst/>
          </a:prstGeom>
          <a:ln w="12700">
            <a:solidFill>
              <a:srgbClr val="D99C21"/>
            </a:solidFill>
          </a:ln>
        </p:spPr>
        <p:style>
          <a:lnRef idx="1">
            <a:schemeClr val="accent1"/>
          </a:lnRef>
          <a:fillRef idx="0">
            <a:schemeClr val="accent1"/>
          </a:fillRef>
          <a:effectRef idx="0">
            <a:schemeClr val="accent1"/>
          </a:effectRef>
          <a:fontRef idx="minor">
            <a:schemeClr val="tx1"/>
          </a:fontRef>
        </p:style>
      </p:cxnSp>
      <p:pic>
        <p:nvPicPr>
          <p:cNvPr id="14" name="Picture 13"/>
          <p:cNvPicPr preferRelativeResize="0">
            <a:picLocks/>
          </p:cNvPicPr>
          <p:nvPr/>
        </p:nvPicPr>
        <p:blipFill>
          <a:blip r:embed="rId51" cstate="print"/>
          <a:stretch>
            <a:fillRect/>
          </a:stretch>
        </p:blipFill>
        <p:spPr>
          <a:xfrm>
            <a:off x="0" y="6364006"/>
            <a:ext cx="9171432" cy="45719"/>
          </a:xfrm>
          <a:prstGeom prst="rect">
            <a:avLst/>
          </a:prstGeom>
        </p:spPr>
      </p:pic>
      <p:sp>
        <p:nvSpPr>
          <p:cNvPr id="9" name="Rectangle 8"/>
          <p:cNvSpPr/>
          <p:nvPr/>
        </p:nvSpPr>
        <p:spPr>
          <a:xfrm>
            <a:off x="0" y="6400800"/>
            <a:ext cx="9144000" cy="45719"/>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705" r:id="rId5"/>
    <p:sldLayoutId id="2147483703" r:id="rId6"/>
    <p:sldLayoutId id="2147483699" r:id="rId7"/>
    <p:sldLayoutId id="2147483701" r:id="rId8"/>
    <p:sldLayoutId id="2147483684" r:id="rId9"/>
    <p:sldLayoutId id="2147483692" r:id="rId10"/>
    <p:sldLayoutId id="2147483678" r:id="rId11"/>
    <p:sldLayoutId id="2147483726" r:id="rId12"/>
    <p:sldLayoutId id="2147483702" r:id="rId13"/>
    <p:sldLayoutId id="2147483679" r:id="rId14"/>
    <p:sldLayoutId id="2147483725" r:id="rId15"/>
    <p:sldLayoutId id="2147483680" r:id="rId16"/>
    <p:sldLayoutId id="2147483685" r:id="rId17"/>
    <p:sldLayoutId id="2147483686" r:id="rId18"/>
    <p:sldLayoutId id="2147483687" r:id="rId19"/>
    <p:sldLayoutId id="2147483688" r:id="rId20"/>
    <p:sldLayoutId id="2147483689" r:id="rId21"/>
    <p:sldLayoutId id="2147483690" r:id="rId22"/>
    <p:sldLayoutId id="2147483697" r:id="rId23"/>
    <p:sldLayoutId id="2147483700" r:id="rId24"/>
    <p:sldLayoutId id="2147483704" r:id="rId25"/>
    <p:sldLayoutId id="2147483706" r:id="rId26"/>
    <p:sldLayoutId id="2147483707" r:id="rId27"/>
    <p:sldLayoutId id="2147483708" r:id="rId28"/>
    <p:sldLayoutId id="2147483709" r:id="rId29"/>
    <p:sldLayoutId id="2147483710" r:id="rId30"/>
    <p:sldLayoutId id="2147483711" r:id="rId31"/>
    <p:sldLayoutId id="2147483712" r:id="rId32"/>
    <p:sldLayoutId id="2147483713" r:id="rId33"/>
    <p:sldLayoutId id="2147483714" r:id="rId34"/>
    <p:sldLayoutId id="2147483715" r:id="rId35"/>
    <p:sldLayoutId id="2147483718" r:id="rId36"/>
    <p:sldLayoutId id="2147483719" r:id="rId37"/>
    <p:sldLayoutId id="2147483720" r:id="rId38"/>
    <p:sldLayoutId id="2147483721" r:id="rId39"/>
    <p:sldLayoutId id="2147483722" r:id="rId40"/>
    <p:sldLayoutId id="2147483723" r:id="rId41"/>
    <p:sldLayoutId id="2147483724" r:id="rId42"/>
    <p:sldLayoutId id="2147483727" r:id="rId43"/>
    <p:sldLayoutId id="2147483729" r:id="rId44"/>
    <p:sldLayoutId id="2147483731" r:id="rId45"/>
    <p:sldLayoutId id="2147483732" r:id="rId46"/>
    <p:sldLayoutId id="2147483733" r:id="rId47"/>
  </p:sldLayoutIdLst>
  <p:txStyles>
    <p:titleStyle>
      <a:lvl1pPr algn="l" rtl="0" eaLnBrk="1" fontAlgn="base" hangingPunct="1">
        <a:lnSpc>
          <a:spcPct val="90000"/>
        </a:lnSpc>
        <a:spcBef>
          <a:spcPct val="0"/>
        </a:spcBef>
        <a:spcAft>
          <a:spcPct val="0"/>
        </a:spcAft>
        <a:defRPr lang="en-US" sz="3600" kern="1200">
          <a:solidFill>
            <a:srgbClr val="D99C21"/>
          </a:solidFill>
          <a:latin typeface="+mn-lt"/>
          <a:ea typeface="+mn-ea"/>
          <a:cs typeface="+mn-cs"/>
        </a:defRPr>
      </a:lvl1pPr>
      <a:lvl2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2pPr>
      <a:lvl3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3pPr>
      <a:lvl4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4pPr>
      <a:lvl5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5pPr>
      <a:lvl6pPr marL="4572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6pPr>
      <a:lvl7pPr marL="9144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7pPr>
      <a:lvl8pPr marL="13716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8pPr>
      <a:lvl9pPr marL="18288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9pPr>
    </p:titleStyle>
    <p:bodyStyle>
      <a:lvl1pPr marL="623888" indent="-277813" algn="l" rtl="0" eaLnBrk="1" fontAlgn="base" hangingPunct="1">
        <a:spcBef>
          <a:spcPct val="20000"/>
        </a:spcBef>
        <a:spcAft>
          <a:spcPct val="0"/>
        </a:spcAft>
        <a:buClr>
          <a:srgbClr val="28805C"/>
        </a:buClr>
        <a:buFont typeface="Wingdings" panose="05000000000000000000" pitchFamily="2" charset="2"/>
        <a:buChar char="§"/>
        <a:defRPr lang="en-US" sz="3200" kern="2000" dirty="0">
          <a:solidFill>
            <a:schemeClr val="tx1">
              <a:lumMod val="75000"/>
            </a:schemeClr>
          </a:solidFill>
          <a:latin typeface="+mn-lt"/>
          <a:ea typeface="+mn-ea"/>
          <a:cs typeface="+mn-cs"/>
        </a:defRPr>
      </a:lvl1pPr>
      <a:lvl2pPr marL="914400" indent="-290513" algn="l" rtl="0" eaLnBrk="1" fontAlgn="base" hangingPunct="1">
        <a:spcBef>
          <a:spcPct val="20000"/>
        </a:spcBef>
        <a:spcAft>
          <a:spcPct val="0"/>
        </a:spcAft>
        <a:buClr>
          <a:srgbClr val="D99C21"/>
        </a:buClr>
        <a:buFont typeface="Arial" panose="020B0604020202020204" pitchFamily="34" charset="0"/>
        <a:buChar char="•"/>
        <a:defRPr lang="en-US" sz="2800" kern="1200" dirty="0">
          <a:solidFill>
            <a:schemeClr val="tx1">
              <a:lumMod val="75000"/>
            </a:schemeClr>
          </a:solidFill>
          <a:latin typeface="+mn-lt"/>
          <a:ea typeface="+mn-ea"/>
          <a:cs typeface="+mn-cs"/>
        </a:defRPr>
      </a:lvl2pPr>
      <a:lvl3pPr marL="1260475" indent="-290513" algn="l" rtl="0" eaLnBrk="1" fontAlgn="base" hangingPunct="1">
        <a:spcBef>
          <a:spcPct val="20000"/>
        </a:spcBef>
        <a:spcAft>
          <a:spcPct val="0"/>
        </a:spcAft>
        <a:buClr>
          <a:srgbClr val="737373"/>
        </a:buClr>
        <a:buFont typeface="Calibri" panose="020F0502020204030204" pitchFamily="34" charset="0"/>
        <a:buChar char="‒"/>
        <a:tabLst>
          <a:tab pos="858838" algn="l"/>
        </a:tabLst>
        <a:defRPr sz="2800" kern="1200">
          <a:solidFill>
            <a:schemeClr val="tx1">
              <a:lumMod val="75000"/>
            </a:schemeClr>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a:xfrm>
            <a:off x="381000" y="279484"/>
            <a:ext cx="8686800" cy="507831"/>
          </a:xfrm>
        </p:spPr>
        <p:txBody>
          <a:bodyPr/>
          <a:lstStyle/>
          <a:p>
            <a:pPr algn="ctr"/>
            <a:r>
              <a:rPr lang="en-US" sz="3000" dirty="0"/>
              <a:t>Book cover for Mental Health Nursing, Sixth Edition.</a:t>
            </a:r>
          </a:p>
        </p:txBody>
      </p:sp>
      <p:pic>
        <p:nvPicPr>
          <p:cNvPr id="5" name="Picture Placeholder 4" descr="Book cover for Mental Health Nursing, Sixth Edition."/>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376112" y="929331"/>
            <a:ext cx="2748088" cy="3771139"/>
          </a:xfrm>
        </p:spPr>
      </p:pic>
      <p:sp>
        <p:nvSpPr>
          <p:cNvPr id="4" name="Text Placeholder 3"/>
          <p:cNvSpPr>
            <a:spLocks noGrp="1"/>
          </p:cNvSpPr>
          <p:nvPr>
            <p:ph type="body" sz="quarter" idx="15"/>
          </p:nvPr>
        </p:nvSpPr>
        <p:spPr/>
        <p:txBody>
          <a:bodyPr/>
          <a:lstStyle/>
          <a:p>
            <a:r>
              <a:rPr lang="en-US" dirty="0"/>
              <a:t>Chapter 2</a:t>
            </a:r>
          </a:p>
        </p:txBody>
      </p:sp>
      <p:sp>
        <p:nvSpPr>
          <p:cNvPr id="6" name="Text Placeholder 5"/>
          <p:cNvSpPr>
            <a:spLocks noGrp="1"/>
          </p:cNvSpPr>
          <p:nvPr>
            <p:ph type="body" sz="quarter" idx="16"/>
          </p:nvPr>
        </p:nvSpPr>
        <p:spPr>
          <a:xfrm>
            <a:off x="4419601" y="3008008"/>
            <a:ext cx="4414156" cy="1106791"/>
          </a:xfrm>
        </p:spPr>
        <p:txBody>
          <a:bodyPr/>
          <a:lstStyle/>
          <a:p>
            <a:r>
              <a:rPr lang="en-US" dirty="0"/>
              <a:t>Basics of Communication</a:t>
            </a:r>
          </a:p>
        </p:txBody>
      </p:sp>
    </p:spTree>
    <p:extLst>
      <p:ext uri="{BB962C8B-B14F-4D97-AF65-F5344CB8AC3E}">
        <p14:creationId xmlns:p14="http://schemas.microsoft.com/office/powerpoint/2010/main" val="812032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r>
              <a:rPr lang="en-US"/>
              <a:t>Types of Communication</a:t>
            </a:r>
            <a:endParaRPr lang="en-US" dirty="0"/>
          </a:p>
        </p:txBody>
      </p:sp>
      <p:sp>
        <p:nvSpPr>
          <p:cNvPr id="21507" name="Rectangle 3"/>
          <p:cNvSpPr>
            <a:spLocks noGrp="1" noChangeArrowheads="1"/>
          </p:cNvSpPr>
          <p:nvPr>
            <p:ph sz="half" idx="1"/>
          </p:nvPr>
        </p:nvSpPr>
        <p:spPr>
          <a:xfrm>
            <a:off x="756356" y="1143000"/>
            <a:ext cx="4882444" cy="4648200"/>
          </a:xfrm>
        </p:spPr>
        <p:txBody>
          <a:bodyPr/>
          <a:lstStyle/>
          <a:p>
            <a:r>
              <a:rPr lang="en-US" dirty="0"/>
              <a:t>Verbal and written communication</a:t>
            </a:r>
          </a:p>
          <a:p>
            <a:r>
              <a:rPr lang="en-US" dirty="0"/>
              <a:t>Nonverbal communication</a:t>
            </a:r>
          </a:p>
          <a:p>
            <a:r>
              <a:rPr lang="en-US" dirty="0"/>
              <a:t>Aggressive communication</a:t>
            </a:r>
          </a:p>
          <a:p>
            <a:r>
              <a:rPr lang="en-US" dirty="0"/>
              <a:t>Assertive communication</a:t>
            </a:r>
          </a:p>
          <a:p>
            <a:r>
              <a:rPr lang="en-US" dirty="0"/>
              <a:t>Social communication </a:t>
            </a:r>
          </a:p>
        </p:txBody>
      </p:sp>
      <p:pic>
        <p:nvPicPr>
          <p:cNvPr id="4" name="Content Placeholder 3" descr="Two stick figures holding a tin can connected by a string on each end. They each hold one can and are looking at it.&#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22844" y="2286000"/>
            <a:ext cx="2438611" cy="2133785"/>
          </a:xfrm>
        </p:spPr>
      </p:pic>
    </p:spTree>
    <p:extLst>
      <p:ext uri="{BB962C8B-B14F-4D97-AF65-F5344CB8AC3E}">
        <p14:creationId xmlns:p14="http://schemas.microsoft.com/office/powerpoint/2010/main" val="226885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r>
              <a:rPr lang="en-US" dirty="0"/>
              <a:t>Types of Communication (continued_1)</a:t>
            </a:r>
          </a:p>
        </p:txBody>
      </p:sp>
      <p:sp>
        <p:nvSpPr>
          <p:cNvPr id="21507" name="Rectangle 3"/>
          <p:cNvSpPr>
            <a:spLocks noGrp="1" noChangeArrowheads="1"/>
          </p:cNvSpPr>
          <p:nvPr>
            <p:ph idx="1"/>
          </p:nvPr>
        </p:nvSpPr>
        <p:spPr/>
        <p:txBody>
          <a:bodyPr/>
          <a:lstStyle/>
          <a:p>
            <a:r>
              <a:rPr lang="en-US" dirty="0"/>
              <a:t>Therapeutic communication</a:t>
            </a:r>
          </a:p>
          <a:p>
            <a:pPr lvl="1"/>
            <a:r>
              <a:rPr lang="en-US" dirty="0"/>
              <a:t>Used by nurses and people in the helping professions</a:t>
            </a:r>
          </a:p>
          <a:p>
            <a:pPr lvl="1"/>
            <a:r>
              <a:rPr lang="en-US" dirty="0"/>
              <a:t>Also called “active” or “purposeful” communication</a:t>
            </a:r>
          </a:p>
          <a:p>
            <a:pPr lvl="1"/>
            <a:r>
              <a:rPr lang="en-US" dirty="0"/>
              <a:t>Requires “active listening” or “listening between the lines”</a:t>
            </a:r>
          </a:p>
        </p:txBody>
      </p:sp>
    </p:spTree>
    <p:extLst>
      <p:ext uri="{BB962C8B-B14F-4D97-AF65-F5344CB8AC3E}">
        <p14:creationId xmlns:p14="http://schemas.microsoft.com/office/powerpoint/2010/main" val="208975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Clicker Question (continued_1)</a:t>
            </a:r>
          </a:p>
        </p:txBody>
      </p:sp>
      <p:sp>
        <p:nvSpPr>
          <p:cNvPr id="21509" name="Text Placeholder 21508"/>
          <p:cNvSpPr>
            <a:spLocks noGrp="1"/>
          </p:cNvSpPr>
          <p:nvPr>
            <p:ph type="body" sz="quarter" idx="10"/>
          </p:nvPr>
        </p:nvSpPr>
        <p:spPr>
          <a:xfrm>
            <a:off x="457200" y="1181100"/>
            <a:ext cx="8534400" cy="1181100"/>
          </a:xfrm>
        </p:spPr>
        <p:txBody>
          <a:bodyPr/>
          <a:lstStyle/>
          <a:p>
            <a:pPr marL="860425" indent="-514350">
              <a:buFont typeface="+mj-lt"/>
              <a:buAutoNum type="arabicPeriod" startAt="2"/>
            </a:pPr>
            <a:r>
              <a:rPr lang="en-US" dirty="0"/>
              <a:t>All of the following are types of communication, except:</a:t>
            </a:r>
          </a:p>
        </p:txBody>
      </p:sp>
      <p:sp>
        <p:nvSpPr>
          <p:cNvPr id="21507" name="Content Placeholder 2"/>
          <p:cNvSpPr>
            <a:spLocks noGrp="1"/>
          </p:cNvSpPr>
          <p:nvPr>
            <p:ph sz="quarter" idx="11"/>
          </p:nvPr>
        </p:nvSpPr>
        <p:spPr>
          <a:xfrm>
            <a:off x="990600" y="2590800"/>
            <a:ext cx="8001000" cy="2438400"/>
          </a:xfrm>
        </p:spPr>
        <p:txBody>
          <a:bodyPr/>
          <a:lstStyle/>
          <a:p>
            <a:r>
              <a:rPr lang="en-US" dirty="0"/>
              <a:t>Verbal and written communication</a:t>
            </a:r>
          </a:p>
          <a:p>
            <a:r>
              <a:rPr lang="en-US" dirty="0"/>
              <a:t>Nonverbal communication</a:t>
            </a:r>
          </a:p>
          <a:p>
            <a:r>
              <a:rPr lang="en-US" dirty="0"/>
              <a:t>Intrusive communication</a:t>
            </a:r>
          </a:p>
          <a:p>
            <a:r>
              <a:rPr lang="en-US" dirty="0"/>
              <a:t>Assertive communication</a:t>
            </a:r>
          </a:p>
        </p:txBody>
      </p:sp>
    </p:spTree>
    <p:extLst>
      <p:ext uri="{BB962C8B-B14F-4D97-AF65-F5344CB8AC3E}">
        <p14:creationId xmlns:p14="http://schemas.microsoft.com/office/powerpoint/2010/main" val="39474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r>
              <a:rPr lang="en-US" dirty="0"/>
              <a:t>Types of Communication (continued_2)</a:t>
            </a:r>
          </a:p>
        </p:txBody>
      </p:sp>
      <p:sp>
        <p:nvSpPr>
          <p:cNvPr id="23555" name="Rectangle 3"/>
          <p:cNvSpPr>
            <a:spLocks noGrp="1" noChangeArrowheads="1"/>
          </p:cNvSpPr>
          <p:nvPr>
            <p:ph idx="1"/>
          </p:nvPr>
        </p:nvSpPr>
        <p:spPr/>
        <p:txBody>
          <a:bodyPr/>
          <a:lstStyle/>
          <a:p>
            <a:pPr marL="346075" lvl="2" indent="0">
              <a:buClr>
                <a:srgbClr val="28805C"/>
              </a:buClr>
              <a:buNone/>
            </a:pPr>
            <a:r>
              <a:rPr lang="en-US" sz="3200" kern="2000" dirty="0" err="1"/>
              <a:t>Neurolinguistic</a:t>
            </a:r>
            <a:r>
              <a:rPr lang="en-US" sz="3200" kern="2000" dirty="0"/>
              <a:t> Programming (NLP)</a:t>
            </a:r>
          </a:p>
          <a:p>
            <a:pPr marL="623888" lvl="2" indent="-277813">
              <a:buClr>
                <a:srgbClr val="28805C"/>
              </a:buClr>
              <a:buFont typeface="Wingdings" panose="05000000000000000000" pitchFamily="2" charset="2"/>
              <a:buChar char="§"/>
            </a:pPr>
            <a:r>
              <a:rPr lang="en-US" sz="3200" kern="2000" dirty="0"/>
              <a:t>Method of framing statements</a:t>
            </a:r>
          </a:p>
          <a:p>
            <a:pPr marL="623888" lvl="2" indent="-277813">
              <a:buClr>
                <a:srgbClr val="28805C"/>
              </a:buClr>
              <a:buFont typeface="Wingdings" panose="05000000000000000000" pitchFamily="2" charset="2"/>
              <a:buChar char="§"/>
            </a:pPr>
            <a:r>
              <a:rPr lang="en-US" sz="3200" kern="2000" dirty="0"/>
              <a:t>Therapeutic</a:t>
            </a:r>
          </a:p>
          <a:p>
            <a:pPr marL="623888" lvl="2" indent="-277813">
              <a:buClr>
                <a:srgbClr val="28805C"/>
              </a:buClr>
              <a:buFont typeface="Wingdings" panose="05000000000000000000" pitchFamily="2" charset="2"/>
              <a:buChar char="§"/>
            </a:pPr>
            <a:r>
              <a:rPr lang="en-US" sz="3200" kern="2000" dirty="0"/>
              <a:t>Maintains that humans communicate in three basic ways</a:t>
            </a:r>
          </a:p>
          <a:p>
            <a:pPr lvl="1"/>
            <a:r>
              <a:rPr lang="en-US" dirty="0"/>
              <a:t>Auditory-hearing</a:t>
            </a:r>
          </a:p>
          <a:p>
            <a:pPr lvl="1"/>
            <a:r>
              <a:rPr lang="en-US" dirty="0"/>
              <a:t>Visual-sight</a:t>
            </a:r>
          </a:p>
          <a:p>
            <a:pPr lvl="1"/>
            <a:r>
              <a:rPr lang="en-US" dirty="0"/>
              <a:t>Tactile-touch</a:t>
            </a:r>
          </a:p>
        </p:txBody>
      </p:sp>
    </p:spTree>
    <p:extLst>
      <p:ext uri="{BB962C8B-B14F-4D97-AF65-F5344CB8AC3E}">
        <p14:creationId xmlns:p14="http://schemas.microsoft.com/office/powerpoint/2010/main" val="424383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Communication Challenges</a:t>
            </a:r>
            <a:endParaRPr lang="en-US" dirty="0"/>
          </a:p>
        </p:txBody>
      </p:sp>
      <p:sp>
        <p:nvSpPr>
          <p:cNvPr id="23555" name="Content Placeholder 2"/>
          <p:cNvSpPr>
            <a:spLocks noGrp="1"/>
          </p:cNvSpPr>
          <p:nvPr>
            <p:ph idx="1"/>
          </p:nvPr>
        </p:nvSpPr>
        <p:spPr/>
        <p:txBody>
          <a:bodyPr/>
          <a:lstStyle/>
          <a:p>
            <a:r>
              <a:rPr lang="en-US" dirty="0"/>
              <a:t>Hearing impaired</a:t>
            </a:r>
          </a:p>
          <a:p>
            <a:r>
              <a:rPr lang="en-US" dirty="0"/>
              <a:t>Visually impaired</a:t>
            </a:r>
          </a:p>
          <a:p>
            <a:r>
              <a:rPr lang="en-US" dirty="0"/>
              <a:t>Having a laryngectomy</a:t>
            </a:r>
          </a:p>
          <a:p>
            <a:r>
              <a:rPr lang="en-US" dirty="0"/>
              <a:t>Language differences</a:t>
            </a:r>
          </a:p>
          <a:p>
            <a:r>
              <a:rPr lang="en-US" dirty="0"/>
              <a:t>Aphasic/dysphasic</a:t>
            </a:r>
          </a:p>
        </p:txBody>
      </p:sp>
    </p:spTree>
    <p:extLst>
      <p:ext uri="{BB962C8B-B14F-4D97-AF65-F5344CB8AC3E}">
        <p14:creationId xmlns:p14="http://schemas.microsoft.com/office/powerpoint/2010/main" val="2590481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BB08-47DB-7EDB-395E-DCF8CE83CB5C}"/>
              </a:ext>
            </a:extLst>
          </p:cNvPr>
          <p:cNvSpPr>
            <a:spLocks noGrp="1"/>
          </p:cNvSpPr>
          <p:nvPr>
            <p:ph type="title"/>
          </p:nvPr>
        </p:nvSpPr>
        <p:spPr/>
        <p:txBody>
          <a:bodyPr/>
          <a:lstStyle/>
          <a:p>
            <a:r>
              <a:rPr lang="en-US"/>
              <a:t>Therapeutic Communication</a:t>
            </a:r>
            <a:endParaRPr lang="en-US" dirty="0"/>
          </a:p>
        </p:txBody>
      </p:sp>
      <p:sp>
        <p:nvSpPr>
          <p:cNvPr id="3" name="Content Placeholder 2">
            <a:extLst>
              <a:ext uri="{FF2B5EF4-FFF2-40B4-BE49-F238E27FC236}">
                <a16:creationId xmlns:a16="http://schemas.microsoft.com/office/drawing/2014/main" id="{400242F2-508A-1C37-629E-808A5AB218E1}"/>
              </a:ext>
            </a:extLst>
          </p:cNvPr>
          <p:cNvSpPr>
            <a:spLocks noGrp="1"/>
          </p:cNvSpPr>
          <p:nvPr>
            <p:ph idx="1"/>
          </p:nvPr>
        </p:nvSpPr>
        <p:spPr/>
        <p:txBody>
          <a:bodyPr/>
          <a:lstStyle/>
          <a:p>
            <a:pPr marL="346075" indent="0">
              <a:buNone/>
            </a:pPr>
            <a:r>
              <a:rPr lang="en-US" dirty="0"/>
              <a:t>It is possible to have a helping, therapeutic conversation with most people, but it takes some practice. These techniques need to be practiced in much the same way that one learns any other language: by hearing them, practicing them, and making them part of one’s professional (and social) vocabulary.</a:t>
            </a:r>
          </a:p>
        </p:txBody>
      </p:sp>
    </p:spTree>
    <p:extLst>
      <p:ext uri="{BB962C8B-B14F-4D97-AF65-F5344CB8AC3E}">
        <p14:creationId xmlns:p14="http://schemas.microsoft.com/office/powerpoint/2010/main" val="293801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r>
              <a:rPr lang="en-US"/>
              <a:t>Nontherapeutic Communication</a:t>
            </a:r>
            <a:endParaRPr lang="en-US" dirty="0"/>
          </a:p>
        </p:txBody>
      </p:sp>
      <p:sp>
        <p:nvSpPr>
          <p:cNvPr id="25603" name="Rectangle 3"/>
          <p:cNvSpPr>
            <a:spLocks noGrp="1" noChangeArrowheads="1"/>
          </p:cNvSpPr>
          <p:nvPr>
            <p:ph idx="1"/>
          </p:nvPr>
        </p:nvSpPr>
        <p:spPr/>
        <p:txBody>
          <a:bodyPr/>
          <a:lstStyle/>
          <a:p>
            <a:r>
              <a:rPr lang="en-US" dirty="0"/>
              <a:t>Blocks to therapeutic communication</a:t>
            </a:r>
          </a:p>
          <a:p>
            <a:pPr lvl="1"/>
            <a:r>
              <a:rPr lang="en-US" dirty="0"/>
              <a:t>Impede effective communication</a:t>
            </a:r>
          </a:p>
          <a:p>
            <a:pPr lvl="1"/>
            <a:r>
              <a:rPr lang="en-US" dirty="0"/>
              <a:t>Often due to using the “social” communication techniques</a:t>
            </a:r>
          </a:p>
          <a:p>
            <a:r>
              <a:rPr lang="en-US" dirty="0"/>
              <a:t>Examples  </a:t>
            </a:r>
          </a:p>
          <a:p>
            <a:pPr lvl="1"/>
            <a:r>
              <a:rPr lang="en-US" dirty="0"/>
              <a:t>The word “why”</a:t>
            </a:r>
          </a:p>
          <a:p>
            <a:pPr lvl="1"/>
            <a:r>
              <a:rPr lang="en-US" dirty="0"/>
              <a:t>False reassurance/social cliches</a:t>
            </a:r>
          </a:p>
        </p:txBody>
      </p:sp>
    </p:spTree>
    <p:extLst>
      <p:ext uri="{BB962C8B-B14F-4D97-AF65-F5344CB8AC3E}">
        <p14:creationId xmlns:p14="http://schemas.microsoft.com/office/powerpoint/2010/main" val="2797895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756356" y="-14760"/>
            <a:ext cx="8235244" cy="1089529"/>
          </a:xfrm>
        </p:spPr>
        <p:txBody>
          <a:bodyPr/>
          <a:lstStyle/>
          <a:p>
            <a:r>
              <a:rPr lang="en-US" dirty="0"/>
              <a:t>Nontherapeutic Communication (continued)</a:t>
            </a:r>
          </a:p>
        </p:txBody>
      </p:sp>
      <p:sp>
        <p:nvSpPr>
          <p:cNvPr id="25603" name="Rectangle 3"/>
          <p:cNvSpPr>
            <a:spLocks noGrp="1" noChangeArrowheads="1"/>
          </p:cNvSpPr>
          <p:nvPr>
            <p:ph idx="1"/>
          </p:nvPr>
        </p:nvSpPr>
        <p:spPr/>
        <p:txBody>
          <a:bodyPr/>
          <a:lstStyle/>
          <a:p>
            <a:r>
              <a:rPr lang="en-US" dirty="0"/>
              <a:t>Examples (continued)</a:t>
            </a:r>
          </a:p>
          <a:p>
            <a:pPr lvl="1"/>
            <a:r>
              <a:rPr lang="en-US" dirty="0"/>
              <a:t>Minimizing/belittling</a:t>
            </a:r>
          </a:p>
          <a:p>
            <a:pPr lvl="1"/>
            <a:r>
              <a:rPr lang="en-US" dirty="0"/>
              <a:t>False reassurance/social clichés</a:t>
            </a:r>
          </a:p>
          <a:p>
            <a:pPr lvl="1"/>
            <a:r>
              <a:rPr lang="en-US" dirty="0"/>
              <a:t>Advising</a:t>
            </a:r>
          </a:p>
          <a:p>
            <a:pPr lvl="1"/>
            <a:r>
              <a:rPr lang="en-US" dirty="0"/>
              <a:t>Closed-ended questions</a:t>
            </a:r>
          </a:p>
          <a:p>
            <a:pPr lvl="1"/>
            <a:r>
              <a:rPr lang="en-IN" dirty="0"/>
              <a:t>Agreeing or disagreeing </a:t>
            </a:r>
          </a:p>
          <a:p>
            <a:pPr lvl="1"/>
            <a:r>
              <a:rPr lang="en-US" dirty="0"/>
              <a:t>Providing the answer with the question </a:t>
            </a:r>
          </a:p>
          <a:p>
            <a:pPr lvl="1"/>
            <a:r>
              <a:rPr lang="en-IN" dirty="0"/>
              <a:t>Changing the subject </a:t>
            </a:r>
          </a:p>
          <a:p>
            <a:pPr lvl="1"/>
            <a:r>
              <a:rPr lang="en-IN" dirty="0"/>
              <a:t>Approving or disapproving </a:t>
            </a:r>
          </a:p>
          <a:p>
            <a:endParaRPr lang="en-IN" sz="1800" dirty="0">
              <a:solidFill>
                <a:prstClr val="black"/>
              </a:solidFill>
              <a:latin typeface="Tahoma" panose="020B0604030504040204" pitchFamily="34" charset="0"/>
            </a:endParaRPr>
          </a:p>
          <a:p>
            <a:pPr lvl="1"/>
            <a:endParaRPr lang="en-US" dirty="0"/>
          </a:p>
        </p:txBody>
      </p:sp>
    </p:spTree>
    <p:extLst>
      <p:ext uri="{BB962C8B-B14F-4D97-AF65-F5344CB8AC3E}">
        <p14:creationId xmlns:p14="http://schemas.microsoft.com/office/powerpoint/2010/main" val="16318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a:xfrm>
            <a:off x="756356" y="234539"/>
            <a:ext cx="8235244" cy="590931"/>
          </a:xfrm>
        </p:spPr>
        <p:txBody>
          <a:bodyPr/>
          <a:lstStyle/>
          <a:p>
            <a:r>
              <a:rPr lang="en-US" dirty="0"/>
              <a:t>Techniques of Therapeutic Communication</a:t>
            </a:r>
          </a:p>
        </p:txBody>
      </p:sp>
      <p:sp>
        <p:nvSpPr>
          <p:cNvPr id="26627" name="Rectangle 3"/>
          <p:cNvSpPr>
            <a:spLocks noGrp="1" noChangeArrowheads="1"/>
          </p:cNvSpPr>
          <p:nvPr>
            <p:ph idx="1"/>
          </p:nvPr>
        </p:nvSpPr>
        <p:spPr/>
        <p:txBody>
          <a:bodyPr/>
          <a:lstStyle/>
          <a:p>
            <a:r>
              <a:rPr lang="en-US" dirty="0"/>
              <a:t>Clarifying terms</a:t>
            </a:r>
          </a:p>
          <a:p>
            <a:r>
              <a:rPr lang="en-US" dirty="0"/>
              <a:t>Reflecting</a:t>
            </a:r>
          </a:p>
          <a:p>
            <a:r>
              <a:rPr lang="en-US" dirty="0"/>
              <a:t>Open-ended questions (the essence of successful communication)</a:t>
            </a:r>
          </a:p>
          <a:p>
            <a:pPr lvl="1"/>
            <a:r>
              <a:rPr lang="en-US" dirty="0"/>
              <a:t>Require more than a “yes” or “no” answer</a:t>
            </a:r>
          </a:p>
          <a:p>
            <a:r>
              <a:rPr lang="en-US" dirty="0"/>
              <a:t>Silence</a:t>
            </a:r>
          </a:p>
          <a:p>
            <a:r>
              <a:rPr lang="en-US" dirty="0"/>
              <a:t>Asking for what you need or want</a:t>
            </a:r>
          </a:p>
        </p:txBody>
      </p:sp>
    </p:spTree>
    <p:extLst>
      <p:ext uri="{BB962C8B-B14F-4D97-AF65-F5344CB8AC3E}">
        <p14:creationId xmlns:p14="http://schemas.microsoft.com/office/powerpoint/2010/main" val="2774083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a:xfrm>
            <a:off x="756356" y="-14760"/>
            <a:ext cx="8235244" cy="1089529"/>
          </a:xfrm>
        </p:spPr>
        <p:txBody>
          <a:bodyPr/>
          <a:lstStyle/>
          <a:p>
            <a:r>
              <a:rPr lang="en-US" dirty="0"/>
              <a:t>Techniques of Therapeutic Communication (continued)</a:t>
            </a:r>
          </a:p>
        </p:txBody>
      </p:sp>
      <p:sp>
        <p:nvSpPr>
          <p:cNvPr id="26627" name="Rectangle 3"/>
          <p:cNvSpPr>
            <a:spLocks noGrp="1" noChangeArrowheads="1"/>
          </p:cNvSpPr>
          <p:nvPr>
            <p:ph idx="1"/>
          </p:nvPr>
        </p:nvSpPr>
        <p:spPr/>
        <p:txBody>
          <a:bodyPr/>
          <a:lstStyle/>
          <a:p>
            <a:r>
              <a:rPr lang="en-US" dirty="0"/>
              <a:t>Identifying thoughts and feelings</a:t>
            </a:r>
          </a:p>
          <a:p>
            <a:r>
              <a:rPr lang="en-US" dirty="0"/>
              <a:t>Empathy (not sympathy)</a:t>
            </a:r>
          </a:p>
          <a:p>
            <a:r>
              <a:rPr lang="en-US" dirty="0"/>
              <a:t>Using general leads</a:t>
            </a:r>
          </a:p>
          <a:p>
            <a:r>
              <a:rPr lang="en-US" dirty="0"/>
              <a:t>Stating implied thoughts and feelings</a:t>
            </a:r>
          </a:p>
          <a:p>
            <a:r>
              <a:rPr lang="en-US" dirty="0"/>
              <a:t>Giving information (not advice)</a:t>
            </a:r>
          </a:p>
        </p:txBody>
      </p:sp>
    </p:spTree>
    <p:extLst>
      <p:ext uri="{BB962C8B-B14F-4D97-AF65-F5344CB8AC3E}">
        <p14:creationId xmlns:p14="http://schemas.microsoft.com/office/powerpoint/2010/main" val="204271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Learning Outcomes</a:t>
            </a:r>
          </a:p>
        </p:txBody>
      </p:sp>
      <p:sp>
        <p:nvSpPr>
          <p:cNvPr id="14339" name="Content Placeholder 2"/>
          <p:cNvSpPr>
            <a:spLocks noGrp="1"/>
          </p:cNvSpPr>
          <p:nvPr>
            <p:ph idx="1"/>
          </p:nvPr>
        </p:nvSpPr>
        <p:spPr/>
        <p:txBody>
          <a:bodyPr/>
          <a:lstStyle/>
          <a:p>
            <a:pPr marL="860425" indent="-514350">
              <a:buFont typeface="+mj-lt"/>
              <a:buAutoNum type="arabicPeriod"/>
            </a:pPr>
            <a:r>
              <a:rPr lang="en-US" dirty="0"/>
              <a:t>Identify three components needed to communicate.</a:t>
            </a:r>
          </a:p>
          <a:p>
            <a:pPr marL="860425" indent="-514350">
              <a:buFont typeface="+mj-lt"/>
              <a:buAutoNum type="arabicPeriod"/>
            </a:pPr>
            <a:r>
              <a:rPr lang="en-US" dirty="0"/>
              <a:t>Differentiate between effective and ineffective communication.</a:t>
            </a:r>
          </a:p>
          <a:p>
            <a:pPr marL="860425" indent="-514350">
              <a:buFont typeface="+mj-lt"/>
              <a:buAutoNum type="arabicPeriod"/>
            </a:pPr>
            <a:r>
              <a:rPr lang="en-US" dirty="0"/>
              <a:t>Identify six types of communication.</a:t>
            </a:r>
          </a:p>
          <a:p>
            <a:pPr marL="860425" indent="-514350">
              <a:buFont typeface="+mj-lt"/>
              <a:buAutoNum type="arabicPeriod"/>
            </a:pPr>
            <a:r>
              <a:rPr lang="en-US" dirty="0"/>
              <a:t>Identify five challenges to communication.</a:t>
            </a:r>
          </a:p>
          <a:p>
            <a:pPr marL="860425" indent="-514350">
              <a:buFont typeface="+mj-lt"/>
              <a:buAutoNum type="arabicPeriod"/>
            </a:pPr>
            <a:r>
              <a:rPr lang="en-US" dirty="0"/>
              <a:t>Identify common blocks to therapeutic communication.</a:t>
            </a:r>
          </a:p>
        </p:txBody>
      </p:sp>
    </p:spTree>
    <p:extLst>
      <p:ext uri="{BB962C8B-B14F-4D97-AF65-F5344CB8AC3E}">
        <p14:creationId xmlns:p14="http://schemas.microsoft.com/office/powerpoint/2010/main" val="270221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Clicker Question (continued_2)</a:t>
            </a:r>
          </a:p>
        </p:txBody>
      </p:sp>
      <p:sp>
        <p:nvSpPr>
          <p:cNvPr id="28677" name="Text Placeholder 28676"/>
          <p:cNvSpPr>
            <a:spLocks noGrp="1"/>
          </p:cNvSpPr>
          <p:nvPr>
            <p:ph type="body" sz="quarter" idx="10"/>
          </p:nvPr>
        </p:nvSpPr>
        <p:spPr>
          <a:xfrm>
            <a:off x="457200" y="1181100"/>
            <a:ext cx="8534400" cy="1104900"/>
          </a:xfrm>
        </p:spPr>
        <p:txBody>
          <a:bodyPr/>
          <a:lstStyle/>
          <a:p>
            <a:pPr marL="860425" indent="-514350">
              <a:buFont typeface="+mj-lt"/>
              <a:buAutoNum type="arabicPeriod" startAt="3"/>
            </a:pPr>
            <a:r>
              <a:rPr lang="en-US" dirty="0"/>
              <a:t>The word </a:t>
            </a:r>
            <a:r>
              <a:rPr lang="en-US" altLang="ja-JP" dirty="0"/>
              <a:t>“</a:t>
            </a:r>
            <a:r>
              <a:rPr lang="en-US" dirty="0"/>
              <a:t>why</a:t>
            </a:r>
            <a:r>
              <a:rPr lang="en-US" altLang="ja-JP" dirty="0"/>
              <a:t>”</a:t>
            </a:r>
            <a:r>
              <a:rPr lang="en-US" dirty="0"/>
              <a:t> is a block to communication.</a:t>
            </a:r>
          </a:p>
        </p:txBody>
      </p:sp>
      <p:sp>
        <p:nvSpPr>
          <p:cNvPr id="27651" name="Content Placeholder 2"/>
          <p:cNvSpPr>
            <a:spLocks noGrp="1"/>
          </p:cNvSpPr>
          <p:nvPr>
            <p:ph sz="quarter" idx="11"/>
          </p:nvPr>
        </p:nvSpPr>
        <p:spPr>
          <a:xfrm>
            <a:off x="990600" y="2362200"/>
            <a:ext cx="8001000" cy="1524000"/>
          </a:xfrm>
        </p:spPr>
        <p:txBody>
          <a:bodyPr/>
          <a:lstStyle/>
          <a:p>
            <a:pPr marL="346075" indent="0">
              <a:buNone/>
            </a:pPr>
            <a:r>
              <a:rPr lang="en-US" dirty="0"/>
              <a:t>True</a:t>
            </a:r>
          </a:p>
          <a:p>
            <a:pPr marL="346075" indent="0">
              <a:buNone/>
            </a:pPr>
            <a:r>
              <a:rPr lang="en-US" dirty="0"/>
              <a:t>False</a:t>
            </a:r>
          </a:p>
        </p:txBody>
      </p:sp>
    </p:spTree>
    <p:extLst>
      <p:ext uri="{BB962C8B-B14F-4D97-AF65-F5344CB8AC3E}">
        <p14:creationId xmlns:p14="http://schemas.microsoft.com/office/powerpoint/2010/main" val="346941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Clicker Question (continued_3)</a:t>
            </a:r>
          </a:p>
        </p:txBody>
      </p:sp>
      <p:sp>
        <p:nvSpPr>
          <p:cNvPr id="30725" name="Text Placeholder 30724"/>
          <p:cNvSpPr>
            <a:spLocks noGrp="1"/>
          </p:cNvSpPr>
          <p:nvPr>
            <p:ph type="body" sz="quarter" idx="10"/>
          </p:nvPr>
        </p:nvSpPr>
        <p:spPr>
          <a:xfrm>
            <a:off x="457200" y="1181100"/>
            <a:ext cx="8534400" cy="2476500"/>
          </a:xfrm>
        </p:spPr>
        <p:txBody>
          <a:bodyPr/>
          <a:lstStyle/>
          <a:p>
            <a:pPr marL="860425" indent="-514350">
              <a:buFont typeface="+mj-lt"/>
              <a:buAutoNum type="arabicPeriod" startAt="4"/>
            </a:pPr>
            <a:r>
              <a:rPr lang="en-US" altLang="en-US" dirty="0"/>
              <a:t>Nurses must be sure that the terms they choose are correct and mean the same thing to all parties involved in the interaction. This is considered what type of therapeutic communication?</a:t>
            </a:r>
            <a:endParaRPr lang="en-US" dirty="0"/>
          </a:p>
        </p:txBody>
      </p:sp>
      <p:sp>
        <p:nvSpPr>
          <p:cNvPr id="30723" name="Content Placeholder 2"/>
          <p:cNvSpPr>
            <a:spLocks noGrp="1"/>
          </p:cNvSpPr>
          <p:nvPr>
            <p:ph sz="quarter" idx="11"/>
          </p:nvPr>
        </p:nvSpPr>
        <p:spPr>
          <a:xfrm>
            <a:off x="990600" y="3733800"/>
            <a:ext cx="7848600" cy="2362200"/>
          </a:xfrm>
        </p:spPr>
        <p:txBody>
          <a:bodyPr/>
          <a:lstStyle/>
          <a:p>
            <a:r>
              <a:rPr lang="en-US" altLang="en-US" dirty="0"/>
              <a:t>Reflecting/parroting</a:t>
            </a:r>
          </a:p>
          <a:p>
            <a:r>
              <a:rPr lang="en-US" altLang="en-US" dirty="0"/>
              <a:t>Empathy</a:t>
            </a:r>
          </a:p>
          <a:p>
            <a:r>
              <a:rPr lang="en-US" altLang="en-US" dirty="0"/>
              <a:t>Clarifying terms</a:t>
            </a:r>
          </a:p>
          <a:p>
            <a:r>
              <a:rPr lang="en-US" altLang="en-US" dirty="0"/>
              <a:t>Silence</a:t>
            </a:r>
          </a:p>
        </p:txBody>
      </p:sp>
    </p:spTree>
    <p:extLst>
      <p:ext uri="{BB962C8B-B14F-4D97-AF65-F5344CB8AC3E}">
        <p14:creationId xmlns:p14="http://schemas.microsoft.com/office/powerpoint/2010/main" val="39714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Facilitating Communication</a:t>
            </a:r>
          </a:p>
        </p:txBody>
      </p:sp>
      <p:sp>
        <p:nvSpPr>
          <p:cNvPr id="30723" name="Content Placeholder 2"/>
          <p:cNvSpPr>
            <a:spLocks noGrp="1"/>
          </p:cNvSpPr>
          <p:nvPr>
            <p:ph idx="1"/>
          </p:nvPr>
        </p:nvSpPr>
        <p:spPr/>
        <p:txBody>
          <a:bodyPr/>
          <a:lstStyle/>
          <a:p>
            <a:r>
              <a:rPr lang="en-US"/>
              <a:t>Assistance with disability</a:t>
            </a:r>
          </a:p>
          <a:p>
            <a:r>
              <a:rPr lang="en-US"/>
              <a:t>Hearing impaired—sign language</a:t>
            </a:r>
          </a:p>
          <a:p>
            <a:r>
              <a:rPr lang="en-US"/>
              <a:t>Visually impaired—Braille-prepared computers</a:t>
            </a:r>
          </a:p>
          <a:p>
            <a:r>
              <a:rPr lang="en-US"/>
              <a:t>Laryngectomy—communication boards</a:t>
            </a:r>
          </a:p>
          <a:p>
            <a:r>
              <a:rPr lang="en-US"/>
              <a:t>Dysphasic—objects, spelling boards, computers</a:t>
            </a:r>
            <a:endParaRPr lang="en-US" dirty="0"/>
          </a:p>
        </p:txBody>
      </p:sp>
    </p:spTree>
    <p:extLst>
      <p:ext uri="{BB962C8B-B14F-4D97-AF65-F5344CB8AC3E}">
        <p14:creationId xmlns:p14="http://schemas.microsoft.com/office/powerpoint/2010/main" val="49774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Learning Outcomes (continued)</a:t>
            </a:r>
            <a:endParaRPr lang="en-US" dirty="0"/>
          </a:p>
        </p:txBody>
      </p:sp>
      <p:sp>
        <p:nvSpPr>
          <p:cNvPr id="14339" name="Content Placeholder 2"/>
          <p:cNvSpPr>
            <a:spLocks noGrp="1"/>
          </p:cNvSpPr>
          <p:nvPr>
            <p:ph idx="1"/>
          </p:nvPr>
        </p:nvSpPr>
        <p:spPr/>
        <p:txBody>
          <a:bodyPr/>
          <a:lstStyle/>
          <a:p>
            <a:pPr marL="860425" indent="-514350">
              <a:buFont typeface="+mj-lt"/>
              <a:buAutoNum type="arabicPeriod" startAt="6"/>
            </a:pPr>
            <a:r>
              <a:rPr lang="en-US" dirty="0"/>
              <a:t>Identify common techniques of therapeutic communication.</a:t>
            </a:r>
          </a:p>
          <a:p>
            <a:pPr marL="860425" indent="-514350">
              <a:buFont typeface="+mj-lt"/>
              <a:buAutoNum type="arabicPeriod" startAt="6"/>
            </a:pPr>
            <a:r>
              <a:rPr lang="en-US" dirty="0"/>
              <a:t>Demonstrate various communication styles. </a:t>
            </a:r>
          </a:p>
          <a:p>
            <a:pPr marL="860425" indent="-514350">
              <a:buFont typeface="+mj-lt"/>
              <a:buAutoNum type="arabicPeriod" startAt="6"/>
            </a:pPr>
            <a:r>
              <a:rPr lang="en-US" dirty="0"/>
              <a:t>Identify five adaptive communication techniques.</a:t>
            </a:r>
          </a:p>
        </p:txBody>
      </p:sp>
    </p:spTree>
    <p:extLst>
      <p:ext uri="{BB962C8B-B14F-4D97-AF65-F5344CB8AC3E}">
        <p14:creationId xmlns:p14="http://schemas.microsoft.com/office/powerpoint/2010/main" val="154798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Communication Theory</a:t>
            </a:r>
            <a:endParaRPr lang="en-US" dirty="0"/>
          </a:p>
        </p:txBody>
      </p:sp>
      <p:sp>
        <p:nvSpPr>
          <p:cNvPr id="15363" name="Content Placeholder 2"/>
          <p:cNvSpPr>
            <a:spLocks noGrp="1"/>
          </p:cNvSpPr>
          <p:nvPr>
            <p:ph idx="1"/>
          </p:nvPr>
        </p:nvSpPr>
        <p:spPr/>
        <p:txBody>
          <a:bodyPr/>
          <a:lstStyle/>
          <a:p>
            <a:r>
              <a:rPr lang="en-US" dirty="0"/>
              <a:t>C.E. Shannon started the communication theory.</a:t>
            </a:r>
          </a:p>
          <a:p>
            <a:r>
              <a:rPr lang="en-US" dirty="0"/>
              <a:t>The communication has five elements— source, sender, channel, receiver, and destination.</a:t>
            </a:r>
          </a:p>
          <a:p>
            <a:r>
              <a:rPr lang="en-US" dirty="0"/>
              <a:t>Humans cannot NOT communicate.</a:t>
            </a:r>
          </a:p>
          <a:p>
            <a:r>
              <a:rPr lang="en-US" dirty="0"/>
              <a:t>Interpersonal communication is a complex process.</a:t>
            </a:r>
          </a:p>
        </p:txBody>
      </p:sp>
    </p:spTree>
    <p:extLst>
      <p:ext uri="{BB962C8B-B14F-4D97-AF65-F5344CB8AC3E}">
        <p14:creationId xmlns:p14="http://schemas.microsoft.com/office/powerpoint/2010/main" val="61456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a:t>Communication Theory (continued)</a:t>
            </a:r>
            <a:endParaRPr lang="en-US" dirty="0"/>
          </a:p>
        </p:txBody>
      </p:sp>
      <p:sp>
        <p:nvSpPr>
          <p:cNvPr id="16387" name="Rectangle 3"/>
          <p:cNvSpPr>
            <a:spLocks noGrp="1" noChangeArrowheads="1"/>
          </p:cNvSpPr>
          <p:nvPr>
            <p:ph idx="1"/>
          </p:nvPr>
        </p:nvSpPr>
        <p:spPr/>
        <p:txBody>
          <a:bodyPr/>
          <a:lstStyle/>
          <a:p>
            <a:r>
              <a:rPr lang="en-US" dirty="0"/>
              <a:t>Everything people say and do has a message.</a:t>
            </a:r>
          </a:p>
          <a:p>
            <a:r>
              <a:rPr lang="en-US" dirty="0"/>
              <a:t>Communication is either verbal or nonverbal.</a:t>
            </a:r>
          </a:p>
          <a:p>
            <a:r>
              <a:rPr lang="en-US" dirty="0"/>
              <a:t>Communication requires</a:t>
            </a:r>
          </a:p>
          <a:p>
            <a:pPr lvl="1"/>
            <a:r>
              <a:rPr lang="en-US" dirty="0"/>
              <a:t>Sender</a:t>
            </a:r>
          </a:p>
          <a:p>
            <a:pPr lvl="1"/>
            <a:r>
              <a:rPr lang="en-US" dirty="0"/>
              <a:t>Message</a:t>
            </a:r>
          </a:p>
          <a:p>
            <a:pPr lvl="1"/>
            <a:r>
              <a:rPr lang="en-US" dirty="0"/>
              <a:t>Receiver</a:t>
            </a:r>
          </a:p>
        </p:txBody>
      </p:sp>
    </p:spTree>
    <p:extLst>
      <p:ext uri="{BB962C8B-B14F-4D97-AF65-F5344CB8AC3E}">
        <p14:creationId xmlns:p14="http://schemas.microsoft.com/office/powerpoint/2010/main" val="336928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Sender</a:t>
            </a:r>
          </a:p>
        </p:txBody>
      </p:sp>
      <p:pic>
        <p:nvPicPr>
          <p:cNvPr id="4" name="Content Placeholder 3" descr="A close-up of a person's mouth smiling with their teeth showing.&#10;"/>
          <p:cNvPicPr>
            <a:picLocks noGrp="1" noChangeAspect="1"/>
          </p:cNvPicPr>
          <p:nvPr>
            <p:ph type="tbl" sz="quarter" idx="14"/>
          </p:nvPr>
        </p:nvPicPr>
        <p:blipFill>
          <a:blip r:embed="rId3">
            <a:extLst>
              <a:ext uri="{28A0092B-C50C-407E-A947-70E740481C1C}">
                <a14:useLocalDpi xmlns:a14="http://schemas.microsoft.com/office/drawing/2010/main" val="0"/>
              </a:ext>
            </a:extLst>
          </a:blip>
          <a:stretch>
            <a:fillRect/>
          </a:stretch>
        </p:blipFill>
        <p:spPr>
          <a:xfrm>
            <a:off x="2880213" y="2404957"/>
            <a:ext cx="3383573" cy="2438611"/>
          </a:xfrm>
        </p:spPr>
      </p:pic>
    </p:spTree>
    <p:extLst>
      <p:ext uri="{BB962C8B-B14F-4D97-AF65-F5344CB8AC3E}">
        <p14:creationId xmlns:p14="http://schemas.microsoft.com/office/powerpoint/2010/main" val="386745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Message</a:t>
            </a:r>
          </a:p>
        </p:txBody>
      </p:sp>
      <p:graphicFrame>
        <p:nvGraphicFramePr>
          <p:cNvPr id="4" name="Content Placeholder 3" descr="​"/>
          <p:cNvGraphicFramePr>
            <a:graphicFrameLocks noGrp="1"/>
          </p:cNvGraphicFramePr>
          <p:nvPr>
            <p:ph idx="1"/>
            <p:extLst>
              <p:ext uri="{D42A27DB-BD31-4B8C-83A1-F6EECF244321}">
                <p14:modId xmlns:p14="http://schemas.microsoft.com/office/powerpoint/2010/main" val="164509109"/>
              </p:ext>
            </p:extLst>
          </p:nvPr>
        </p:nvGraphicFramePr>
        <p:xfrm>
          <a:off x="406400" y="1920082"/>
          <a:ext cx="8331200" cy="3017837"/>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gridCol w="2082800">
                  <a:extLst>
                    <a:ext uri="{9D8B030D-6E8A-4147-A177-3AD203B41FA5}">
                      <a16:colId xmlns:a16="http://schemas.microsoft.com/office/drawing/2014/main" val="20003"/>
                    </a:ext>
                  </a:extLst>
                </a:gridCol>
              </a:tblGrid>
              <a:tr h="914496">
                <a:tc>
                  <a:txBody>
                    <a:bodyPr/>
                    <a:lstStyle/>
                    <a:p>
                      <a:endParaRPr lang="en-US" sz="1800" dirty="0"/>
                    </a:p>
                    <a:p>
                      <a:r>
                        <a:rPr lang="en-US" sz="1800" dirty="0"/>
                        <a:t>How are you?</a:t>
                      </a:r>
                    </a:p>
                  </a:txBody>
                  <a:tcPr marT="45725" marB="45725"/>
                </a:tc>
                <a:tc>
                  <a:txBody>
                    <a:bodyPr/>
                    <a:lstStyle/>
                    <a:p>
                      <a:r>
                        <a:rPr lang="en-US" sz="1800" dirty="0"/>
                        <a:t>Did you hear  about_______?</a:t>
                      </a:r>
                    </a:p>
                  </a:txBody>
                  <a:tcPr marT="45725" marB="45725"/>
                </a:tc>
                <a:tc>
                  <a:txBody>
                    <a:bodyPr/>
                    <a:lstStyle/>
                    <a:p>
                      <a:r>
                        <a:rPr lang="en-US" sz="1800" dirty="0"/>
                        <a:t>Turn left at</a:t>
                      </a:r>
                      <a:r>
                        <a:rPr lang="en-US" sz="1800" baseline="0" dirty="0"/>
                        <a:t> the second street light</a:t>
                      </a:r>
                      <a:endParaRPr lang="en-US" sz="1800" dirty="0"/>
                    </a:p>
                  </a:txBody>
                  <a:tcPr marT="45725" marB="45725"/>
                </a:tc>
                <a:tc>
                  <a:txBody>
                    <a:bodyPr/>
                    <a:lstStyle/>
                    <a:p>
                      <a:r>
                        <a:rPr lang="en-US" sz="1800" dirty="0"/>
                        <a:t>Where are we meeting?</a:t>
                      </a:r>
                    </a:p>
                  </a:txBody>
                  <a:tcPr marT="45725" marB="45725"/>
                </a:tc>
                <a:extLst>
                  <a:ext uri="{0D108BD9-81ED-4DB2-BD59-A6C34878D82A}">
                    <a16:rowId xmlns:a16="http://schemas.microsoft.com/office/drawing/2014/main" val="10000"/>
                  </a:ext>
                </a:extLst>
              </a:tr>
              <a:tr h="914496">
                <a:tc>
                  <a:txBody>
                    <a:bodyPr/>
                    <a:lstStyle/>
                    <a:p>
                      <a:r>
                        <a:rPr lang="en-US" sz="1800" b="1" dirty="0">
                          <a:solidFill>
                            <a:srgbClr val="404040"/>
                          </a:solidFill>
                        </a:rPr>
                        <a:t>TALK</a:t>
                      </a:r>
                    </a:p>
                  </a:txBody>
                  <a:tcPr marT="45725" marB="45725"/>
                </a:tc>
                <a:tc>
                  <a:txBody>
                    <a:bodyPr/>
                    <a:lstStyle/>
                    <a:p>
                      <a:r>
                        <a:rPr lang="en-US" sz="1800" dirty="0">
                          <a:solidFill>
                            <a:srgbClr val="404040"/>
                          </a:solidFill>
                        </a:rPr>
                        <a:t>A storm is coming</a:t>
                      </a:r>
                    </a:p>
                  </a:txBody>
                  <a:tcPr marT="45725" marB="45725"/>
                </a:tc>
                <a:tc>
                  <a:txBody>
                    <a:bodyPr/>
                    <a:lstStyle/>
                    <a:p>
                      <a:r>
                        <a:rPr lang="en-US" sz="1800" dirty="0">
                          <a:solidFill>
                            <a:srgbClr val="404040"/>
                          </a:solidFill>
                        </a:rPr>
                        <a:t>I have news about the new board members</a:t>
                      </a:r>
                    </a:p>
                  </a:txBody>
                  <a:tcPr marT="45725" marB="45725"/>
                </a:tc>
                <a:tc>
                  <a:txBody>
                    <a:bodyPr/>
                    <a:lstStyle/>
                    <a:p>
                      <a:r>
                        <a:rPr lang="en-US" sz="1800" b="1" dirty="0">
                          <a:solidFill>
                            <a:srgbClr val="404040"/>
                          </a:solidFill>
                        </a:rPr>
                        <a:t>TALK</a:t>
                      </a:r>
                    </a:p>
                  </a:txBody>
                  <a:tcPr marT="45725" marB="45725"/>
                </a:tc>
                <a:extLst>
                  <a:ext uri="{0D108BD9-81ED-4DB2-BD59-A6C34878D82A}">
                    <a16:rowId xmlns:a16="http://schemas.microsoft.com/office/drawing/2014/main" val="10001"/>
                  </a:ext>
                </a:extLst>
              </a:tr>
              <a:tr h="1188845">
                <a:tc>
                  <a:txBody>
                    <a:bodyPr/>
                    <a:lstStyle/>
                    <a:p>
                      <a:r>
                        <a:rPr lang="en-US" sz="1800" dirty="0">
                          <a:solidFill>
                            <a:srgbClr val="404040"/>
                          </a:solidFill>
                        </a:rPr>
                        <a:t>The party is going to be held at the</a:t>
                      </a:r>
                      <a:r>
                        <a:rPr lang="en-US" sz="1800" baseline="0" dirty="0">
                          <a:solidFill>
                            <a:srgbClr val="404040"/>
                          </a:solidFill>
                        </a:rPr>
                        <a:t> office of the new building.</a:t>
                      </a:r>
                      <a:endParaRPr lang="en-US" sz="1800" dirty="0">
                        <a:solidFill>
                          <a:srgbClr val="404040"/>
                        </a:solidFill>
                      </a:endParaRPr>
                    </a:p>
                  </a:txBody>
                  <a:tcPr marT="45725" marB="45725"/>
                </a:tc>
                <a:tc>
                  <a:txBody>
                    <a:bodyPr/>
                    <a:lstStyle/>
                    <a:p>
                      <a:r>
                        <a:rPr lang="en-US" sz="1800" b="1" dirty="0">
                          <a:solidFill>
                            <a:srgbClr val="404040"/>
                          </a:solidFill>
                        </a:rPr>
                        <a:t>TALK</a:t>
                      </a:r>
                    </a:p>
                  </a:txBody>
                  <a:tcPr marT="45725" marB="45725"/>
                </a:tc>
                <a:tc>
                  <a:txBody>
                    <a:bodyPr/>
                    <a:lstStyle/>
                    <a:p>
                      <a:r>
                        <a:rPr lang="en-US" sz="1800" b="1" dirty="0">
                          <a:solidFill>
                            <a:srgbClr val="404040"/>
                          </a:solidFill>
                        </a:rPr>
                        <a:t>TALK</a:t>
                      </a:r>
                    </a:p>
                  </a:txBody>
                  <a:tcPr marT="45725" marB="45725"/>
                </a:tc>
                <a:tc>
                  <a:txBody>
                    <a:bodyPr/>
                    <a:lstStyle/>
                    <a:p>
                      <a:r>
                        <a:rPr lang="en-US" sz="1800" dirty="0">
                          <a:solidFill>
                            <a:srgbClr val="404040"/>
                          </a:solidFill>
                        </a:rPr>
                        <a:t>Go to the uniform store and get a blue</a:t>
                      </a:r>
                      <a:r>
                        <a:rPr lang="en-US" sz="1800" baseline="0" dirty="0">
                          <a:solidFill>
                            <a:srgbClr val="404040"/>
                          </a:solidFill>
                        </a:rPr>
                        <a:t> uniform.</a:t>
                      </a:r>
                      <a:endParaRPr lang="en-US" sz="1800" dirty="0">
                        <a:solidFill>
                          <a:srgbClr val="404040"/>
                        </a:solidFill>
                      </a:endParaRPr>
                    </a:p>
                  </a:txBody>
                  <a:tcPr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6006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Receiver</a:t>
            </a:r>
          </a:p>
        </p:txBody>
      </p:sp>
      <p:pic>
        <p:nvPicPr>
          <p:cNvPr id="7" name="Content Placeholder 6" descr="A line-art of a person speaking into a megaphone into a person's ear. The person is much smaller than the ear.">
            <a:extLst>
              <a:ext uri="{FF2B5EF4-FFF2-40B4-BE49-F238E27FC236}">
                <a16:creationId xmlns:a16="http://schemas.microsoft.com/office/drawing/2014/main" id="{F73EC50D-4AE9-301A-3A8B-6ECC1D6A11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3021" y="1664381"/>
            <a:ext cx="7477957" cy="4115025"/>
          </a:xfrm>
        </p:spPr>
      </p:pic>
    </p:spTree>
    <p:extLst>
      <p:ext uri="{BB962C8B-B14F-4D97-AF65-F5344CB8AC3E}">
        <p14:creationId xmlns:p14="http://schemas.microsoft.com/office/powerpoint/2010/main" val="103131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Clicker Question</a:t>
            </a:r>
            <a:endParaRPr lang="en-US" dirty="0"/>
          </a:p>
        </p:txBody>
      </p:sp>
      <p:sp>
        <p:nvSpPr>
          <p:cNvPr id="20485" name="Text Placeholder 20484"/>
          <p:cNvSpPr>
            <a:spLocks noGrp="1"/>
          </p:cNvSpPr>
          <p:nvPr>
            <p:ph type="body" sz="quarter" idx="10"/>
          </p:nvPr>
        </p:nvSpPr>
        <p:spPr>
          <a:xfrm>
            <a:off x="457200" y="1181100"/>
            <a:ext cx="8534400" cy="723900"/>
          </a:xfrm>
        </p:spPr>
        <p:txBody>
          <a:bodyPr/>
          <a:lstStyle/>
          <a:p>
            <a:pPr marL="860425" indent="-514350">
              <a:buFont typeface="+mj-lt"/>
              <a:buAutoNum type="arabicPeriod"/>
            </a:pPr>
            <a:r>
              <a:rPr lang="en-US" dirty="0"/>
              <a:t>Identify the components of communication:</a:t>
            </a:r>
          </a:p>
        </p:txBody>
      </p:sp>
      <p:sp>
        <p:nvSpPr>
          <p:cNvPr id="19459" name="Content Placeholder 2"/>
          <p:cNvSpPr>
            <a:spLocks noGrp="1"/>
          </p:cNvSpPr>
          <p:nvPr>
            <p:ph sz="quarter" idx="11"/>
          </p:nvPr>
        </p:nvSpPr>
        <p:spPr/>
        <p:txBody>
          <a:bodyPr/>
          <a:lstStyle/>
          <a:p>
            <a:r>
              <a:rPr lang="en-US" dirty="0"/>
              <a:t>Sender, Messenger, Recall</a:t>
            </a:r>
          </a:p>
          <a:p>
            <a:r>
              <a:rPr lang="en-US" dirty="0"/>
              <a:t>Sender, Messenger, Mentor</a:t>
            </a:r>
          </a:p>
          <a:p>
            <a:r>
              <a:rPr lang="en-US" dirty="0"/>
              <a:t>Sender, Messenger, Receiver</a:t>
            </a:r>
          </a:p>
          <a:p>
            <a:r>
              <a:rPr lang="en-US" dirty="0"/>
              <a:t>Sender, Messenger, Resend</a:t>
            </a:r>
          </a:p>
        </p:txBody>
      </p:sp>
    </p:spTree>
    <p:extLst>
      <p:ext uri="{BB962C8B-B14F-4D97-AF65-F5344CB8AC3E}">
        <p14:creationId xmlns:p14="http://schemas.microsoft.com/office/powerpoint/2010/main" val="3849659005"/>
      </p:ext>
    </p:extLst>
  </p:cSld>
  <p:clrMapOvr>
    <a:masterClrMapping/>
  </p:clrMapOvr>
</p:sld>
</file>

<file path=ppt/theme/theme1.xml><?xml version="1.0" encoding="utf-8"?>
<a:theme xmlns:a="http://schemas.openxmlformats.org/drawingml/2006/main" name="FAD_Nursing_Template_Sample">
  <a:themeElements>
    <a:clrScheme name="FAD Nursing">
      <a:dk1>
        <a:srgbClr val="737373"/>
      </a:dk1>
      <a:lt1>
        <a:sysClr val="window" lastClr="FFFFFF"/>
      </a:lt1>
      <a:dk2>
        <a:srgbClr val="28805C"/>
      </a:dk2>
      <a:lt2>
        <a:srgbClr val="FFFFFF"/>
      </a:lt2>
      <a:accent1>
        <a:srgbClr val="28805C"/>
      </a:accent1>
      <a:accent2>
        <a:srgbClr val="737373"/>
      </a:accent2>
      <a:accent3>
        <a:srgbClr val="D99C21"/>
      </a:accent3>
      <a:accent4>
        <a:srgbClr val="C00000"/>
      </a:accent4>
      <a:accent5>
        <a:srgbClr val="BFBFBF"/>
      </a:accent5>
      <a:accent6>
        <a:srgbClr val="C2ECD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91B66E46-3F3C-49C2-9025-2800839DEA96}" vid="{348BD038-7B76-4A48-9886-575F33252E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c73501-d892-4798-8321-2611750ec2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13" ma:contentTypeDescription="Create a new document." ma:contentTypeScope="" ma:versionID="84f80a8256f8ece89ad54ffc21cfa0ff">
  <xsd:schema xmlns:xsd="http://www.w3.org/2001/XMLSchema" xmlns:xs="http://www.w3.org/2001/XMLSchema" xmlns:p="http://schemas.microsoft.com/office/2006/metadata/properties" xmlns:ns3="00c73501-d892-4798-8321-2611750ec216" xmlns:ns4="a592d4b5-ef12-4eb7-8b0a-4321abea656b" targetNamespace="http://schemas.microsoft.com/office/2006/metadata/properties" ma:root="true" ma:fieldsID="6c6750969e8aabc175007abb51572cb1" ns3:_="" ns4:_="">
    <xsd:import namespace="00c73501-d892-4798-8321-2611750ec216"/>
    <xsd:import namespace="a592d4b5-ef12-4eb7-8b0a-4321abea656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92d4b5-ef12-4eb7-8b0a-4321abea656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C939C3-7EE7-4FC7-818E-985D0213E860}">
  <ds:schemaRefs>
    <ds:schemaRef ds:uri="00c73501-d892-4798-8321-2611750ec216"/>
    <ds:schemaRef ds:uri="http://purl.org/dc/dcmitype/"/>
    <ds:schemaRef ds:uri="a592d4b5-ef12-4eb7-8b0a-4321abea656b"/>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23EB0E3-5915-4E57-8F39-28F926E76D4B}">
  <ds:schemaRefs>
    <ds:schemaRef ds:uri="http://schemas.microsoft.com/sharepoint/v3/contenttype/forms"/>
  </ds:schemaRefs>
</ds:datastoreItem>
</file>

<file path=customXml/itemProps3.xml><?xml version="1.0" encoding="utf-8"?>
<ds:datastoreItem xmlns:ds="http://schemas.openxmlformats.org/officeDocument/2006/customXml" ds:itemID="{BE96C815-112E-4887-8247-F9B4026BDE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a592d4b5-ef12-4eb7-8b0a-4321abea65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FAD_Nursing_Template_Sample</Template>
  <TotalTime>1301</TotalTime>
  <Words>860</Words>
  <Application>Microsoft Office PowerPoint</Application>
  <PresentationFormat>On-screen Show (4:3)</PresentationFormat>
  <Paragraphs>149</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Arial</vt:lpstr>
      <vt:lpstr>Calibri</vt:lpstr>
      <vt:lpstr>Noto Sans Symbols</vt:lpstr>
      <vt:lpstr>Tahoma</vt:lpstr>
      <vt:lpstr>Wingdings</vt:lpstr>
      <vt:lpstr>FAD_Nursing_Template_Sample</vt:lpstr>
      <vt:lpstr>Book cover for Mental Health Nursing, Sixth Edition.</vt:lpstr>
      <vt:lpstr>Learning Outcomes</vt:lpstr>
      <vt:lpstr>Learning Outcomes (continued)</vt:lpstr>
      <vt:lpstr>Communication Theory</vt:lpstr>
      <vt:lpstr>Communication Theory (continued)</vt:lpstr>
      <vt:lpstr>Sender</vt:lpstr>
      <vt:lpstr>Message</vt:lpstr>
      <vt:lpstr>Receiver</vt:lpstr>
      <vt:lpstr>Clicker Question</vt:lpstr>
      <vt:lpstr>Types of Communication</vt:lpstr>
      <vt:lpstr>Types of Communication (continued_1)</vt:lpstr>
      <vt:lpstr>Clicker Question (continued_1)</vt:lpstr>
      <vt:lpstr>Types of Communication (continued_2)</vt:lpstr>
      <vt:lpstr>Communication Challenges</vt:lpstr>
      <vt:lpstr>Therapeutic Communication</vt:lpstr>
      <vt:lpstr>Nontherapeutic Communication</vt:lpstr>
      <vt:lpstr>Nontherapeutic Communication (continued)</vt:lpstr>
      <vt:lpstr>Techniques of Therapeutic Communication</vt:lpstr>
      <vt:lpstr>Techniques of Therapeutic Communication (continued)</vt:lpstr>
      <vt:lpstr>Clicker Question (continued_2)</vt:lpstr>
      <vt:lpstr>Clicker Question (continued_3)</vt:lpstr>
      <vt:lpstr>Facilitating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Basics of Communication</dc:title>
  <dc:creator>Gorman</dc:creator>
  <cp:lastModifiedBy>Paula Reeves</cp:lastModifiedBy>
  <cp:revision>1103</cp:revision>
  <dcterms:created xsi:type="dcterms:W3CDTF">2020-02-13T08:47:30Z</dcterms:created>
  <dcterms:modified xsi:type="dcterms:W3CDTF">2024-04-11T00:34:02Z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y fmtid="{D5CDD505-2E9C-101B-9397-08002B2CF9AE}" pid="3" name="_dlc_DocIdItemGuid">
    <vt:lpwstr>647463b2-28f5-46c6-8d1e-a6b9b2370ab9</vt:lpwstr>
  </property>
  <property fmtid="{D5CDD505-2E9C-101B-9397-08002B2CF9AE}" pid="4" name="Category">
    <vt:lpwstr>.F.A. Davis</vt:lpwstr>
  </property>
  <property fmtid="{D5CDD505-2E9C-101B-9397-08002B2CF9AE}" pid="5" name="v7hm">
    <vt:lpwstr/>
  </property>
  <property fmtid="{D5CDD505-2E9C-101B-9397-08002B2CF9AE}" pid="6" name="Sub-Category">
    <vt:lpwstr>FAD Powerpiont Presentations</vt:lpwstr>
  </property>
  <property fmtid="{D5CDD505-2E9C-101B-9397-08002B2CF9AE}" pid="7" name="SortOrder">
    <vt:lpwstr/>
  </property>
  <property fmtid="{D5CDD505-2E9C-101B-9397-08002B2CF9AE}" pid="8" name="_dlc_DocId">
    <vt:lpwstr>HESUHV4WET5P-708-25</vt:lpwstr>
  </property>
  <property fmtid="{D5CDD505-2E9C-101B-9397-08002B2CF9AE}" pid="9" name="_dlc_DocIdUrl">
    <vt:lpwstr>http://portal.fadavis.com/marketing/_layouts/15/DocIdRedir.aspx?ID=HESUHV4WET5P-708-25, HESUHV4WET5P-708-25</vt:lpwstr>
  </property>
  <property fmtid="{D5CDD505-2E9C-101B-9397-08002B2CF9AE}" pid="10" name="Tertiary Category">
    <vt:lpwstr/>
  </property>
</Properties>
</file>