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7" autoAdjust="0"/>
  </p:normalViewPr>
  <p:slideViewPr>
    <p:cSldViewPr>
      <p:cViewPr>
        <p:scale>
          <a:sx n="28" d="100"/>
          <a:sy n="28" d="100"/>
        </p:scale>
        <p:origin x="-1926" y="-42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youtu.be/JayZlmSxuP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6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2015</a:t>
            </a:r>
            <a:endParaRPr lang="en-US" sz="4600" dirty="0"/>
          </a:p>
          <a:p>
            <a:pPr defTabSz="3135313"/>
            <a:r>
              <a:rPr lang="en-US" sz="4600" dirty="0"/>
              <a:t>Team </a:t>
            </a:r>
            <a:r>
              <a:rPr lang="en-US" sz="4600" dirty="0" smtClean="0"/>
              <a:t>19 – Musical </a:t>
            </a:r>
            <a:r>
              <a:rPr lang="en-US" sz="4600" dirty="0"/>
              <a:t>Piano – </a:t>
            </a:r>
            <a:r>
              <a:rPr lang="en-US" sz="4600" dirty="0" smtClean="0"/>
              <a:t>Sid </a:t>
            </a:r>
            <a:r>
              <a:rPr lang="en-US" sz="4600" dirty="0" err="1" smtClean="0"/>
              <a:t>Parida</a:t>
            </a:r>
            <a:r>
              <a:rPr lang="en-US" sz="4600" dirty="0" smtClean="0"/>
              <a:t>, Kylie Broton, Mark Brooks</a:t>
            </a:r>
            <a:endParaRPr lang="en-US" sz="4600" dirty="0"/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pic>
        <p:nvPicPr>
          <p:cNvPr id="3" name="Picture 2" descr="Screen Shot 2015-12-09 at 11.09.17 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1125200"/>
            <a:ext cx="8661400" cy="8839200"/>
          </a:xfrm>
          <a:prstGeom prst="rect">
            <a:avLst/>
          </a:prstGeom>
        </p:spPr>
      </p:pic>
      <p:pic>
        <p:nvPicPr>
          <p:cNvPr id="7" name="Picture 6" descr="IMG_01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2133600"/>
            <a:ext cx="9982200" cy="102639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creen Shot 2015-12-09 at 2.22.53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10518738" cy="81371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10363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Schematic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19964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PCB Design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63600" y="20421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Software Flow Chart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50600" y="12496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ym typeface="Wingdings"/>
              </a:rPr>
              <a:t>Piano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89533" y="13630917"/>
            <a:ext cx="9982200" cy="7363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This musical piano was built using a 9S12C32 microcontroller. The PWM and TIM modules were used to create the piano notes while a shift register and ATD modules were used for piano keys and the pitch and temp knobs respectfully. The piano allows free play, record, and play back. </a:t>
            </a:r>
            <a:endParaRPr lang="en-US" sz="45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Video Link:</a:t>
            </a:r>
          </a:p>
        </p:txBody>
      </p:sp>
      <p:pic>
        <p:nvPicPr>
          <p:cNvPr id="10" name="Picture 9" descr="flowchart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2362200"/>
            <a:ext cx="7947582" cy="181999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331671" y="20650200"/>
            <a:ext cx="72245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https:</a:t>
            </a:r>
            <a:r>
              <a:rPr lang="en-US" dirty="0">
                <a:hlinkClick r:id="rId7"/>
              </a:rPr>
              <a:t>//</a:t>
            </a:r>
            <a:r>
              <a:rPr lang="en-US" dirty="0" err="1" smtClean="0">
                <a:hlinkClick r:id="rId7"/>
              </a:rPr>
              <a:t>youtu.be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JayZlmSxuPU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Parida, Sthitapragyan</cp:lastModifiedBy>
  <cp:revision>32</cp:revision>
  <dcterms:created xsi:type="dcterms:W3CDTF">2004-12-02T16:46:40Z</dcterms:created>
  <dcterms:modified xsi:type="dcterms:W3CDTF">2015-12-11T16:48:59Z</dcterms:modified>
</cp:coreProperties>
</file>