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3" r:id="rId2"/>
    <p:sldId id="259" r:id="rId3"/>
    <p:sldId id="354" r:id="rId4"/>
    <p:sldId id="355" r:id="rId5"/>
    <p:sldId id="356" r:id="rId6"/>
    <p:sldId id="353" r:id="rId7"/>
    <p:sldId id="359" r:id="rId8"/>
    <p:sldId id="360" r:id="rId9"/>
    <p:sldId id="362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0E6"/>
    <a:srgbClr val="F2E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1"/>
    <p:restoredTop sz="87597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F62E2-2B6F-9F4E-A2FB-E03E6739AA3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AC9F-70A0-D849-BCDD-F79E2CF1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84C5-CC12-1D7E-0DC0-2A1F6D92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4C885-5B4B-5FB6-0BF4-C51EEE2F5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C362-14FE-92D7-2191-E94F4585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6B03-E592-3FC5-6F14-D02577C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31E8-E221-75B6-B5C9-80255A1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F83B-7298-C2A4-61BF-AB268B2B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C21AB-1CD3-9968-CC39-1FEBF601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89D1-96ED-266A-C385-AF51CCC8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0F3A-B09E-981E-5229-BABDF638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FCB6-1B75-285D-C198-30BB2410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33CD-664A-6098-EC18-B67E79B7E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DBD2-EEB9-A252-0C7C-77B05123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C2A7-BDB5-0F62-62A0-B0E2E23F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078-B869-E96E-A73A-65937BAD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C8D7-746F-0141-C2E5-B5068552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395-785A-E513-5723-E631655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7714-79EC-BA8D-4E60-3F8C053B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D818-6FD9-E564-01FD-FC94C063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18AE-6B72-E19C-DEC0-28738F0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D8CE-22B0-C1A3-35F7-EE7EAC28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AE11-6D2B-3D10-41CB-F6E98FE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457D-C0CC-4C91-B926-EB19C1D9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AF8D-25DC-BFCC-FCA6-24642818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C88B-9672-684A-982F-AAF8733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B80D-4EBF-D4C9-928F-4054CB9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E49-9D2E-45B3-8C43-3A5C4BB5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98BC-8A13-9C84-9331-D3CCED51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19C6-E92F-1BFC-2664-9E31104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4A0E1-8DE0-D288-719D-DB5C1D7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C61-859B-BB60-F2FA-DA7E50C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CC04-9C35-3AC9-8CFB-496D119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5107-5109-FA79-4C37-45970C35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41C8-303F-874D-D943-3AEE295B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25C60-6BCA-FCB8-5E37-B00ED082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2980-F4FB-7F70-6E4A-52872D99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EB33-E5FE-DA43-5321-B4273226D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3A17-7C9F-788E-6E0E-720B119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58EFC-C2FC-CEDE-064E-74FDB33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9797-0A1F-584B-59E3-973CE438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7122-64CA-BB90-CE63-93648752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466CA-7277-0DB3-A1E5-88D35F6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25F3-F748-931E-4850-48D3FEF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9A3D-924B-8554-C39E-13EBF80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3F65-9756-78D7-C5C5-E38BB41D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F7F7D-E425-A780-ED1F-27CCD6B4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2EAED-89E5-88F2-4D79-00B07435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C3B2-59FA-B8D5-46FF-4491466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C6F7-4338-529B-659D-37C2B1C6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C08D-EA36-7383-4368-EE5E5B34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959-6E90-1844-15E3-8E96598A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C178-B47A-5BDC-B85B-2CFB8A6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C1B3-D9E2-B0CE-E3AC-77826F6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67B-4FA0-A147-9980-7BEE7B4F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2C360-DB5E-55A9-08E8-E31CEEE2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519E-B68B-D43A-72FA-C69BF5C9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CF99-D357-A2A6-DD7A-0FD69185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89C2-1CBF-9070-C56C-A862EC2C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38E1-D383-A2E7-E437-BD60E03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8E07-C74B-4307-B5DD-44CACF1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0275-070E-F5A0-9BE2-3F7B4B27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3759-294B-EC55-2592-6A5AE3B79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08A79-BB90-7F41-AFEE-2F47D7C2186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8335-67E0-E09E-044D-5FEEB297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4F97-CD47-C75E-BA11-09455D942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.usyd.edu.au/u/UG/SM/STAT3022/r/current/Misc/data-visualization-2.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ape.inf.usi.ch/quick-reference/ggplot2/colo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ptainozlem/framingham-chd-preprocessed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DBC11-4077-79FA-30D8-2FAACE46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>
                <a:latin typeface="Arial" panose="020B0604020202020204" pitchFamily="34" charset="0"/>
                <a:cs typeface="Arial" panose="020B0604020202020204" pitchFamily="34" charset="0"/>
              </a:rPr>
              <a:t>R Programming &amp;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024B-61E5-F3CE-1D31-85D5199D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September 17,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A7F436-5B4A-7B82-F648-F17F3796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48" y="391251"/>
            <a:ext cx="4479743" cy="59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127"/>
            <a:ext cx="10515599" cy="43928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ggplot2 cheat sheet: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https://www.maths.usyd.edu.au/u/UG/SM/STAT3022/r/current/Misc/data-visualization-2.1.pdf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reference: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https://sape.inf.usi.ch/quick-reference/ggplot2/colour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9AC4EB-6674-7348-7B0B-CBC9280D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9"/>
          <a:stretch/>
        </p:blipFill>
        <p:spPr bwMode="auto">
          <a:xfrm>
            <a:off x="6864303" y="3654462"/>
            <a:ext cx="5013809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BCF29-9140-4A6A-8AE6-F18A4D37C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87" y="3772891"/>
            <a:ext cx="6460815" cy="25111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2C71FC-E66B-2D3B-755E-17B59F0B60C7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492AA-A40B-C502-0D6A-691DDD4A3B8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Links</a:t>
            </a:r>
          </a:p>
        </p:txBody>
      </p:sp>
    </p:spTree>
    <p:extLst>
      <p:ext uri="{BB962C8B-B14F-4D97-AF65-F5344CB8AC3E}">
        <p14:creationId xmlns:p14="http://schemas.microsoft.com/office/powerpoint/2010/main" val="33451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0244" cy="435133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on GitHub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data manipulation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 vs base 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using ggplot2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Framingham Heart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488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longest prospective epidemiological studies of cardiovascular disease and its risk factors.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Began in 1948 in Framingham, MA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enrolled 5209 men and women aged 29-62 years old.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them over time, with assessments every 2 years.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Examinations included: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medical history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tests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Lifestyle and habits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 imaging</a:t>
            </a:r>
          </a:p>
        </p:txBody>
      </p:sp>
    </p:spTree>
    <p:extLst>
      <p:ext uri="{BB962C8B-B14F-4D97-AF65-F5344CB8AC3E}">
        <p14:creationId xmlns:p14="http://schemas.microsoft.com/office/powerpoint/2010/main" val="2964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Framingham Heart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143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for the original cohort ended in 2014.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Incorporated offspring and their spouses into the study over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they have data from three generations of participants as well as more ethnically diverse cohorts.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Dataset: Subset of the FHS Data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the data with 4000+ records and 16 variables.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https://www.kaggle.com/datasets/captainozlem/framingham-chd-preprocessed-data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214980-9D21-421D-86A6-C99616B9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68" y="2279446"/>
            <a:ext cx="6989663" cy="4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and its structure – are all the variables in the right format?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the dataset to keep data from male participants who develop heart disease in 10 years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histogram and density plot showing the distribution for heart rate.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E583-C0D7-01F9-88A8-89C1D583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7" y="3197069"/>
            <a:ext cx="4314302" cy="3295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29E27-EA8C-C676-5E6E-C7EC60CF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393" y="3197069"/>
            <a:ext cx="4314303" cy="3295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B86C9-6EDF-2F9E-5D0E-2120F825A45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4637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bar chart showing sex differences in cigarette smoking.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09C9C5-D505-D5CB-D26B-76B40B22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90" y="3145972"/>
            <a:ext cx="4244620" cy="36218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889D02-B3B6-DA46-2776-5749FAAAACF1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C33DD9-52CD-798B-22F5-82FB3689361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25005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E8AB5-BB68-9A16-E039-9518FCDC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36" y="2818697"/>
            <a:ext cx="4436128" cy="37852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272D6F-C344-91F7-A304-9C5D5EB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FE33C0-FD65-42D4-1C6C-6D9AF7BCF8F1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415895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11443</TotalTime>
  <Words>363</Words>
  <Application>Microsoft Macintosh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 Programming &amp; Data Analysis</vt:lpstr>
      <vt:lpstr>Agenda</vt:lpstr>
      <vt:lpstr>Framingham Heart Study</vt:lpstr>
      <vt:lpstr>Framingham Heart Study</vt:lpstr>
      <vt:lpstr>Our Dataset: Subset of the FHS Data from Kaggle</vt:lpstr>
      <vt:lpstr>Data exploration</vt:lpstr>
      <vt:lpstr>Data visualization</vt:lpstr>
      <vt:lpstr>PowerPoint Presentation</vt:lpstr>
      <vt:lpstr>Data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Shireen Parimoo</dc:creator>
  <cp:lastModifiedBy>Shireen Parimoo</cp:lastModifiedBy>
  <cp:revision>251</cp:revision>
  <cp:lastPrinted>2024-06-25T13:15:35Z</cp:lastPrinted>
  <dcterms:created xsi:type="dcterms:W3CDTF">2024-05-28T20:16:01Z</dcterms:created>
  <dcterms:modified xsi:type="dcterms:W3CDTF">2024-09-17T12:37:49Z</dcterms:modified>
</cp:coreProperties>
</file>