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08" y="1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42DB-BB32-421C-B16B-321605FB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D49AE-9D8F-47F9-A902-758A5D04A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48F27-D605-4EBA-A93E-DB197089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B392-86AD-46AA-A87D-D259A294989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1BA77-DA36-4BBC-8605-9BECBAB3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38488-B26D-4CBF-9220-D8FA2C2A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16B2-3419-4726-82DA-D2EC28879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5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7F1D-DED8-44D2-A4D3-FC25E46A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A5A84-86F4-4572-AE10-55CB841FD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A1894-5389-459B-8F06-98F7B76C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B392-86AD-46AA-A87D-D259A294989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BF8DB-0BF2-4E78-908A-63EFF3B2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C8DF1-5AB6-467F-9513-FBD0B2D0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16B2-3419-4726-82DA-D2EC28879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7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456E72-2556-4852-AB66-DB2D8684F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215B7-8C39-4C06-8092-49C2AFBFA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A4F60-296C-4925-AEBC-5EDD0711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B392-86AD-46AA-A87D-D259A294989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5AB5B-CAE2-48DB-9D01-97E5F5FF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45AA8-F6E2-48C4-9C17-D6102CC6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16B2-3419-4726-82DA-D2EC28879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1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02AB-3B35-4953-83D4-11313E7C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D63FF-A0E2-4658-B320-0C8325F28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75951-38DC-4C56-9798-0819AE40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B392-86AD-46AA-A87D-D259A294989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F01B2-DFD7-4FAD-AD3E-4754C4FA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5A83A-E566-4BAD-BF4F-8CA9BF2E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16B2-3419-4726-82DA-D2EC28879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6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C96-80AE-44D7-970B-37FFF8626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DBE31-2363-4077-B1EC-0D5AE4BA6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4638C-4531-4334-92CD-A4433301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B392-86AD-46AA-A87D-D259A294989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25886-CD1C-4B67-844F-AAC8C0C2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B5B80-7AAB-4AB4-8D58-75A7C05B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16B2-3419-4726-82DA-D2EC28879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77F8-31D9-415D-B89C-2CAA2527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1FBD-23CF-4899-BBF2-513092A68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259F8-70AA-411A-BF03-BC5CB0F76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E9100-EEE8-4F41-A52E-1100CF17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B392-86AD-46AA-A87D-D259A294989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1FB12-DCD2-4C84-9367-E941F769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1BEE8-E96C-4AEC-906C-E06E3843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16B2-3419-4726-82DA-D2EC28879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5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2D87-09D3-4D90-BBEB-5994335F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00439-2859-4819-A7A3-004DE9B10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944B6-09C0-42F2-9D46-99420DB7C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5ADAD-9FFC-4101-B8C3-CDB372A2F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560EF-022C-4E5D-83AF-D7ABA2331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EBBA2-4E51-4981-92F6-18293771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B392-86AD-46AA-A87D-D259A294989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C33BA-7150-49FB-B2E8-2052D85B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7E3D8-76B7-430B-8963-9DEBAF8E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16B2-3419-4726-82DA-D2EC28879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3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5E5E-FCB4-41BD-AE64-8C87B259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60744-6D9D-4F48-BD9B-F2875BDE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B392-86AD-46AA-A87D-D259A294989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1E2B-7E6C-4A21-BB99-ECA8EFA3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94D46-31A1-4B70-8DD3-A0D3ECBE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16B2-3419-4726-82DA-D2EC28879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5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2275B-3ED2-40DF-BE7D-0EC660CA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B392-86AD-46AA-A87D-D259A294989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448350-9076-4C52-AEDC-2B88222DF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90FC8-3A9A-4CC3-BEA5-8A341B94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16B2-3419-4726-82DA-D2EC28879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2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CD1D-1A98-4650-8485-C31284C0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0F4E-E92D-4F03-B997-15474DBAF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BDE06-AEB6-4669-927B-CBCFEEBEE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4C907-95F0-4A12-89CD-4D7EDA6A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B392-86AD-46AA-A87D-D259A294989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30058-C0C5-4EAC-A83D-4DF2D7A9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E13E8-A2C5-493B-B0F7-2D647BC8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16B2-3419-4726-82DA-D2EC28879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2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8728-B34E-43EA-9946-7A90DE97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4FFA-C2CA-435D-9896-94AFBF57F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CA8F0-8C47-45A1-8581-4EDF6AD83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423ED-DD0D-4155-A646-F3D661E8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B392-86AD-46AA-A87D-D259A294989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BF1CA-61C2-48B9-A11B-57A1680A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34CFD-73AF-401F-8FF3-74E7955E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16B2-3419-4726-82DA-D2EC28879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8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49824B-11B1-4569-BAC3-898D21F6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DDEF8-5815-4C78-91B2-261B88721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7EFE1-1C0E-4F57-B5C9-68CBA5085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1B392-86AD-46AA-A87D-D259A294989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9770-0E27-4FB3-93FC-A07AEFBB3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7CFA9-4CE1-41E3-87AD-B059CEAB7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16B2-3419-4726-82DA-D2EC28879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8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C6C64E-CB42-4732-9F32-185DCE1A21F4}"/>
              </a:ext>
            </a:extLst>
          </p:cNvPr>
          <p:cNvSpPr/>
          <p:nvPr/>
        </p:nvSpPr>
        <p:spPr>
          <a:xfrm>
            <a:off x="611542" y="457200"/>
            <a:ext cx="5943600" cy="5943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78FA33-7E54-4CDE-AE2F-020B9FA7E8CA}"/>
              </a:ext>
            </a:extLst>
          </p:cNvPr>
          <p:cNvCxnSpPr>
            <a:stCxn id="4" idx="0"/>
            <a:endCxn id="4" idx="4"/>
          </p:cNvCxnSpPr>
          <p:nvPr/>
        </p:nvCxnSpPr>
        <p:spPr>
          <a:xfrm>
            <a:off x="3583342" y="457200"/>
            <a:ext cx="0" cy="59436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A16D8E-0AE0-458A-8E5F-B6E91007DB89}"/>
              </a:ext>
            </a:extLst>
          </p:cNvPr>
          <p:cNvCxnSpPr>
            <a:cxnSpLocks/>
            <a:stCxn id="4" idx="2"/>
            <a:endCxn id="4" idx="6"/>
          </p:cNvCxnSpPr>
          <p:nvPr/>
        </p:nvCxnSpPr>
        <p:spPr>
          <a:xfrm>
            <a:off x="611542" y="3429000"/>
            <a:ext cx="594360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A428CB-D0B1-48E2-BC58-4EF2C3A937F2}"/>
              </a:ext>
            </a:extLst>
          </p:cNvPr>
          <p:cNvSpPr txBox="1"/>
          <p:nvPr/>
        </p:nvSpPr>
        <p:spPr>
          <a:xfrm>
            <a:off x="2918288" y="84956"/>
            <a:ext cx="133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 </a:t>
            </a:r>
            <a:r>
              <a:rPr lang="en-US" dirty="0" err="1"/>
              <a:t>Peakflow</a:t>
            </a:r>
            <a:r>
              <a:rPr lang="en-US" dirty="0"/>
              <a:t>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5AB929-8D27-4247-9DD6-FB995900BA26}"/>
              </a:ext>
            </a:extLst>
          </p:cNvPr>
          <p:cNvSpPr txBox="1"/>
          <p:nvPr/>
        </p:nvSpPr>
        <p:spPr>
          <a:xfrm rot="16200000">
            <a:off x="-235453" y="3244334"/>
            <a:ext cx="132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 Baseflow 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C3B42F-E163-44EA-A7FF-EDB07920816D}"/>
              </a:ext>
            </a:extLst>
          </p:cNvPr>
          <p:cNvSpPr txBox="1"/>
          <p:nvPr/>
        </p:nvSpPr>
        <p:spPr>
          <a:xfrm>
            <a:off x="4259919" y="1804601"/>
            <a:ext cx="1443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↑ SY (Specific Yield)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C7A495-5735-42FE-8665-F9AD5D35AF38}"/>
              </a:ext>
            </a:extLst>
          </p:cNvPr>
          <p:cNvSpPr txBox="1"/>
          <p:nvPr/>
        </p:nvSpPr>
        <p:spPr>
          <a:xfrm>
            <a:off x="3634587" y="3532205"/>
            <a:ext cx="269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↓ HK (Horizontal Hydraulic Conductivity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212AFB-E9F2-413C-B077-929969650A6C}"/>
              </a:ext>
            </a:extLst>
          </p:cNvPr>
          <p:cNvSpPr txBox="1"/>
          <p:nvPr/>
        </p:nvSpPr>
        <p:spPr>
          <a:xfrm>
            <a:off x="1977754" y="2001410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↓ CN2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D3C8E1-2925-4956-A3AC-9A631CFC08C1}"/>
              </a:ext>
            </a:extLst>
          </p:cNvPr>
          <p:cNvSpPr txBox="1"/>
          <p:nvPr/>
        </p:nvSpPr>
        <p:spPr>
          <a:xfrm>
            <a:off x="1405549" y="2194074"/>
            <a:ext cx="1763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↓ Riverbed Conductance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680064-568E-4436-98B9-A1D21FBC8B37}"/>
              </a:ext>
            </a:extLst>
          </p:cNvPr>
          <p:cNvSpPr txBox="1"/>
          <p:nvPr/>
        </p:nvSpPr>
        <p:spPr>
          <a:xfrm>
            <a:off x="3634587" y="3809204"/>
            <a:ext cx="1443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↓ SY (Specific Yield)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9948EF2-8C64-4FE8-B4D2-84FC8B86A251}"/>
              </a:ext>
            </a:extLst>
          </p:cNvPr>
          <p:cNvCxnSpPr>
            <a:cxnSpLocks/>
          </p:cNvCxnSpPr>
          <p:nvPr/>
        </p:nvCxnSpPr>
        <p:spPr>
          <a:xfrm flipV="1">
            <a:off x="6329171" y="3809204"/>
            <a:ext cx="1743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AF0160-9E93-477B-A76A-85665B7BF6F4}"/>
              </a:ext>
            </a:extLst>
          </p:cNvPr>
          <p:cNvSpPr txBox="1"/>
          <p:nvPr/>
        </p:nvSpPr>
        <p:spPr>
          <a:xfrm>
            <a:off x="8072346" y="3670704"/>
            <a:ext cx="1302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Lower </a:t>
            </a:r>
            <a:r>
              <a:rPr lang="en-US" sz="1200" dirty="0" err="1"/>
              <a:t>Watertable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D858A4-3ADD-4531-99CF-4CFD9BD09335}"/>
              </a:ext>
            </a:extLst>
          </p:cNvPr>
          <p:cNvSpPr txBox="1"/>
          <p:nvPr/>
        </p:nvSpPr>
        <p:spPr>
          <a:xfrm>
            <a:off x="4259919" y="2083683"/>
            <a:ext cx="1283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↓ SOL_AWC().sol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7D9B50-FF6E-4C22-827E-51C2843E1DD4}"/>
              </a:ext>
            </a:extLst>
          </p:cNvPr>
          <p:cNvSpPr txBox="1"/>
          <p:nvPr/>
        </p:nvSpPr>
        <p:spPr>
          <a:xfrm>
            <a:off x="1380514" y="3541474"/>
            <a:ext cx="1283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↑ SOL_AWC().sol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6AE3F6-2300-490C-811D-A4A5BE06A722}"/>
              </a:ext>
            </a:extLst>
          </p:cNvPr>
          <p:cNvSpPr txBox="1"/>
          <p:nvPr/>
        </p:nvSpPr>
        <p:spPr>
          <a:xfrm>
            <a:off x="570666" y="3095764"/>
            <a:ext cx="2389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↓ </a:t>
            </a:r>
            <a:r>
              <a:rPr lang="en-US" sz="1200" dirty="0" err="1"/>
              <a:t>HRU_SLP.hru</a:t>
            </a:r>
            <a:r>
              <a:rPr lang="en-US" sz="1200" dirty="0"/>
              <a:t> (longer recession)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39061B-92BB-4534-A272-71D8A01409CC}"/>
              </a:ext>
            </a:extLst>
          </p:cNvPr>
          <p:cNvSpPr txBox="1"/>
          <p:nvPr/>
        </p:nvSpPr>
        <p:spPr>
          <a:xfrm>
            <a:off x="3583342" y="3116273"/>
            <a:ext cx="2370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↑ </a:t>
            </a:r>
            <a:r>
              <a:rPr lang="en-US" sz="1200" dirty="0" err="1"/>
              <a:t>HRU_SLP.hru</a:t>
            </a:r>
            <a:r>
              <a:rPr lang="en-US" sz="1200" dirty="0"/>
              <a:t> (shorter recession)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273B1E-4415-4BFC-80E9-3B33F396CBF0}"/>
              </a:ext>
            </a:extLst>
          </p:cNvPr>
          <p:cNvSpPr txBox="1"/>
          <p:nvPr/>
        </p:nvSpPr>
        <p:spPr>
          <a:xfrm>
            <a:off x="3583342" y="2802494"/>
            <a:ext cx="936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↑ </a:t>
            </a:r>
            <a:r>
              <a:rPr lang="en-US" sz="1200" dirty="0" err="1"/>
              <a:t>ESCO.hru</a:t>
            </a:r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D3A59E-80CB-46F3-A3AB-4EF1219A46C1}"/>
              </a:ext>
            </a:extLst>
          </p:cNvPr>
          <p:cNvSpPr txBox="1"/>
          <p:nvPr/>
        </p:nvSpPr>
        <p:spPr>
          <a:xfrm>
            <a:off x="3583342" y="2497376"/>
            <a:ext cx="1082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↑ CH_W2.rte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50E3-7F9F-4493-A141-90FFAFE40CDE}"/>
              </a:ext>
            </a:extLst>
          </p:cNvPr>
          <p:cNvSpPr txBox="1"/>
          <p:nvPr/>
        </p:nvSpPr>
        <p:spPr>
          <a:xfrm>
            <a:off x="1375879" y="3792446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↓ CN2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252221-59EA-42AE-82D9-D6CF5FB5C247}"/>
              </a:ext>
            </a:extLst>
          </p:cNvPr>
          <p:cNvSpPr txBox="1"/>
          <p:nvPr/>
        </p:nvSpPr>
        <p:spPr>
          <a:xfrm>
            <a:off x="683324" y="2831779"/>
            <a:ext cx="1026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↑ CH_K2.rte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464C04-21B9-4B87-88A7-5BF56D84EEB9}"/>
              </a:ext>
            </a:extLst>
          </p:cNvPr>
          <p:cNvCxnSpPr>
            <a:cxnSpLocks/>
          </p:cNvCxnSpPr>
          <p:nvPr/>
        </p:nvCxnSpPr>
        <p:spPr>
          <a:xfrm>
            <a:off x="611542" y="2529381"/>
            <a:ext cx="594360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2B2091F-1FDC-4CED-8ECA-E327DC6857E2}"/>
              </a:ext>
            </a:extLst>
          </p:cNvPr>
          <p:cNvCxnSpPr>
            <a:cxnSpLocks/>
          </p:cNvCxnSpPr>
          <p:nvPr/>
        </p:nvCxnSpPr>
        <p:spPr>
          <a:xfrm>
            <a:off x="611542" y="4359613"/>
            <a:ext cx="594360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9903931-159B-4D8D-867C-A2D7EE2DCB61}"/>
              </a:ext>
            </a:extLst>
          </p:cNvPr>
          <p:cNvSpPr txBox="1"/>
          <p:nvPr/>
        </p:nvSpPr>
        <p:spPr>
          <a:xfrm>
            <a:off x="1670924" y="2828817"/>
            <a:ext cx="1040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↑ CH_D2.rte </a:t>
            </a:r>
          </a:p>
        </p:txBody>
      </p:sp>
    </p:spTree>
    <p:extLst>
      <p:ext uri="{BB962C8B-B14F-4D97-AF65-F5344CB8AC3E}">
        <p14:creationId xmlns:p14="http://schemas.microsoft.com/office/powerpoint/2010/main" val="95117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C6C64E-CB42-4732-9F32-185DCE1A21F4}"/>
              </a:ext>
            </a:extLst>
          </p:cNvPr>
          <p:cNvSpPr/>
          <p:nvPr/>
        </p:nvSpPr>
        <p:spPr>
          <a:xfrm>
            <a:off x="611542" y="457200"/>
            <a:ext cx="5943600" cy="5943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78FA33-7E54-4CDE-AE2F-020B9FA7E8CA}"/>
              </a:ext>
            </a:extLst>
          </p:cNvPr>
          <p:cNvCxnSpPr>
            <a:stCxn id="4" idx="0"/>
            <a:endCxn id="4" idx="4"/>
          </p:cNvCxnSpPr>
          <p:nvPr/>
        </p:nvCxnSpPr>
        <p:spPr>
          <a:xfrm>
            <a:off x="3583342" y="457200"/>
            <a:ext cx="0" cy="5943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A16D8E-0AE0-458A-8E5F-B6E91007DB89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611542" y="34290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A428CB-D0B1-48E2-BC58-4EF2C3A937F2}"/>
              </a:ext>
            </a:extLst>
          </p:cNvPr>
          <p:cNvSpPr txBox="1"/>
          <p:nvPr/>
        </p:nvSpPr>
        <p:spPr>
          <a:xfrm>
            <a:off x="2549572" y="84956"/>
            <a:ext cx="2067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Left to Shift to right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2560E8-2520-41AE-8454-FAEA25F3B1EF}"/>
              </a:ext>
            </a:extLst>
          </p:cNvPr>
          <p:cNvSpPr txBox="1"/>
          <p:nvPr/>
        </p:nvSpPr>
        <p:spPr>
          <a:xfrm>
            <a:off x="4476806" y="1804601"/>
            <a:ext cx="1010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↑ CH_N2.rte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3254DA-AC63-4D58-9692-B1252691070E}"/>
              </a:ext>
            </a:extLst>
          </p:cNvPr>
          <p:cNvSpPr txBox="1"/>
          <p:nvPr/>
        </p:nvSpPr>
        <p:spPr>
          <a:xfrm>
            <a:off x="3825409" y="2164820"/>
            <a:ext cx="2312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↓ </a:t>
            </a:r>
            <a:r>
              <a:rPr lang="en-US" sz="1200" dirty="0" err="1"/>
              <a:t>HRU_SLP.hru</a:t>
            </a:r>
            <a:r>
              <a:rPr lang="en-US" sz="1200" dirty="0"/>
              <a:t> (longer recession)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CE9645-EC96-4D58-BE0C-98AD35075342}"/>
              </a:ext>
            </a:extLst>
          </p:cNvPr>
          <p:cNvSpPr txBox="1"/>
          <p:nvPr/>
        </p:nvSpPr>
        <p:spPr>
          <a:xfrm>
            <a:off x="1270864" y="2303319"/>
            <a:ext cx="1010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↓ CH_N2.rte</a:t>
            </a:r>
          </a:p>
        </p:txBody>
      </p:sp>
    </p:spTree>
    <p:extLst>
      <p:ext uri="{BB962C8B-B14F-4D97-AF65-F5344CB8AC3E}">
        <p14:creationId xmlns:p14="http://schemas.microsoft.com/office/powerpoint/2010/main" val="52607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CB8CE9-DDFC-4110-A7DA-045EDECA5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799" y="2387416"/>
            <a:ext cx="3657600" cy="2461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F59151-E160-448C-923A-4A9DD6E9FD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702"/>
          <a:stretch/>
        </p:blipFill>
        <p:spPr>
          <a:xfrm>
            <a:off x="6014399" y="2387416"/>
            <a:ext cx="3657600" cy="24377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B8AFC5-5B7D-4597-99E8-1CB2FA4B6A05}"/>
              </a:ext>
            </a:extLst>
          </p:cNvPr>
          <p:cNvSpPr txBox="1"/>
          <p:nvPr/>
        </p:nvSpPr>
        <p:spPr>
          <a:xfrm>
            <a:off x="2356799" y="201808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 APEX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35E663-9AD0-42F0-8506-856899E4841E}"/>
              </a:ext>
            </a:extLst>
          </p:cNvPr>
          <p:cNvSpPr txBox="1"/>
          <p:nvPr/>
        </p:nvSpPr>
        <p:spPr>
          <a:xfrm>
            <a:off x="6029809" y="2018084"/>
            <a:ext cx="2030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APEX-MODFLOW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8F65D4-6DBC-4A33-AF38-15437FBD695C}"/>
              </a:ext>
            </a:extLst>
          </p:cNvPr>
          <p:cNvSpPr txBox="1"/>
          <p:nvPr/>
        </p:nvSpPr>
        <p:spPr>
          <a:xfrm>
            <a:off x="2356799" y="1233254"/>
            <a:ext cx="4465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Simulation Period: 1/1/1990 – 12/31/1990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Step: Daily</a:t>
            </a:r>
          </a:p>
        </p:txBody>
      </p:sp>
    </p:spTree>
    <p:extLst>
      <p:ext uri="{BB962C8B-B14F-4D97-AF65-F5344CB8AC3E}">
        <p14:creationId xmlns:p14="http://schemas.microsoft.com/office/powerpoint/2010/main" val="147616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8B379E-D97E-4921-ACC4-4DCA91161788}"/>
              </a:ext>
            </a:extLst>
          </p:cNvPr>
          <p:cNvSpPr txBox="1"/>
          <p:nvPr/>
        </p:nvSpPr>
        <p:spPr>
          <a:xfrm>
            <a:off x="0" y="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Channel bottom width/depth in m/m; Channel flow rate (QG) &gt; 0.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(Range: 1-20) (5.0)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BE3EC3-7DB9-4182-94A0-FAED7B157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3" y="905352"/>
            <a:ext cx="3657600" cy="50472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65FE0E-0ADE-4D81-8637-1F9372AF8BE8}"/>
              </a:ext>
            </a:extLst>
          </p:cNvPr>
          <p:cNvSpPr txBox="1"/>
          <p:nvPr/>
        </p:nvSpPr>
        <p:spPr>
          <a:xfrm>
            <a:off x="4267200" y="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Floodplain width/channel width in m/m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(Range: 2-50)</a:t>
            </a: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(10.00)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248A91-3838-4543-A584-A1F3B96A8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905352"/>
            <a:ext cx="3657600" cy="50472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1B1972-77BC-4228-AF6E-C29BEEE87B66}"/>
              </a:ext>
            </a:extLst>
          </p:cNvPr>
          <p:cNvSpPr txBox="1"/>
          <p:nvPr/>
        </p:nvSpPr>
        <p:spPr>
          <a:xfrm>
            <a:off x="8534400" y="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Floodplain saturated hydraulic conductivity adjustment factor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(Range: 0.1-10) Fraction multiplied by the 2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nd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soil layer saturated conductivity. (2)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3D0521F-3AA9-4719-835F-3BB7BAB6F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217" y="905352"/>
            <a:ext cx="35909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8B379E-D97E-4921-ACC4-4DCA91161788}"/>
              </a:ext>
            </a:extLst>
          </p:cNvPr>
          <p:cNvSpPr txBox="1"/>
          <p:nvPr/>
        </p:nvSpPr>
        <p:spPr>
          <a:xfrm>
            <a:off x="0" y="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Maximum ground water storage in mm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(Range: 5-200) </a:t>
            </a: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(100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en-US" sz="1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65FE0E-0ADE-4D81-8637-1F9372AF8BE8}"/>
              </a:ext>
            </a:extLst>
          </p:cNvPr>
          <p:cNvSpPr txBox="1"/>
          <p:nvPr/>
        </p:nvSpPr>
        <p:spPr>
          <a:xfrm>
            <a:off x="4267200" y="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Return Flow / (Return Flow + Deep Percolation)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(Range: 0-1) Setting this value closer to 1.0 means more flow will be partitioned to return flow. (0.8) 	</a:t>
            </a:r>
          </a:p>
          <a:p>
            <a:endParaRPr lang="en-US" sz="1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1B1972-77BC-4228-AF6E-C29BEEE87B66}"/>
              </a:ext>
            </a:extLst>
          </p:cNvPr>
          <p:cNvSpPr txBox="1"/>
          <p:nvPr/>
        </p:nvSpPr>
        <p:spPr>
          <a:xfrm>
            <a:off x="8534400" y="0"/>
            <a:ext cx="365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Saturated Conductivity adjustment factor </a:t>
            </a:r>
            <a:endParaRPr lang="en-US" sz="1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(use with Green &amp;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Ampt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). (Range: 0.01-10) Fraction multiplied by the 2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nd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soil layer saturated conductivity to estimate Green &amp;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Ampt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saturated conductivity (SATK) </a:t>
            </a: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12FC39-F169-409C-B999-5681602BB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914400"/>
            <a:ext cx="3600450" cy="502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2A40F6-6378-4113-B512-F787CF40D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012" y="914400"/>
            <a:ext cx="3609975" cy="50196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EDADD5-9A19-4884-8821-16B3509DA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5350" y="1015663"/>
            <a:ext cx="36195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8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17988</TotalTime>
  <Words>286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Seonggyu Park</dc:creator>
  <cp:lastModifiedBy>Seonggyu Park</cp:lastModifiedBy>
  <cp:revision>70</cp:revision>
  <dcterms:created xsi:type="dcterms:W3CDTF">2020-06-26T18:13:36Z</dcterms:created>
  <dcterms:modified xsi:type="dcterms:W3CDTF">2020-09-01T22:01:18Z</dcterms:modified>
</cp:coreProperties>
</file>