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44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9CC0-E818-796A-FC0E-D582B7F4C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2AC64-3F8E-1E63-73E8-35F7DFE4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2647-C318-C177-9D64-C719F806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CCDC-A009-C6B1-ECAB-629F9CC9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4C6B-9B61-B88E-EA15-F1E455B5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1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46C8-2A69-E5F6-D455-36355957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2D676-8503-D1CC-AC60-5E9706F9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2A59-DB44-8BE1-C58F-B7574603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F084-1C5D-FFB1-62E0-E7717D31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528A-42BA-FB16-4C64-D7ACD5F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A46E5-2962-1DCA-56F3-1A781D52D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0C53B-DEB9-5C6C-4334-B9F4E863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7CED-90A7-B3FD-75C6-0BA4A1BA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9CBD-94F8-D428-63B3-79F28CEB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D7AE-6493-CD7B-A792-92297FCB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26BC-7ADD-F3CC-0881-A1B5B64A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B933-C720-0612-873C-7916B96E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C05F-551C-548A-1FB2-56AC3358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C8A6B-BD4F-A68F-C814-3DA6D26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05B2-B662-01BA-0297-C7C8FC6A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94B7-53AD-6701-E00B-1DD65258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755C-94AC-8913-0512-B7960696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B36B-76EF-52FA-50F3-A81AB39D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3E2FA-FBDB-E57C-A7FD-C8905A3F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4B41-C7EA-C2A3-5DD2-8AF8645C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7873-5453-A545-697C-CC6D3153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B76D-3F55-819A-3968-00283606F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F1302-1C22-A9C1-3456-E6E0CDA54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E764-9248-70E8-DE7D-970F7227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3A4F-A644-5014-CD07-85CA3615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42C06-9A2A-C5A6-9AEE-031669DF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691D-CB40-9FB9-C596-06B4F2AB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92D75-EBA6-A6C5-9CDF-6CDA4B96D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9087D-AD99-CC0C-81A3-58EB0276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C5F9A-887E-E489-74B2-6680A9EA1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09DE5-1B8C-06A7-191C-B94C83D7B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D4D0B-3333-8829-7580-2F82FC84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7EA94-0602-12D3-178F-F3C3025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DFF09-F76A-9321-3983-B10FFCF8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F0FA-C821-C952-3393-07B0EE60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D2762-B5D8-1A60-1E65-1E852FF7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CEE09-7844-7EDD-DDE3-7DDBB282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0FDBB-4A2E-B32E-EEF5-4F8791AD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95010-66A0-E70B-0202-A0EE1A21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AE600-6482-BA2C-A681-8376884B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DB06D-77A5-B50D-1D51-30603E57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6E00-2403-943F-A400-BC4625FB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FF55-84E7-F171-D342-05F00EE0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5615C-2884-5A15-F667-755DFD10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8CCD-4443-FA2F-1777-BFF00493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0F587-7051-C86B-3A34-1C02E31C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A32E5-78F8-8B1F-4E7D-DC68B02A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AB61-3D3C-7934-6C4A-EC6A6026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B7A92-6BDA-77F0-C022-DA6B2E14E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4089-99AC-E35B-BCAB-511501CCE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B840B-714E-F311-9732-6B106063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E205-5253-4CD2-814B-124BADCF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6C9BC-D58E-5C03-CD9A-41EBA201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6CD88-BF47-6032-A235-C3058D43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34AE-E3B7-9316-31BD-96402A34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E8DC-1375-B868-80D9-EEA94D4A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B5AB9-AE21-4361-B5A1-F68BFAD8BEE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E9E14-A7C9-F15B-80BF-3D4D25479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C7E1-5135-369A-0C31-4C2516F4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5BEC7-3CE6-466A-B367-F5F96AEC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54BBD-9A44-52D1-3E89-83906E06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518"/>
            <a:ext cx="6096000" cy="4248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DB7A1-6570-D88D-0DDA-A7B347C0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598"/>
            <a:ext cx="6096000" cy="4422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FC7310-47E6-1D93-4D63-75A26CB69681}"/>
              </a:ext>
            </a:extLst>
          </p:cNvPr>
          <p:cNvSpPr txBox="1"/>
          <p:nvPr/>
        </p:nvSpPr>
        <p:spPr>
          <a:xfrm>
            <a:off x="303701" y="728782"/>
            <a:ext cx="4399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HRU ID: 025  |  Hg concentration (mg/L)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7C03E-137B-8B46-FADF-BC25473D4AB1}"/>
              </a:ext>
            </a:extLst>
          </p:cNvPr>
          <p:cNvSpPr txBox="1"/>
          <p:nvPr/>
        </p:nvSpPr>
        <p:spPr>
          <a:xfrm>
            <a:off x="538766" y="1230266"/>
            <a:ext cx="392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Output-</a:t>
            </a:r>
            <a:r>
              <a:rPr lang="en-US" sz="2000" dirty="0" err="1"/>
              <a:t>mercury.hru</a:t>
            </a:r>
            <a:r>
              <a:rPr lang="en-US" sz="2000" dirty="0"/>
              <a:t> and </a:t>
            </a:r>
            <a:r>
              <a:rPr lang="en-US" sz="2000" dirty="0" err="1"/>
              <a:t>output.hru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DCD18-0208-C6A9-2E5F-4E805DF14AE7}"/>
              </a:ext>
            </a:extLst>
          </p:cNvPr>
          <p:cNvSpPr txBox="1"/>
          <p:nvPr/>
        </p:nvSpPr>
        <p:spPr>
          <a:xfrm>
            <a:off x="6873025" y="1230266"/>
            <a:ext cx="299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swatmf_out_SWAT_rechhg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74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FC7310-47E6-1D93-4D63-75A26CB69681}"/>
              </a:ext>
            </a:extLst>
          </p:cNvPr>
          <p:cNvSpPr txBox="1"/>
          <p:nvPr/>
        </p:nvSpPr>
        <p:spPr>
          <a:xfrm>
            <a:off x="303701" y="153578"/>
            <a:ext cx="53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Maximum Hg concentration (mg/L) for each HRU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7C03E-137B-8B46-FADF-BC25473D4AB1}"/>
              </a:ext>
            </a:extLst>
          </p:cNvPr>
          <p:cNvSpPr txBox="1"/>
          <p:nvPr/>
        </p:nvSpPr>
        <p:spPr>
          <a:xfrm>
            <a:off x="303701" y="553688"/>
            <a:ext cx="392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Output-</a:t>
            </a:r>
            <a:r>
              <a:rPr lang="en-US" sz="2000" dirty="0" err="1"/>
              <a:t>mercury.hru</a:t>
            </a:r>
            <a:r>
              <a:rPr lang="en-US" sz="2000" dirty="0"/>
              <a:t> and </a:t>
            </a:r>
            <a:r>
              <a:rPr lang="en-US" sz="2000" dirty="0" err="1"/>
              <a:t>output.hru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DCD18-0208-C6A9-2E5F-4E805DF14AE7}"/>
              </a:ext>
            </a:extLst>
          </p:cNvPr>
          <p:cNvSpPr txBox="1"/>
          <p:nvPr/>
        </p:nvSpPr>
        <p:spPr>
          <a:xfrm>
            <a:off x="6319234" y="553688"/>
            <a:ext cx="299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swatmf_out_SWAT_rechhg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863FB-8A4C-982B-EB79-4CF904E7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3" y="953798"/>
            <a:ext cx="5772150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565FF-DC06-CA4A-E8F2-59E04C13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36" y="887123"/>
            <a:ext cx="5648325" cy="1876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19ED4D-B827-EE22-CC69-0F2BCA354F87}"/>
              </a:ext>
            </a:extLst>
          </p:cNvPr>
          <p:cNvSpPr txBox="1"/>
          <p:nvPr/>
        </p:nvSpPr>
        <p:spPr>
          <a:xfrm>
            <a:off x="303701" y="2997662"/>
            <a:ext cx="511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Hg concentration (mg/L) for each HRU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61DC0-2DFA-92C4-DE4C-00CF0251CADB}"/>
              </a:ext>
            </a:extLst>
          </p:cNvPr>
          <p:cNvSpPr txBox="1"/>
          <p:nvPr/>
        </p:nvSpPr>
        <p:spPr>
          <a:xfrm>
            <a:off x="303701" y="3397772"/>
            <a:ext cx="392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Output-</a:t>
            </a:r>
            <a:r>
              <a:rPr lang="en-US" sz="2000" dirty="0" err="1"/>
              <a:t>mercury.hru</a:t>
            </a:r>
            <a:r>
              <a:rPr lang="en-US" sz="2000" dirty="0"/>
              <a:t> and </a:t>
            </a:r>
            <a:r>
              <a:rPr lang="en-US" sz="2000" dirty="0" err="1"/>
              <a:t>output.hru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6E5E1-891F-9AEC-BD37-BF2E26844C43}"/>
              </a:ext>
            </a:extLst>
          </p:cNvPr>
          <p:cNvSpPr txBox="1"/>
          <p:nvPr/>
        </p:nvSpPr>
        <p:spPr>
          <a:xfrm>
            <a:off x="6319234" y="3397772"/>
            <a:ext cx="299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swatmf_out_SWAT_rechhg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45DD62-7B7D-D8B4-13A1-E4B0E65D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3" y="3797882"/>
            <a:ext cx="5829300" cy="1819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DC1C65-3C3F-11FD-1C2C-D9C903A5F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36" y="3821694"/>
            <a:ext cx="58388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6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76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Seonggyu Park</dc:creator>
  <cp:lastModifiedBy>Seonggyu Park</cp:lastModifiedBy>
  <cp:revision>1</cp:revision>
  <dcterms:created xsi:type="dcterms:W3CDTF">2022-07-11T21:54:34Z</dcterms:created>
  <dcterms:modified xsi:type="dcterms:W3CDTF">2022-07-14T01:51:52Z</dcterms:modified>
</cp:coreProperties>
</file>