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25F0C-7205-4F33-9883-BF3313E5C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9EDC60-9413-452E-B35F-3AC5BC47B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A7F85-1815-4563-BD6A-BE247275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1F43-064A-4EFA-BDC8-7EF87DF232A6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07F77-22FC-45FF-BA9E-3EE06977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2D13C-84AD-4B5E-A355-2535B675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98F3-4278-4FD9-9ACC-A929B6E35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0DD81-54DF-45F0-8EBE-E3B9FBFF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58041D-7170-417D-9460-9C9599797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7CFE8-1455-46BE-9A87-787133A3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1F43-064A-4EFA-BDC8-7EF87DF232A6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00DC1-B330-4D24-A107-77705643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E103D-DAA5-4795-A45F-D1C436FF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98F3-4278-4FD9-9ACC-A929B6E35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2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E8265C-F676-4FE0-8186-E47270BAB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8F500-2DFB-4802-ABC0-969FD2796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48681-0866-4227-ADC6-F7E86F86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1F43-064A-4EFA-BDC8-7EF87DF232A6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761AF-FF9B-438B-B70D-03CFCBB2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62ACF-E057-43D9-9635-343ADD6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98F3-4278-4FD9-9ACC-A929B6E35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41977-DFE6-4F6D-8A89-99D2280E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7427B-3F9A-497E-9702-9C83CA6A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C32E9-42D8-4AC9-9618-65CD1BA2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1F43-064A-4EFA-BDC8-7EF87DF232A6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B74F6-540B-4A87-84F5-C2BFAB6E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E2859-AD7D-4E05-8911-0997880E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98F3-4278-4FD9-9ACC-A929B6E35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8CEC4-1F40-4822-B59D-5F4F0084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FAE16-B85E-4654-8C5F-A00C5CA1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076C2-2F96-460F-BF1D-4A24C40D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1F43-064A-4EFA-BDC8-7EF87DF232A6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DBA2E-AA23-45D8-8E1B-286152FC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FAC93-2824-4C3D-9911-55B4000E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98F3-4278-4FD9-9ACC-A929B6E35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9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CCA9E-7BBD-46F5-AC3D-4F2C5EBA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DBBDE-32C2-4798-B885-286BC21F7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41038-4FCC-4808-A27A-28FA4BDDB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4A96E-CD89-4B8D-B4F3-CBDBDAAC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1F43-064A-4EFA-BDC8-7EF87DF232A6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9503D-1245-4A81-B517-6F92CEF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77683-7157-4216-859C-F5AB385F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98F3-4278-4FD9-9ACC-A929B6E35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4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AB6D2-F76D-462B-8E6A-A4886229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06376-62BD-4927-819B-51B32694D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50285-0BD1-4BFD-A82C-C64D4A7CB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27D8BF-22A9-4075-9A51-815EAB642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22303F-78DA-464F-B671-1CE9CC8AA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DDBBC-A239-4562-B3EF-56D1B227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1F43-064A-4EFA-BDC8-7EF87DF232A6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4FEFB7-2306-4085-A3D6-1B77B983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EBFDE3-7767-4CF8-BD26-1A329358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98F3-4278-4FD9-9ACC-A929B6E35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7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48694-010B-4527-9798-FEE46049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21F1C-689F-45BA-B678-2883BCA7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1F43-064A-4EFA-BDC8-7EF87DF232A6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C47557-B4C9-4810-9FE6-9D87E90F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42F40-9088-4A1A-BCBB-FE278AE2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98F3-4278-4FD9-9ACC-A929B6E35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5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2E03B7-20C1-46D6-B460-24429F34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1F43-064A-4EFA-BDC8-7EF87DF232A6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AEE5DC-8B7D-4B67-A669-3EB72F9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BF354-AA90-4906-9E60-7B4F8961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98F3-4278-4FD9-9ACC-A929B6E35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4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7FC8C-462A-4C81-B436-80CE6BE4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6A622-6E73-418A-BCD2-B9091DC2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8B8C4-FD17-4CFE-8EA9-67DAB3770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EBC83E-984A-4E56-84D8-788DF6E1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1F43-064A-4EFA-BDC8-7EF87DF232A6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F3B6C-4980-4FFF-9D15-D0F77623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77F00-6D91-4186-8EA8-EABABA60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98F3-4278-4FD9-9ACC-A929B6E35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2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99A93-2F19-48CA-BA76-225CF7FC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60A96-5116-455E-B5EF-2502EE385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1B3B6A-5955-490E-A54F-EC1E0C61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1463B-B22F-40BA-AE87-B5F18A95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1F43-064A-4EFA-BDC8-7EF87DF232A6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B5B85-4A92-4B92-9E12-920062E3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5CE11-6402-4DDF-9CCF-7693A2A2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98F3-4278-4FD9-9ACC-A929B6E35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6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B50AB0-13DB-472C-A414-08620FBC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B03B2-75D8-45DE-A502-2F965D82F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1E0CF-4B70-4656-A61F-4D887DA4C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51F43-064A-4EFA-BDC8-7EF87DF232A6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534F1-DB7B-4406-B13C-7AD31CC27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36EF7-5911-4807-8B9E-E4B4332AC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98F3-4278-4FD9-9ACC-A929B6E35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4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30CA53F-874C-4CB8-AD44-19E7C156C5AC}"/>
              </a:ext>
            </a:extLst>
          </p:cNvPr>
          <p:cNvGrpSpPr/>
          <p:nvPr/>
        </p:nvGrpSpPr>
        <p:grpSpPr>
          <a:xfrm>
            <a:off x="80107" y="228594"/>
            <a:ext cx="2029366" cy="3104700"/>
            <a:chOff x="80107" y="228594"/>
            <a:chExt cx="2029366" cy="31047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F1425E9-6490-46B0-B5AC-4D7F2E4B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7" y="1210664"/>
              <a:ext cx="2029366" cy="20293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그래픽 9" descr="확인 표시">
              <a:extLst>
                <a:ext uri="{FF2B5EF4-FFF2-40B4-BE49-F238E27FC236}">
                  <a16:creationId xmlns:a16="http://schemas.microsoft.com/office/drawing/2014/main" id="{70932817-D07C-4851-B7EB-E06630EFF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224" y="228594"/>
              <a:ext cx="1260000" cy="126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94E8F7-DF7D-41A6-ADAF-FB1AA487609A}"/>
                </a:ext>
              </a:extLst>
            </p:cNvPr>
            <p:cNvSpPr txBox="1"/>
            <p:nvPr/>
          </p:nvSpPr>
          <p:spPr>
            <a:xfrm>
              <a:off x="499463" y="2963962"/>
              <a:ext cx="1190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allowance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2894B5B-FA92-421C-AB2B-AC9CCA83B8F8}"/>
              </a:ext>
            </a:extLst>
          </p:cNvPr>
          <p:cNvGrpSpPr/>
          <p:nvPr/>
        </p:nvGrpSpPr>
        <p:grpSpPr>
          <a:xfrm>
            <a:off x="9618410" y="1210664"/>
            <a:ext cx="2029366" cy="2122630"/>
            <a:chOff x="9618410" y="1210664"/>
            <a:chExt cx="2029366" cy="212263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1912D8E-34F1-48E9-8210-2DBF8FAEB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8410" y="1210664"/>
              <a:ext cx="2029366" cy="20293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E1A851-3E14-4AE7-BD83-AF9C66CFBF85}"/>
                </a:ext>
              </a:extLst>
            </p:cNvPr>
            <p:cNvSpPr txBox="1"/>
            <p:nvPr/>
          </p:nvSpPr>
          <p:spPr>
            <a:xfrm>
              <a:off x="10207335" y="296396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empty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1C2D8C7-B18C-4C49-80D4-A4F6080A62E2}"/>
              </a:ext>
            </a:extLst>
          </p:cNvPr>
          <p:cNvGrpSpPr/>
          <p:nvPr/>
        </p:nvGrpSpPr>
        <p:grpSpPr>
          <a:xfrm>
            <a:off x="3143658" y="196875"/>
            <a:ext cx="2029366" cy="3136419"/>
            <a:chOff x="3143658" y="196875"/>
            <a:chExt cx="2029366" cy="31364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9997DB2-45FE-4D84-8B1E-6781D81F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658" y="1210664"/>
              <a:ext cx="2029366" cy="20293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5ADE1-CB29-40EE-97BA-E4E00CDD6109}"/>
                </a:ext>
              </a:extLst>
            </p:cNvPr>
            <p:cNvSpPr txBox="1"/>
            <p:nvPr/>
          </p:nvSpPr>
          <p:spPr>
            <a:xfrm>
              <a:off x="3857617" y="196875"/>
              <a:ext cx="60144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!</a:t>
              </a:r>
              <a:endParaRPr lang="ko-KR" altLang="en-US" sz="8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25582A-42D7-48EB-BD6B-E2CA0166445A}"/>
                </a:ext>
              </a:extLst>
            </p:cNvPr>
            <p:cNvSpPr txBox="1"/>
            <p:nvPr/>
          </p:nvSpPr>
          <p:spPr>
            <a:xfrm>
              <a:off x="3609152" y="2963962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checking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3A07A2A-0395-4F05-8C9C-8FF54CEDA1A9}"/>
              </a:ext>
            </a:extLst>
          </p:cNvPr>
          <p:cNvGrpSpPr/>
          <p:nvPr/>
        </p:nvGrpSpPr>
        <p:grpSpPr>
          <a:xfrm>
            <a:off x="6207209" y="228594"/>
            <a:ext cx="2029366" cy="3104700"/>
            <a:chOff x="6207209" y="228594"/>
            <a:chExt cx="2029366" cy="31047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69F2BD0-8C53-41C4-B9DF-89E08035D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7209" y="1210664"/>
              <a:ext cx="2029366" cy="20293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그래픽 21" descr="금지 표지">
              <a:extLst>
                <a:ext uri="{FF2B5EF4-FFF2-40B4-BE49-F238E27FC236}">
                  <a16:creationId xmlns:a16="http://schemas.microsoft.com/office/drawing/2014/main" id="{7CADF56C-36CA-4704-8AE5-5FC7F5FA3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91892" y="228594"/>
              <a:ext cx="1260000" cy="126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40D03E-A792-4C67-9AAB-AFDC34062103}"/>
                </a:ext>
              </a:extLst>
            </p:cNvPr>
            <p:cNvSpPr txBox="1"/>
            <p:nvPr/>
          </p:nvSpPr>
          <p:spPr>
            <a:xfrm>
              <a:off x="6478291" y="2963962"/>
              <a:ext cx="1487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disallowance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37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Light</vt:lpstr>
      <vt:lpstr>맑은 고딕</vt:lpstr>
      <vt:lpstr>휴먼둥근헤드라인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ParkSeongjin</dc:creator>
  <cp:lastModifiedBy>ParkSeongjin</cp:lastModifiedBy>
  <cp:revision>5</cp:revision>
  <dcterms:created xsi:type="dcterms:W3CDTF">2020-07-18T05:52:54Z</dcterms:created>
  <dcterms:modified xsi:type="dcterms:W3CDTF">2020-07-19T04:41:16Z</dcterms:modified>
</cp:coreProperties>
</file>