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88925-0E44-4893-8AB4-5DA79B10C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BB060-B8B8-4ED9-97ED-B5E754C3B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A2D4-79A5-4176-9AC7-62464D4F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4FD7-E664-4466-AE59-A4773124949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8ADA6-A7A1-418C-A865-ED484C25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1701C-1C64-48F2-AD89-4E3AD3B9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E1C9-B5BE-4029-9923-5FDB77E9F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A43DB-221E-4BB4-957D-FD4986BE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F7664D-6A6F-493B-A7E5-885CD4669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9E910-8CC1-4594-A630-3752000E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4FD7-E664-4466-AE59-A4773124949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4C8B3-7723-487B-B3AD-1B29147B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6EE03-F0D6-47B5-B9F4-4F3A13B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E1C9-B5BE-4029-9923-5FDB77E9F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1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29C501-D4B9-4F57-9922-651171644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666FDD-F393-4289-A693-5050AB30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B0D97-F5A3-4DDC-B438-197A84A3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4FD7-E664-4466-AE59-A4773124949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2D676-92F9-49E7-B221-7DC7EF5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F91FA-9E02-4E7B-90F3-3CE43AC5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E1C9-B5BE-4029-9923-5FDB77E9F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2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E4011-5A64-46A7-B7B6-AC682FBC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A796E-BECA-475E-AACD-DAE18279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A4460-5B62-4EF5-BD7F-A4F55D08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4FD7-E664-4466-AE59-A4773124949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D3CAD-39A7-4C70-B6FA-60A5BF98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7ACB6-347E-4CB0-BD33-2472D180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E1C9-B5BE-4029-9923-5FDB77E9F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5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25E19-C031-425A-B14E-C996D6E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47657-F115-4429-994B-30415AEA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9D15B-6A80-4F37-AFC7-56F9F439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4FD7-E664-4466-AE59-A4773124949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BC90E-188B-42AD-BB05-6643761C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8574E-6D88-460E-83A4-989A5D6D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E1C9-B5BE-4029-9923-5FDB77E9F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5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BE3B-EE3F-4AB0-97A7-325E4276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BF44C-9BEA-40B7-951B-A13D2AD2B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E4C6EA-8ED6-4CBE-B9F2-5B982DA6C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70122-F4C8-4964-A08C-F711F97C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4FD7-E664-4466-AE59-A4773124949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C945B-7801-4EF6-B9E6-E83D2060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84FD5-1ADA-4F26-9A59-6D7FFE4A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E1C9-B5BE-4029-9923-5FDB77E9F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F6BFA-5651-4776-B5B9-D19826C9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BE6D-0325-4D18-9984-DCB144FD0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68194-5E46-4B65-9361-494AA1CAE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812FA8-D541-4003-A4E5-36289E5BF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FB26E1-89FA-4DA3-87A5-5E80087DB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1DB171-B5EB-4F82-815F-D1B2BED2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4FD7-E664-4466-AE59-A4773124949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20B5D-6EF6-46C1-BADE-A8F4DD39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F70DCA-F979-409C-B704-5EBE9B1C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E1C9-B5BE-4029-9923-5FDB77E9F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D5096-0BF9-443A-A2D6-35534616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3BA397-DD53-4BEC-9267-0799EE6D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4FD7-E664-4466-AE59-A4773124949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B70A0D-D19F-4F33-B082-5BDBCD99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FF63AE-111D-4F87-ABAF-AF8C06B1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E1C9-B5BE-4029-9923-5FDB77E9F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CDB0EC-2916-4FD8-9EC8-771B2E70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4FD7-E664-4466-AE59-A4773124949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84D2DF-540A-4BF6-9AEA-1E7870F6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B3C63-1991-4766-8DA7-CAEEAAA4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E1C9-B5BE-4029-9923-5FDB77E9F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6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A0055-4BD2-4D2B-9853-0CE3EBDE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AEDB5-C7F6-4CD2-BA80-74511D26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54291C-5D7F-41A7-865E-D03716B96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C0231-50C6-48E5-A3E5-C702C2AF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4FD7-E664-4466-AE59-A4773124949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28A1B-F5B0-4808-B1E8-7CB2FEEF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B0958-E0F7-40F8-A284-5B3011DB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E1C9-B5BE-4029-9923-5FDB77E9F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9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E1D6-8EE3-4447-ACC2-ADE7AA0D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4E022A-9C2A-405A-8EA8-5D4C894F8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9CEBE-3AE7-4765-A1CC-A632E82E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DCCC5-4851-4F4F-84A1-BBB9FBDA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34FD7-E664-4466-AE59-A4773124949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DD41F-2335-4B1D-A7E4-39D82E9E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D287E-E045-4A83-86ED-D29CB62B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E1C9-B5BE-4029-9923-5FDB77E9F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7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040D9A-6436-43E1-9CFC-F441611F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CF882-3937-40EF-8C39-CB890719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75763-9AB6-4001-9AEA-2E4C9E2B8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34FD7-E664-4466-AE59-A4773124949E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E5204-9186-451A-9D6B-81769861E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C0BDC-6435-4DB6-8514-D2A2941CD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E1C9-B5BE-4029-9923-5FDB77E9F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1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D8DB50D-BD38-44D2-8F20-58461B4C05D3}"/>
              </a:ext>
            </a:extLst>
          </p:cNvPr>
          <p:cNvSpPr/>
          <p:nvPr/>
        </p:nvSpPr>
        <p:spPr>
          <a:xfrm>
            <a:off x="1870744" y="1065401"/>
            <a:ext cx="2214695" cy="221469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4D9165A-B4EC-4FE8-961E-290D507C98FF}"/>
              </a:ext>
            </a:extLst>
          </p:cNvPr>
          <p:cNvSpPr/>
          <p:nvPr/>
        </p:nvSpPr>
        <p:spPr>
          <a:xfrm>
            <a:off x="2978091" y="1779163"/>
            <a:ext cx="2214695" cy="221469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AF7B52-8A37-40D3-BF91-D7A02535305B}"/>
              </a:ext>
            </a:extLst>
          </p:cNvPr>
          <p:cNvSpPr/>
          <p:nvPr/>
        </p:nvSpPr>
        <p:spPr>
          <a:xfrm>
            <a:off x="1015067" y="2543261"/>
            <a:ext cx="2214695" cy="221469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8BB7A3-DC46-475A-B5DD-E0FD8C2989B7}"/>
              </a:ext>
            </a:extLst>
          </p:cNvPr>
          <p:cNvSpPr/>
          <p:nvPr/>
        </p:nvSpPr>
        <p:spPr>
          <a:xfrm>
            <a:off x="2341925" y="2911679"/>
            <a:ext cx="2214695" cy="2214695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BC41B9-C376-487B-817D-17DFE7790239}"/>
              </a:ext>
            </a:extLst>
          </p:cNvPr>
          <p:cNvSpPr/>
          <p:nvPr/>
        </p:nvSpPr>
        <p:spPr>
          <a:xfrm>
            <a:off x="3366781" y="351639"/>
            <a:ext cx="2214695" cy="2214695"/>
          </a:xfrm>
          <a:prstGeom prst="ellipse">
            <a:avLst/>
          </a:prstGeom>
          <a:solidFill>
            <a:srgbClr val="FF00FF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1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키">
            <a:extLst>
              <a:ext uri="{FF2B5EF4-FFF2-40B4-BE49-F238E27FC236}">
                <a16:creationId xmlns:a16="http://schemas.microsoft.com/office/drawing/2014/main" id="{B07688A6-6650-4398-9819-BD4E80758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199" y="4548931"/>
            <a:ext cx="914400" cy="914400"/>
          </a:xfrm>
          <a:prstGeom prst="rect">
            <a:avLst/>
          </a:prstGeom>
        </p:spPr>
      </p:pic>
      <p:grpSp>
        <p:nvGrpSpPr>
          <p:cNvPr id="10" name="그래픽 8" descr="숫 프로필">
            <a:extLst>
              <a:ext uri="{FF2B5EF4-FFF2-40B4-BE49-F238E27FC236}">
                <a16:creationId xmlns:a16="http://schemas.microsoft.com/office/drawing/2014/main" id="{CD4CBE9E-1773-4B9D-9C21-86A2F1495918}"/>
              </a:ext>
            </a:extLst>
          </p:cNvPr>
          <p:cNvGrpSpPr/>
          <p:nvPr/>
        </p:nvGrpSpPr>
        <p:grpSpPr>
          <a:xfrm>
            <a:off x="4085439" y="3541250"/>
            <a:ext cx="914400" cy="914400"/>
            <a:chOff x="4085439" y="3541250"/>
            <a:chExt cx="914400" cy="914400"/>
          </a:xfrm>
          <a:solidFill>
            <a:schemeClr val="bg2">
              <a:lumMod val="50000"/>
            </a:schemeClr>
          </a:solidFill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3D4D332-AFA1-4E14-BF3D-E8F02006BEAA}"/>
                </a:ext>
              </a:extLst>
            </p:cNvPr>
            <p:cNvSpPr/>
            <p:nvPr/>
          </p:nvSpPr>
          <p:spPr>
            <a:xfrm>
              <a:off x="4237839" y="4017500"/>
              <a:ext cx="609600" cy="304800"/>
            </a:xfrm>
            <a:custGeom>
              <a:avLst/>
              <a:gdLst>
                <a:gd name="connsiteX0" fmla="*/ 609600 w 609600"/>
                <a:gd name="connsiteY0" fmla="*/ 152400 h 304800"/>
                <a:gd name="connsiteX1" fmla="*/ 579120 w 609600"/>
                <a:gd name="connsiteY1" fmla="*/ 91440 h 304800"/>
                <a:gd name="connsiteX2" fmla="*/ 430530 w 609600"/>
                <a:gd name="connsiteY2" fmla="*/ 19050 h 304800"/>
                <a:gd name="connsiteX3" fmla="*/ 304800 w 609600"/>
                <a:gd name="connsiteY3" fmla="*/ 0 h 304800"/>
                <a:gd name="connsiteX4" fmla="*/ 179070 w 609600"/>
                <a:gd name="connsiteY4" fmla="*/ 19050 h 304800"/>
                <a:gd name="connsiteX5" fmla="*/ 30480 w 609600"/>
                <a:gd name="connsiteY5" fmla="*/ 91440 h 304800"/>
                <a:gd name="connsiteX6" fmla="*/ 0 w 609600"/>
                <a:gd name="connsiteY6" fmla="*/ 152400 h 304800"/>
                <a:gd name="connsiteX7" fmla="*/ 0 w 609600"/>
                <a:gd name="connsiteY7" fmla="*/ 304800 h 304800"/>
                <a:gd name="connsiteX8" fmla="*/ 609600 w 609600"/>
                <a:gd name="connsiteY8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304800">
                  <a:moveTo>
                    <a:pt x="609600" y="152400"/>
                  </a:moveTo>
                  <a:cubicBezTo>
                    <a:pt x="609103" y="128536"/>
                    <a:pt x="597913" y="106157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89779" y="6575"/>
                    <a:pt x="347417" y="157"/>
                    <a:pt x="304800" y="0"/>
                  </a:cubicBezTo>
                  <a:cubicBezTo>
                    <a:pt x="262230" y="734"/>
                    <a:pt x="219947" y="7141"/>
                    <a:pt x="179070" y="19050"/>
                  </a:cubicBezTo>
                  <a:cubicBezTo>
                    <a:pt x="125800" y="34595"/>
                    <a:pt x="75555" y="59073"/>
                    <a:pt x="30480" y="91440"/>
                  </a:cubicBezTo>
                  <a:cubicBezTo>
                    <a:pt x="11687" y="106157"/>
                    <a:pt x="497" y="128536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BDBDC7A-E075-4C96-B153-A57BFCC407D9}"/>
                </a:ext>
              </a:extLst>
            </p:cNvPr>
            <p:cNvSpPr/>
            <p:nvPr/>
          </p:nvSpPr>
          <p:spPr>
            <a:xfrm>
              <a:off x="4372662" y="3645941"/>
              <a:ext cx="326044" cy="171533"/>
            </a:xfrm>
            <a:custGeom>
              <a:avLst/>
              <a:gdLst>
                <a:gd name="connsiteX0" fmla="*/ 141402 w 326044"/>
                <a:gd name="connsiteY0" fmla="*/ 140577 h 171533"/>
                <a:gd name="connsiteX1" fmla="*/ 227127 w 326044"/>
                <a:gd name="connsiteY1" fmla="*/ 78951 h 171533"/>
                <a:gd name="connsiteX2" fmla="*/ 227127 w 326044"/>
                <a:gd name="connsiteY2" fmla="*/ 78951 h 171533"/>
                <a:gd name="connsiteX3" fmla="*/ 253416 w 326044"/>
                <a:gd name="connsiteY3" fmla="*/ 89523 h 171533"/>
                <a:gd name="connsiteX4" fmla="*/ 298945 w 326044"/>
                <a:gd name="connsiteY4" fmla="*/ 137815 h 171533"/>
                <a:gd name="connsiteX5" fmla="*/ 321329 w 326044"/>
                <a:gd name="connsiteY5" fmla="*/ 170200 h 171533"/>
                <a:gd name="connsiteX6" fmla="*/ 321329 w 326044"/>
                <a:gd name="connsiteY6" fmla="*/ 170200 h 171533"/>
                <a:gd name="connsiteX7" fmla="*/ 322377 w 326044"/>
                <a:gd name="connsiteY7" fmla="*/ 171534 h 171533"/>
                <a:gd name="connsiteX8" fmla="*/ 322377 w 326044"/>
                <a:gd name="connsiteY8" fmla="*/ 171534 h 171533"/>
                <a:gd name="connsiteX9" fmla="*/ 323615 w 326044"/>
                <a:gd name="connsiteY9" fmla="*/ 111240 h 171533"/>
                <a:gd name="connsiteX10" fmla="*/ 293802 w 326044"/>
                <a:gd name="connsiteY10" fmla="*/ 50090 h 171533"/>
                <a:gd name="connsiteX11" fmla="*/ 243795 w 326044"/>
                <a:gd name="connsiteY11" fmla="*/ 33421 h 171533"/>
                <a:gd name="connsiteX12" fmla="*/ 157880 w 326044"/>
                <a:gd name="connsiteY12" fmla="*/ 84 h 171533"/>
                <a:gd name="connsiteX13" fmla="*/ 36150 w 326044"/>
                <a:gd name="connsiteY13" fmla="*/ 52376 h 171533"/>
                <a:gd name="connsiteX14" fmla="*/ 6432 w 326044"/>
                <a:gd name="connsiteY14" fmla="*/ 134958 h 171533"/>
                <a:gd name="connsiteX15" fmla="*/ 2908 w 326044"/>
                <a:gd name="connsiteY15" fmla="*/ 162866 h 171533"/>
                <a:gd name="connsiteX16" fmla="*/ 18815 w 326044"/>
                <a:gd name="connsiteY16" fmla="*/ 162866 h 171533"/>
                <a:gd name="connsiteX17" fmla="*/ 18815 w 326044"/>
                <a:gd name="connsiteY17" fmla="*/ 162866 h 171533"/>
                <a:gd name="connsiteX18" fmla="*/ 141402 w 326044"/>
                <a:gd name="connsiteY18" fmla="*/ 140577 h 1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6044" h="171533">
                  <a:moveTo>
                    <a:pt x="141402" y="140577"/>
                  </a:moveTo>
                  <a:cubicBezTo>
                    <a:pt x="166167" y="126004"/>
                    <a:pt x="227127" y="78951"/>
                    <a:pt x="227127" y="78951"/>
                  </a:cubicBezTo>
                  <a:lnTo>
                    <a:pt x="227127" y="78951"/>
                  </a:lnTo>
                  <a:cubicBezTo>
                    <a:pt x="236746" y="79784"/>
                    <a:pt x="245898" y="83465"/>
                    <a:pt x="253416" y="89523"/>
                  </a:cubicBezTo>
                  <a:cubicBezTo>
                    <a:pt x="271708" y="102368"/>
                    <a:pt x="287199" y="118799"/>
                    <a:pt x="298945" y="137815"/>
                  </a:cubicBezTo>
                  <a:cubicBezTo>
                    <a:pt x="309518" y="153627"/>
                    <a:pt x="318567" y="166390"/>
                    <a:pt x="321329" y="170200"/>
                  </a:cubicBezTo>
                  <a:lnTo>
                    <a:pt x="321329" y="170200"/>
                  </a:lnTo>
                  <a:lnTo>
                    <a:pt x="322377" y="171534"/>
                  </a:lnTo>
                  <a:lnTo>
                    <a:pt x="322377" y="171534"/>
                  </a:lnTo>
                  <a:cubicBezTo>
                    <a:pt x="327139" y="162009"/>
                    <a:pt x="326949" y="135434"/>
                    <a:pt x="323615" y="111240"/>
                  </a:cubicBezTo>
                  <a:cubicBezTo>
                    <a:pt x="318948" y="77903"/>
                    <a:pt x="315138" y="67997"/>
                    <a:pt x="293802" y="50090"/>
                  </a:cubicBezTo>
                  <a:cubicBezTo>
                    <a:pt x="280207" y="37769"/>
                    <a:pt x="262063" y="31721"/>
                    <a:pt x="243795" y="33421"/>
                  </a:cubicBezTo>
                  <a:cubicBezTo>
                    <a:pt x="219009" y="14187"/>
                    <a:pt x="189151" y="2602"/>
                    <a:pt x="157880" y="84"/>
                  </a:cubicBezTo>
                  <a:cubicBezTo>
                    <a:pt x="110255" y="-1631"/>
                    <a:pt x="58248" y="23229"/>
                    <a:pt x="36150" y="52376"/>
                  </a:cubicBezTo>
                  <a:cubicBezTo>
                    <a:pt x="2718" y="96191"/>
                    <a:pt x="6432" y="124766"/>
                    <a:pt x="6432" y="134958"/>
                  </a:cubicBezTo>
                  <a:cubicBezTo>
                    <a:pt x="6432" y="145149"/>
                    <a:pt x="-5283" y="162866"/>
                    <a:pt x="2908" y="162866"/>
                  </a:cubicBezTo>
                  <a:cubicBezTo>
                    <a:pt x="8242" y="162866"/>
                    <a:pt x="13481" y="162866"/>
                    <a:pt x="18815" y="162866"/>
                  </a:cubicBezTo>
                  <a:lnTo>
                    <a:pt x="18815" y="162866"/>
                  </a:lnTo>
                  <a:cubicBezTo>
                    <a:pt x="49009" y="162009"/>
                    <a:pt x="110636" y="158675"/>
                    <a:pt x="141402" y="1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9FC1A9B-3E6E-4601-B5E1-648169D95A68}"/>
                </a:ext>
              </a:extLst>
            </p:cNvPr>
            <p:cNvSpPr/>
            <p:nvPr/>
          </p:nvSpPr>
          <p:spPr>
            <a:xfrm>
              <a:off x="4390334" y="3745084"/>
              <a:ext cx="303276" cy="233186"/>
            </a:xfrm>
            <a:custGeom>
              <a:avLst/>
              <a:gdLst>
                <a:gd name="connsiteX0" fmla="*/ 289655 w 303276"/>
                <a:gd name="connsiteY0" fmla="*/ 83534 h 233186"/>
                <a:gd name="connsiteX1" fmla="*/ 265938 w 303276"/>
                <a:gd name="connsiteY1" fmla="*/ 49340 h 233186"/>
                <a:gd name="connsiteX2" fmla="*/ 225076 w 303276"/>
                <a:gd name="connsiteY2" fmla="*/ 5715 h 233186"/>
                <a:gd name="connsiteX3" fmla="*/ 214694 w 303276"/>
                <a:gd name="connsiteY3" fmla="*/ 0 h 233186"/>
                <a:gd name="connsiteX4" fmla="*/ 133350 w 303276"/>
                <a:gd name="connsiteY4" fmla="*/ 57721 h 233186"/>
                <a:gd name="connsiteX5" fmla="*/ 0 w 303276"/>
                <a:gd name="connsiteY5" fmla="*/ 82677 h 233186"/>
                <a:gd name="connsiteX6" fmla="*/ 154278 w 303276"/>
                <a:gd name="connsiteY6" fmla="*/ 233175 h 233186"/>
                <a:gd name="connsiteX7" fmla="*/ 303276 w 303276"/>
                <a:gd name="connsiteY7" fmla="*/ 102203 h 23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276" h="233186">
                  <a:moveTo>
                    <a:pt x="289655" y="83534"/>
                  </a:moveTo>
                  <a:cubicBezTo>
                    <a:pt x="289179" y="82868"/>
                    <a:pt x="278702" y="68294"/>
                    <a:pt x="265938" y="49340"/>
                  </a:cubicBezTo>
                  <a:cubicBezTo>
                    <a:pt x="255456" y="32148"/>
                    <a:pt x="241546" y="17297"/>
                    <a:pt x="225076" y="5715"/>
                  </a:cubicBezTo>
                  <a:cubicBezTo>
                    <a:pt x="221870" y="3380"/>
                    <a:pt x="218382" y="1460"/>
                    <a:pt x="214694" y="0"/>
                  </a:cubicBezTo>
                  <a:cubicBezTo>
                    <a:pt x="197739" y="12859"/>
                    <a:pt x="154115" y="45625"/>
                    <a:pt x="133350" y="57721"/>
                  </a:cubicBezTo>
                  <a:cubicBezTo>
                    <a:pt x="100394" y="76771"/>
                    <a:pt x="40291" y="81820"/>
                    <a:pt x="0" y="82677"/>
                  </a:cubicBezTo>
                  <a:cubicBezTo>
                    <a:pt x="1044" y="166839"/>
                    <a:pt x="70116" y="234219"/>
                    <a:pt x="154278" y="233175"/>
                  </a:cubicBezTo>
                  <a:cubicBezTo>
                    <a:pt x="229450" y="232243"/>
                    <a:pt x="292712" y="176634"/>
                    <a:pt x="303276" y="102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10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ParkSeongjin</dc:creator>
  <cp:lastModifiedBy>ParkSeongjin</cp:lastModifiedBy>
  <cp:revision>5</cp:revision>
  <dcterms:created xsi:type="dcterms:W3CDTF">2020-07-19T06:54:06Z</dcterms:created>
  <dcterms:modified xsi:type="dcterms:W3CDTF">2020-07-21T14:26:44Z</dcterms:modified>
</cp:coreProperties>
</file>