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790238" cy="7315200"/>
  <p:notesSz cx="6858000" cy="9144000"/>
  <p:defaultTextStyle>
    <a:defPPr>
      <a:defRPr lang="en-US"/>
    </a:defPPr>
    <a:lvl1pPr marL="0" algn="l" defTabSz="456065" rtl="0" eaLnBrk="1" latinLnBrk="0" hangingPunct="1">
      <a:defRPr sz="883" kern="1200">
        <a:solidFill>
          <a:schemeClr val="tx1"/>
        </a:solidFill>
        <a:latin typeface="+mn-lt"/>
        <a:ea typeface="+mn-ea"/>
        <a:cs typeface="+mn-cs"/>
      </a:defRPr>
    </a:lvl1pPr>
    <a:lvl2pPr marL="228033" algn="l" defTabSz="456065" rtl="0" eaLnBrk="1" latinLnBrk="0" hangingPunct="1">
      <a:defRPr sz="883" kern="1200">
        <a:solidFill>
          <a:schemeClr val="tx1"/>
        </a:solidFill>
        <a:latin typeface="+mn-lt"/>
        <a:ea typeface="+mn-ea"/>
        <a:cs typeface="+mn-cs"/>
      </a:defRPr>
    </a:lvl2pPr>
    <a:lvl3pPr marL="456065" algn="l" defTabSz="456065" rtl="0" eaLnBrk="1" latinLnBrk="0" hangingPunct="1">
      <a:defRPr sz="883" kern="1200">
        <a:solidFill>
          <a:schemeClr val="tx1"/>
        </a:solidFill>
        <a:latin typeface="+mn-lt"/>
        <a:ea typeface="+mn-ea"/>
        <a:cs typeface="+mn-cs"/>
      </a:defRPr>
    </a:lvl3pPr>
    <a:lvl4pPr marL="684098" algn="l" defTabSz="456065" rtl="0" eaLnBrk="1" latinLnBrk="0" hangingPunct="1">
      <a:defRPr sz="883" kern="1200">
        <a:solidFill>
          <a:schemeClr val="tx1"/>
        </a:solidFill>
        <a:latin typeface="+mn-lt"/>
        <a:ea typeface="+mn-ea"/>
        <a:cs typeface="+mn-cs"/>
      </a:defRPr>
    </a:lvl4pPr>
    <a:lvl5pPr marL="912131" algn="l" defTabSz="456065" rtl="0" eaLnBrk="1" latinLnBrk="0" hangingPunct="1">
      <a:defRPr sz="883" kern="1200">
        <a:solidFill>
          <a:schemeClr val="tx1"/>
        </a:solidFill>
        <a:latin typeface="+mn-lt"/>
        <a:ea typeface="+mn-ea"/>
        <a:cs typeface="+mn-cs"/>
      </a:defRPr>
    </a:lvl5pPr>
    <a:lvl6pPr marL="1140163" algn="l" defTabSz="456065" rtl="0" eaLnBrk="1" latinLnBrk="0" hangingPunct="1">
      <a:defRPr sz="883" kern="1200">
        <a:solidFill>
          <a:schemeClr val="tx1"/>
        </a:solidFill>
        <a:latin typeface="+mn-lt"/>
        <a:ea typeface="+mn-ea"/>
        <a:cs typeface="+mn-cs"/>
      </a:defRPr>
    </a:lvl6pPr>
    <a:lvl7pPr marL="1368196" algn="l" defTabSz="456065" rtl="0" eaLnBrk="1" latinLnBrk="0" hangingPunct="1">
      <a:defRPr sz="883" kern="1200">
        <a:solidFill>
          <a:schemeClr val="tx1"/>
        </a:solidFill>
        <a:latin typeface="+mn-lt"/>
        <a:ea typeface="+mn-ea"/>
        <a:cs typeface="+mn-cs"/>
      </a:defRPr>
    </a:lvl7pPr>
    <a:lvl8pPr marL="1596228" algn="l" defTabSz="456065" rtl="0" eaLnBrk="1" latinLnBrk="0" hangingPunct="1">
      <a:defRPr sz="883" kern="1200">
        <a:solidFill>
          <a:schemeClr val="tx1"/>
        </a:solidFill>
        <a:latin typeface="+mn-lt"/>
        <a:ea typeface="+mn-ea"/>
        <a:cs typeface="+mn-cs"/>
      </a:defRPr>
    </a:lvl8pPr>
    <a:lvl9pPr marL="1824262" algn="l" defTabSz="456065" rtl="0" eaLnBrk="1" latinLnBrk="0" hangingPunct="1">
      <a:defRPr sz="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EEA67CA-8D16-4678-818F-0D9EFE88A777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07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4660"/>
  </p:normalViewPr>
  <p:slideViewPr>
    <p:cSldViewPr>
      <p:cViewPr>
        <p:scale>
          <a:sx n="122" d="100"/>
          <a:sy n="122" d="100"/>
        </p:scale>
        <p:origin x="1936" y="152"/>
      </p:cViewPr>
      <p:guideLst>
        <p:guide orient="horz" pos="2307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308" y="2272476"/>
            <a:ext cx="9171704" cy="1568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8561" y="4145304"/>
            <a:ext cx="7553167" cy="186944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2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5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98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31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64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96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29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62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22974" y="292995"/>
            <a:ext cx="2427804" cy="62416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566" y="292995"/>
            <a:ext cx="7103570" cy="62416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396" y="4700732"/>
            <a:ext cx="9171704" cy="1452880"/>
          </a:xfrm>
        </p:spPr>
        <p:txBody>
          <a:bodyPr anchor="t"/>
          <a:lstStyle>
            <a:lvl1pPr algn="l">
              <a:defRPr sz="209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2396" y="3100534"/>
            <a:ext cx="9171704" cy="1600193"/>
          </a:xfrm>
        </p:spPr>
        <p:txBody>
          <a:bodyPr anchor="b"/>
          <a:lstStyle>
            <a:lvl1pPr marL="0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1pPr>
            <a:lvl2pPr marL="232829" indent="0">
              <a:buNone/>
              <a:defRPr sz="897">
                <a:solidFill>
                  <a:schemeClr val="tx1">
                    <a:tint val="75000"/>
                  </a:schemeClr>
                </a:solidFill>
              </a:defRPr>
            </a:lvl2pPr>
            <a:lvl3pPr marL="465654" indent="0">
              <a:buNone/>
              <a:defRPr sz="802">
                <a:solidFill>
                  <a:schemeClr val="tx1">
                    <a:tint val="75000"/>
                  </a:schemeClr>
                </a:solidFill>
              </a:defRPr>
            </a:lvl3pPr>
            <a:lvl4pPr marL="698487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3131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64138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96968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29793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62618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534" y="1706910"/>
            <a:ext cx="4765691" cy="4827687"/>
          </a:xfrm>
        </p:spPr>
        <p:txBody>
          <a:bodyPr/>
          <a:lstStyle>
            <a:lvl1pPr>
              <a:defRPr sz="1400"/>
            </a:lvl1pPr>
            <a:lvl2pPr>
              <a:defRPr sz="1201"/>
            </a:lvl2pPr>
            <a:lvl3pPr>
              <a:defRPr sz="1003"/>
            </a:lvl3pPr>
            <a:lvl4pPr>
              <a:defRPr sz="897"/>
            </a:lvl4pPr>
            <a:lvl5pPr>
              <a:defRPr sz="897"/>
            </a:lvl5pPr>
            <a:lvl6pPr>
              <a:defRPr sz="897"/>
            </a:lvl6pPr>
            <a:lvl7pPr>
              <a:defRPr sz="897"/>
            </a:lvl7pPr>
            <a:lvl8pPr>
              <a:defRPr sz="897"/>
            </a:lvl8pPr>
            <a:lvl9pPr>
              <a:defRPr sz="8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5064" y="1706910"/>
            <a:ext cx="4765691" cy="4827687"/>
          </a:xfrm>
        </p:spPr>
        <p:txBody>
          <a:bodyPr/>
          <a:lstStyle>
            <a:lvl1pPr>
              <a:defRPr sz="1400"/>
            </a:lvl1pPr>
            <a:lvl2pPr>
              <a:defRPr sz="1201"/>
            </a:lvl2pPr>
            <a:lvl3pPr>
              <a:defRPr sz="1003"/>
            </a:lvl3pPr>
            <a:lvl4pPr>
              <a:defRPr sz="897"/>
            </a:lvl4pPr>
            <a:lvl5pPr>
              <a:defRPr sz="897"/>
            </a:lvl5pPr>
            <a:lvl6pPr>
              <a:defRPr sz="897"/>
            </a:lvl6pPr>
            <a:lvl7pPr>
              <a:defRPr sz="897"/>
            </a:lvl7pPr>
            <a:lvl8pPr>
              <a:defRPr sz="897"/>
            </a:lvl8pPr>
            <a:lvl9pPr>
              <a:defRPr sz="8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6" y="1637493"/>
            <a:ext cx="4767562" cy="682415"/>
          </a:xfrm>
        </p:spPr>
        <p:txBody>
          <a:bodyPr anchor="b"/>
          <a:lstStyle>
            <a:lvl1pPr marL="0" indent="0">
              <a:buNone/>
              <a:defRPr sz="1201" b="1"/>
            </a:lvl1pPr>
            <a:lvl2pPr marL="232829" indent="0">
              <a:buNone/>
              <a:defRPr sz="1003" b="1"/>
            </a:lvl2pPr>
            <a:lvl3pPr marL="465654" indent="0">
              <a:buNone/>
              <a:defRPr sz="897" b="1"/>
            </a:lvl3pPr>
            <a:lvl4pPr marL="698487" indent="0">
              <a:buNone/>
              <a:defRPr sz="802" b="1"/>
            </a:lvl4pPr>
            <a:lvl5pPr marL="931312" indent="0">
              <a:buNone/>
              <a:defRPr sz="802" b="1"/>
            </a:lvl5pPr>
            <a:lvl6pPr marL="1164138" indent="0">
              <a:buNone/>
              <a:defRPr sz="802" b="1"/>
            </a:lvl6pPr>
            <a:lvl7pPr marL="1396968" indent="0">
              <a:buNone/>
              <a:defRPr sz="802" b="1"/>
            </a:lvl7pPr>
            <a:lvl8pPr marL="1629793" indent="0">
              <a:buNone/>
              <a:defRPr sz="802" b="1"/>
            </a:lvl8pPr>
            <a:lvl9pPr marL="1862618" indent="0">
              <a:buNone/>
              <a:defRPr sz="8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556" y="2319903"/>
            <a:ext cx="4767562" cy="4214700"/>
          </a:xfrm>
        </p:spPr>
        <p:txBody>
          <a:bodyPr/>
          <a:lstStyle>
            <a:lvl1pPr>
              <a:defRPr sz="1201"/>
            </a:lvl1pPr>
            <a:lvl2pPr>
              <a:defRPr sz="1003"/>
            </a:lvl2pPr>
            <a:lvl3pPr>
              <a:defRPr sz="897"/>
            </a:lvl3pPr>
            <a:lvl4pPr>
              <a:defRPr sz="802"/>
            </a:lvl4pPr>
            <a:lvl5pPr>
              <a:defRPr sz="802"/>
            </a:lvl5pPr>
            <a:lvl6pPr>
              <a:defRPr sz="802"/>
            </a:lvl6pPr>
            <a:lvl7pPr>
              <a:defRPr sz="802"/>
            </a:lvl7pPr>
            <a:lvl8pPr>
              <a:defRPr sz="802"/>
            </a:lvl8pPr>
            <a:lvl9pPr>
              <a:defRPr sz="8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1309" y="1637493"/>
            <a:ext cx="4769434" cy="682415"/>
          </a:xfrm>
        </p:spPr>
        <p:txBody>
          <a:bodyPr anchor="b"/>
          <a:lstStyle>
            <a:lvl1pPr marL="0" indent="0">
              <a:buNone/>
              <a:defRPr sz="1201" b="1"/>
            </a:lvl1pPr>
            <a:lvl2pPr marL="232829" indent="0">
              <a:buNone/>
              <a:defRPr sz="1003" b="1"/>
            </a:lvl2pPr>
            <a:lvl3pPr marL="465654" indent="0">
              <a:buNone/>
              <a:defRPr sz="897" b="1"/>
            </a:lvl3pPr>
            <a:lvl4pPr marL="698487" indent="0">
              <a:buNone/>
              <a:defRPr sz="802" b="1"/>
            </a:lvl4pPr>
            <a:lvl5pPr marL="931312" indent="0">
              <a:buNone/>
              <a:defRPr sz="802" b="1"/>
            </a:lvl5pPr>
            <a:lvl6pPr marL="1164138" indent="0">
              <a:buNone/>
              <a:defRPr sz="802" b="1"/>
            </a:lvl6pPr>
            <a:lvl7pPr marL="1396968" indent="0">
              <a:buNone/>
              <a:defRPr sz="802" b="1"/>
            </a:lvl7pPr>
            <a:lvl8pPr marL="1629793" indent="0">
              <a:buNone/>
              <a:defRPr sz="802" b="1"/>
            </a:lvl8pPr>
            <a:lvl9pPr marL="1862618" indent="0">
              <a:buNone/>
              <a:defRPr sz="8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1309" y="2319903"/>
            <a:ext cx="4769434" cy="4214700"/>
          </a:xfrm>
        </p:spPr>
        <p:txBody>
          <a:bodyPr/>
          <a:lstStyle>
            <a:lvl1pPr>
              <a:defRPr sz="1201"/>
            </a:lvl1pPr>
            <a:lvl2pPr>
              <a:defRPr sz="1003"/>
            </a:lvl2pPr>
            <a:lvl3pPr>
              <a:defRPr sz="897"/>
            </a:lvl3pPr>
            <a:lvl4pPr>
              <a:defRPr sz="802"/>
            </a:lvl4pPr>
            <a:lvl5pPr>
              <a:defRPr sz="802"/>
            </a:lvl5pPr>
            <a:lvl6pPr>
              <a:defRPr sz="802"/>
            </a:lvl6pPr>
            <a:lvl7pPr>
              <a:defRPr sz="802"/>
            </a:lvl7pPr>
            <a:lvl8pPr>
              <a:defRPr sz="802"/>
            </a:lvl8pPr>
            <a:lvl9pPr>
              <a:defRPr sz="8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71" y="291265"/>
            <a:ext cx="3549915" cy="1239518"/>
          </a:xfrm>
        </p:spPr>
        <p:txBody>
          <a:bodyPr anchor="b"/>
          <a:lstStyle>
            <a:lvl1pPr algn="l">
              <a:defRPr sz="100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8735" y="291289"/>
            <a:ext cx="6032045" cy="6243317"/>
          </a:xfrm>
        </p:spPr>
        <p:txBody>
          <a:bodyPr/>
          <a:lstStyle>
            <a:lvl1pPr>
              <a:defRPr sz="1597"/>
            </a:lvl1pPr>
            <a:lvl2pPr>
              <a:defRPr sz="1400"/>
            </a:lvl2pPr>
            <a:lvl3pPr>
              <a:defRPr sz="1201"/>
            </a:lvl3pPr>
            <a:lvl4pPr>
              <a:defRPr sz="1003"/>
            </a:lvl4pPr>
            <a:lvl5pPr>
              <a:defRPr sz="1003"/>
            </a:lvl5pPr>
            <a:lvl6pPr>
              <a:defRPr sz="1003"/>
            </a:lvl6pPr>
            <a:lvl7pPr>
              <a:defRPr sz="1003"/>
            </a:lvl7pPr>
            <a:lvl8pPr>
              <a:defRPr sz="1003"/>
            </a:lvl8pPr>
            <a:lvl9pPr>
              <a:defRPr sz="100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571" y="1530816"/>
            <a:ext cx="3549915" cy="5003793"/>
          </a:xfrm>
        </p:spPr>
        <p:txBody>
          <a:bodyPr/>
          <a:lstStyle>
            <a:lvl1pPr marL="0" indent="0">
              <a:buNone/>
              <a:defRPr sz="706"/>
            </a:lvl1pPr>
            <a:lvl2pPr marL="232829" indent="0">
              <a:buNone/>
              <a:defRPr sz="603"/>
            </a:lvl2pPr>
            <a:lvl3pPr marL="465654" indent="0">
              <a:buNone/>
              <a:defRPr sz="506"/>
            </a:lvl3pPr>
            <a:lvl4pPr marL="698487" indent="0">
              <a:buNone/>
              <a:defRPr sz="403"/>
            </a:lvl4pPr>
            <a:lvl5pPr marL="931312" indent="0">
              <a:buNone/>
              <a:defRPr sz="403"/>
            </a:lvl5pPr>
            <a:lvl6pPr marL="1164138" indent="0">
              <a:buNone/>
              <a:defRPr sz="403"/>
            </a:lvl6pPr>
            <a:lvl7pPr marL="1396968" indent="0">
              <a:buNone/>
              <a:defRPr sz="403"/>
            </a:lvl7pPr>
            <a:lvl8pPr marL="1629793" indent="0">
              <a:buNone/>
              <a:defRPr sz="403"/>
            </a:lvl8pPr>
            <a:lvl9pPr marL="1862618" indent="0">
              <a:buNone/>
              <a:defRPr sz="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008" y="5120671"/>
            <a:ext cx="6474143" cy="604519"/>
          </a:xfrm>
        </p:spPr>
        <p:txBody>
          <a:bodyPr anchor="b"/>
          <a:lstStyle>
            <a:lvl1pPr algn="l">
              <a:defRPr sz="100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5008" y="653646"/>
            <a:ext cx="6474143" cy="4389122"/>
          </a:xfrm>
        </p:spPr>
        <p:txBody>
          <a:bodyPr/>
          <a:lstStyle>
            <a:lvl1pPr marL="0" indent="0">
              <a:buNone/>
              <a:defRPr sz="1597"/>
            </a:lvl1pPr>
            <a:lvl2pPr marL="232829" indent="0">
              <a:buNone/>
              <a:defRPr sz="1400"/>
            </a:lvl2pPr>
            <a:lvl3pPr marL="465654" indent="0">
              <a:buNone/>
              <a:defRPr sz="1201"/>
            </a:lvl3pPr>
            <a:lvl4pPr marL="698487" indent="0">
              <a:buNone/>
              <a:defRPr sz="1003"/>
            </a:lvl4pPr>
            <a:lvl5pPr marL="931312" indent="0">
              <a:buNone/>
              <a:defRPr sz="1003"/>
            </a:lvl5pPr>
            <a:lvl6pPr marL="1164138" indent="0">
              <a:buNone/>
              <a:defRPr sz="1003"/>
            </a:lvl6pPr>
            <a:lvl7pPr marL="1396968" indent="0">
              <a:buNone/>
              <a:defRPr sz="1003"/>
            </a:lvl7pPr>
            <a:lvl8pPr marL="1629793" indent="0">
              <a:buNone/>
              <a:defRPr sz="1003"/>
            </a:lvl8pPr>
            <a:lvl9pPr marL="1862618" indent="0">
              <a:buNone/>
              <a:defRPr sz="100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5008" y="5725198"/>
            <a:ext cx="6474143" cy="858523"/>
          </a:xfrm>
        </p:spPr>
        <p:txBody>
          <a:bodyPr/>
          <a:lstStyle>
            <a:lvl1pPr marL="0" indent="0">
              <a:buNone/>
              <a:defRPr sz="706"/>
            </a:lvl1pPr>
            <a:lvl2pPr marL="232829" indent="0">
              <a:buNone/>
              <a:defRPr sz="603"/>
            </a:lvl2pPr>
            <a:lvl3pPr marL="465654" indent="0">
              <a:buNone/>
              <a:defRPr sz="506"/>
            </a:lvl3pPr>
            <a:lvl4pPr marL="698487" indent="0">
              <a:buNone/>
              <a:defRPr sz="403"/>
            </a:lvl4pPr>
            <a:lvl5pPr marL="931312" indent="0">
              <a:buNone/>
              <a:defRPr sz="403"/>
            </a:lvl5pPr>
            <a:lvl6pPr marL="1164138" indent="0">
              <a:buNone/>
              <a:defRPr sz="403"/>
            </a:lvl6pPr>
            <a:lvl7pPr marL="1396968" indent="0">
              <a:buNone/>
              <a:defRPr sz="403"/>
            </a:lvl7pPr>
            <a:lvl8pPr marL="1629793" indent="0">
              <a:buNone/>
              <a:defRPr sz="403"/>
            </a:lvl8pPr>
            <a:lvl9pPr marL="1862618" indent="0">
              <a:buNone/>
              <a:defRPr sz="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548" y="292983"/>
            <a:ext cx="9711216" cy="1219199"/>
          </a:xfrm>
          <a:prstGeom prst="rect">
            <a:avLst/>
          </a:prstGeom>
        </p:spPr>
        <p:txBody>
          <a:bodyPr vert="horz" lIns="46562" tIns="23281" rIns="46562" bIns="2328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48" y="1706910"/>
            <a:ext cx="9711216" cy="4827687"/>
          </a:xfrm>
          <a:prstGeom prst="rect">
            <a:avLst/>
          </a:prstGeom>
        </p:spPr>
        <p:txBody>
          <a:bodyPr vert="horz" lIns="46562" tIns="23281" rIns="46562" bIns="2328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572" y="6780156"/>
            <a:ext cx="2517725" cy="389470"/>
          </a:xfrm>
          <a:prstGeom prst="rect">
            <a:avLst/>
          </a:prstGeom>
        </p:spPr>
        <p:txBody>
          <a:bodyPr vert="horz" lIns="46562" tIns="23281" rIns="46562" bIns="23281" rtlCol="0" anchor="ctr"/>
          <a:lstStyle>
            <a:lvl1pPr algn="l">
              <a:defRPr sz="6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701" y="6780156"/>
            <a:ext cx="3416909" cy="389470"/>
          </a:xfrm>
          <a:prstGeom prst="rect">
            <a:avLst/>
          </a:prstGeom>
        </p:spPr>
        <p:txBody>
          <a:bodyPr vert="horz" lIns="46562" tIns="23281" rIns="46562" bIns="23281" rtlCol="0" anchor="ctr"/>
          <a:lstStyle>
            <a:lvl1pPr algn="ctr">
              <a:defRPr sz="6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33069" y="6780156"/>
            <a:ext cx="2517725" cy="389470"/>
          </a:xfrm>
          <a:prstGeom prst="rect">
            <a:avLst/>
          </a:prstGeom>
        </p:spPr>
        <p:txBody>
          <a:bodyPr vert="horz" lIns="46562" tIns="23281" rIns="46562" bIns="23281" rtlCol="0" anchor="ctr"/>
          <a:lstStyle>
            <a:lvl1pPr algn="r">
              <a:defRPr sz="6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5654" rtl="0" eaLnBrk="1" latinLnBrk="0" hangingPunct="1">
        <a:spcBef>
          <a:spcPct val="0"/>
        </a:spcBef>
        <a:buNone/>
        <a:defRPr sz="22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4621" indent="-174621" algn="l" defTabSz="465654" rtl="0" eaLnBrk="1" latinLnBrk="0" hangingPunct="1">
        <a:spcBef>
          <a:spcPct val="20000"/>
        </a:spcBef>
        <a:buFont typeface="Arial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1pPr>
      <a:lvl2pPr marL="378342" indent="-145514" algn="l" defTabSz="465654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82067" indent="-116410" algn="l" defTabSz="465654" rtl="0" eaLnBrk="1" latinLnBrk="0" hangingPunct="1">
        <a:spcBef>
          <a:spcPct val="20000"/>
        </a:spcBef>
        <a:buFont typeface="Arial" pitchFamily="34" charset="0"/>
        <a:buChar char="•"/>
        <a:defRPr sz="1201" kern="1200">
          <a:solidFill>
            <a:schemeClr val="tx1"/>
          </a:solidFill>
          <a:latin typeface="+mn-lt"/>
          <a:ea typeface="+mn-ea"/>
          <a:cs typeface="+mn-cs"/>
        </a:defRPr>
      </a:lvl3pPr>
      <a:lvl4pPr marL="814899" indent="-116410" algn="l" defTabSz="465654" rtl="0" eaLnBrk="1" latinLnBrk="0" hangingPunct="1">
        <a:spcBef>
          <a:spcPct val="20000"/>
        </a:spcBef>
        <a:buFont typeface="Arial" pitchFamily="34" charset="0"/>
        <a:buChar char="–"/>
        <a:defRPr sz="1003" kern="1200">
          <a:solidFill>
            <a:schemeClr val="tx1"/>
          </a:solidFill>
          <a:latin typeface="+mn-lt"/>
          <a:ea typeface="+mn-ea"/>
          <a:cs typeface="+mn-cs"/>
        </a:defRPr>
      </a:lvl4pPr>
      <a:lvl5pPr marL="1047724" indent="-116410" algn="l" defTabSz="465654" rtl="0" eaLnBrk="1" latinLnBrk="0" hangingPunct="1">
        <a:spcBef>
          <a:spcPct val="20000"/>
        </a:spcBef>
        <a:buFont typeface="Arial" pitchFamily="34" charset="0"/>
        <a:buChar char="»"/>
        <a:defRPr sz="1003" kern="1200">
          <a:solidFill>
            <a:schemeClr val="tx1"/>
          </a:solidFill>
          <a:latin typeface="+mn-lt"/>
          <a:ea typeface="+mn-ea"/>
          <a:cs typeface="+mn-cs"/>
        </a:defRPr>
      </a:lvl5pPr>
      <a:lvl6pPr marL="1280550" indent="-116410" algn="l" defTabSz="465654" rtl="0" eaLnBrk="1" latinLnBrk="0" hangingPunct="1">
        <a:spcBef>
          <a:spcPct val="20000"/>
        </a:spcBef>
        <a:buFont typeface="Arial" pitchFamily="34" charset="0"/>
        <a:buChar char="•"/>
        <a:defRPr sz="1003" kern="1200">
          <a:solidFill>
            <a:schemeClr val="tx1"/>
          </a:solidFill>
          <a:latin typeface="+mn-lt"/>
          <a:ea typeface="+mn-ea"/>
          <a:cs typeface="+mn-cs"/>
        </a:defRPr>
      </a:lvl6pPr>
      <a:lvl7pPr marL="1513387" indent="-116410" algn="l" defTabSz="465654" rtl="0" eaLnBrk="1" latinLnBrk="0" hangingPunct="1">
        <a:spcBef>
          <a:spcPct val="20000"/>
        </a:spcBef>
        <a:buFont typeface="Arial" pitchFamily="34" charset="0"/>
        <a:buChar char="•"/>
        <a:defRPr sz="1003" kern="1200">
          <a:solidFill>
            <a:schemeClr val="tx1"/>
          </a:solidFill>
          <a:latin typeface="+mn-lt"/>
          <a:ea typeface="+mn-ea"/>
          <a:cs typeface="+mn-cs"/>
        </a:defRPr>
      </a:lvl7pPr>
      <a:lvl8pPr marL="1746208" indent="-116410" algn="l" defTabSz="465654" rtl="0" eaLnBrk="1" latinLnBrk="0" hangingPunct="1">
        <a:spcBef>
          <a:spcPct val="20000"/>
        </a:spcBef>
        <a:buFont typeface="Arial" pitchFamily="34" charset="0"/>
        <a:buChar char="•"/>
        <a:defRPr sz="1003" kern="1200">
          <a:solidFill>
            <a:schemeClr val="tx1"/>
          </a:solidFill>
          <a:latin typeface="+mn-lt"/>
          <a:ea typeface="+mn-ea"/>
          <a:cs typeface="+mn-cs"/>
        </a:defRPr>
      </a:lvl8pPr>
      <a:lvl9pPr marL="1979037" indent="-116410" algn="l" defTabSz="465654" rtl="0" eaLnBrk="1" latinLnBrk="0" hangingPunct="1">
        <a:spcBef>
          <a:spcPct val="20000"/>
        </a:spcBef>
        <a:buFont typeface="Arial" pitchFamily="34" charset="0"/>
        <a:buChar char="•"/>
        <a:defRPr sz="10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5654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1pPr>
      <a:lvl2pPr marL="232829" algn="l" defTabSz="465654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2pPr>
      <a:lvl3pPr marL="465654" algn="l" defTabSz="465654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3pPr>
      <a:lvl4pPr marL="698487" algn="l" defTabSz="465654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931312" algn="l" defTabSz="465654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164138" algn="l" defTabSz="465654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396968" algn="l" defTabSz="465654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629793" algn="l" defTabSz="465654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862618" algn="l" defTabSz="465654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27381D38-75A4-4D4D-B8D3-FCFF13D3F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875408"/>
              </p:ext>
            </p:extLst>
          </p:nvPr>
        </p:nvGraphicFramePr>
        <p:xfrm>
          <a:off x="553288" y="76200"/>
          <a:ext cx="8646424" cy="6656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9802">
                  <a:extLst>
                    <a:ext uri="{9D8B030D-6E8A-4147-A177-3AD203B41FA5}">
                      <a16:colId xmlns:a16="http://schemas.microsoft.com/office/drawing/2014/main" val="2320577486"/>
                    </a:ext>
                  </a:extLst>
                </a:gridCol>
                <a:gridCol w="960916">
                  <a:extLst>
                    <a:ext uri="{9D8B030D-6E8A-4147-A177-3AD203B41FA5}">
                      <a16:colId xmlns:a16="http://schemas.microsoft.com/office/drawing/2014/main" val="3325302910"/>
                    </a:ext>
                  </a:extLst>
                </a:gridCol>
                <a:gridCol w="693402">
                  <a:extLst>
                    <a:ext uri="{9D8B030D-6E8A-4147-A177-3AD203B41FA5}">
                      <a16:colId xmlns:a16="http://schemas.microsoft.com/office/drawing/2014/main" val="999305945"/>
                    </a:ext>
                  </a:extLst>
                </a:gridCol>
                <a:gridCol w="745364">
                  <a:extLst>
                    <a:ext uri="{9D8B030D-6E8A-4147-A177-3AD203B41FA5}">
                      <a16:colId xmlns:a16="http://schemas.microsoft.com/office/drawing/2014/main" val="1714798948"/>
                    </a:ext>
                  </a:extLst>
                </a:gridCol>
                <a:gridCol w="1240075">
                  <a:extLst>
                    <a:ext uri="{9D8B030D-6E8A-4147-A177-3AD203B41FA5}">
                      <a16:colId xmlns:a16="http://schemas.microsoft.com/office/drawing/2014/main" val="346200017"/>
                    </a:ext>
                  </a:extLst>
                </a:gridCol>
                <a:gridCol w="1014706">
                  <a:extLst>
                    <a:ext uri="{9D8B030D-6E8A-4147-A177-3AD203B41FA5}">
                      <a16:colId xmlns:a16="http://schemas.microsoft.com/office/drawing/2014/main" val="2784538032"/>
                    </a:ext>
                  </a:extLst>
                </a:gridCol>
                <a:gridCol w="787672">
                  <a:extLst>
                    <a:ext uri="{9D8B030D-6E8A-4147-A177-3AD203B41FA5}">
                      <a16:colId xmlns:a16="http://schemas.microsoft.com/office/drawing/2014/main" val="586933900"/>
                    </a:ext>
                  </a:extLst>
                </a:gridCol>
                <a:gridCol w="904829">
                  <a:extLst>
                    <a:ext uri="{9D8B030D-6E8A-4147-A177-3AD203B41FA5}">
                      <a16:colId xmlns:a16="http://schemas.microsoft.com/office/drawing/2014/main" val="921385143"/>
                    </a:ext>
                  </a:extLst>
                </a:gridCol>
                <a:gridCol w="1089658">
                  <a:extLst>
                    <a:ext uri="{9D8B030D-6E8A-4147-A177-3AD203B41FA5}">
                      <a16:colId xmlns:a16="http://schemas.microsoft.com/office/drawing/2014/main" val="1274498113"/>
                    </a:ext>
                  </a:extLst>
                </a:gridCol>
              </a:tblGrid>
              <a:tr h="398043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Feature Type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Metric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Open-source Industrial Tools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3032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3032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Models trained on our data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844500"/>
                  </a:ext>
                </a:extLst>
              </a:tr>
              <a:tr h="398043">
                <a:tc vMerge="1">
                  <a:txBody>
                    <a:bodyPr/>
                    <a:lstStyle/>
                    <a:p>
                      <a:pPr algn="ctr"/>
                      <a:endParaRPr lang="en-US" sz="1400" baseline="-25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en-US" sz="1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  <a:cs typeface="Times New Roman" panose="02020603050405020304" pitchFamily="18" charset="0"/>
                        </a:rPr>
                        <a:t>TFDV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032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Pandas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032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TransmogrifAI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>
                          <a:latin typeface="+mn-lt"/>
                          <a:cs typeface="Times New Roman" panose="02020603050405020304" pitchFamily="18" charset="0"/>
                        </a:rPr>
                        <a:t>AutoGluon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Log Reg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+mn-lt"/>
                          <a:cs typeface="Times New Roman" panose="02020603050405020304" pitchFamily="18" charset="0"/>
                        </a:rPr>
                        <a:t>Rand Forest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731444"/>
                  </a:ext>
                </a:extLst>
              </a:tr>
              <a:tr h="327158">
                <a:tc rowSpan="3"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Numeric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032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0.657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0.614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0.605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0.646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0.909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0.929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0.934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434875483"/>
                  </a:ext>
                </a:extLst>
              </a:tr>
              <a:tr h="327158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032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0.943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0.941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0.984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90148150"/>
                  </a:ext>
                </a:extLst>
              </a:tr>
              <a:tr h="327158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0.814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0.776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0.767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0.805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0.946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0.953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0.97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396171361"/>
                  </a:ext>
                </a:extLst>
              </a:tr>
              <a:tr h="327158">
                <a:tc rowSpan="3"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Categorical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032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0.396</a:t>
                      </a:r>
                    </a:p>
                  </a:txBody>
                  <a:tcPr marL="28575" marR="28575" marT="19050" marB="19050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-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0.667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0.808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0.846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0.913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762629209"/>
                  </a:ext>
                </a:extLst>
              </a:tr>
              <a:tr h="327158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032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0.652</a:t>
                      </a:r>
                    </a:p>
                  </a:txBody>
                  <a:tcPr marL="28575" marR="28575" marT="19050" marB="19050" anchor="ctr"/>
                </a:tc>
                <a:tc vMerge="1">
                  <a:txBody>
                    <a:bodyPr/>
                    <a:lstStyle/>
                    <a:p>
                      <a:pPr algn="l"/>
                      <a:endParaRPr lang="en-US" sz="14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0.534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0.884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0.928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0.943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615685030"/>
                  </a:ext>
                </a:extLst>
              </a:tr>
              <a:tr h="327158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0.691</a:t>
                      </a:r>
                    </a:p>
                  </a:txBody>
                  <a:tcPr marL="28575" marR="28575" marT="19050" marB="19050" anchor="ctr"/>
                </a:tc>
                <a:tc vMerge="1"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0.831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0.925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0.945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0.966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840217298"/>
                  </a:ext>
                </a:extLst>
              </a:tr>
              <a:tr h="327158">
                <a:tc rowSpan="3"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032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0.985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0.956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0.951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0.925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0.945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689033313"/>
                  </a:ext>
                </a:extLst>
              </a:tr>
              <a:tr h="327158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032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0.475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0.915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0.454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0.844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0.972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0.965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0.972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133425678"/>
                  </a:ext>
                </a:extLst>
              </a:tr>
              <a:tr h="327158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0.962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0.991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0.961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0.989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0.994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0.992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0.994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522706816"/>
                  </a:ext>
                </a:extLst>
              </a:tr>
              <a:tr h="327158">
                <a:tc rowSpan="3">
                  <a:txBody>
                    <a:bodyPr/>
                    <a:lstStyle/>
                    <a:p>
                      <a:pPr marL="0" marR="0" lvl="0" indent="0" algn="l" defTabSz="2987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Sentence</a:t>
                      </a:r>
                      <a:endParaRPr lang="en-IN" sz="1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032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0.472</a:t>
                      </a:r>
                    </a:p>
                  </a:txBody>
                  <a:tcPr marL="28575" marR="28575" marT="19050" marB="19050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0.516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0.913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0.725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0.865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606232484"/>
                  </a:ext>
                </a:extLst>
              </a:tr>
              <a:tr h="327158">
                <a:tc vMerge="1">
                  <a:txBody>
                    <a:bodyPr/>
                    <a:lstStyle/>
                    <a:p>
                      <a:pPr marL="0" marR="0" lvl="0" indent="0" algn="l" defTabSz="2987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032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0.457</a:t>
                      </a:r>
                    </a:p>
                  </a:txBody>
                  <a:tcPr marL="28575" marR="28575" marT="19050" marB="19050" anchor="ctr"/>
                </a:tc>
                <a:tc vMerge="1"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0.902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0.793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0.804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0.902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136282367"/>
                  </a:ext>
                </a:extLst>
              </a:tr>
              <a:tr h="313668">
                <a:tc vMerge="1">
                  <a:txBody>
                    <a:bodyPr/>
                    <a:lstStyle/>
                    <a:p>
                      <a:pPr marL="0" marR="0" lvl="0" indent="0" algn="l" defTabSz="2987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0.951</a:t>
                      </a:r>
                    </a:p>
                    <a:p>
                      <a:pPr algn="ctr" rtl="0" fontAlgn="b"/>
                      <a:endParaRPr lang="en-US" sz="400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 vMerge="1"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0.956</a:t>
                      </a:r>
                    </a:p>
                    <a:p>
                      <a:pPr algn="ctr" rtl="0" fontAlgn="b"/>
                      <a:endParaRPr lang="en-US" sz="400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0.987</a:t>
                      </a:r>
                    </a:p>
                    <a:p>
                      <a:pPr algn="ctr" rtl="0" fontAlgn="b"/>
                      <a:endParaRPr lang="en-US" sz="400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0.977</a:t>
                      </a:r>
                    </a:p>
                    <a:p>
                      <a:pPr algn="ctr" rtl="0" fontAlgn="b"/>
                      <a:endParaRPr lang="en-US" sz="400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0.989</a:t>
                      </a:r>
                    </a:p>
                    <a:p>
                      <a:pPr algn="ctr" rtl="0" fontAlgn="b"/>
                      <a:endParaRPr lang="en-US" sz="400" b="1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718397688"/>
                  </a:ext>
                </a:extLst>
              </a:tr>
              <a:tr h="327158">
                <a:tc rowSpan="3">
                  <a:txBody>
                    <a:bodyPr/>
                    <a:lstStyle/>
                    <a:p>
                      <a:pPr marL="0" marR="0" lvl="0" indent="0" algn="l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Not-</a:t>
                      </a:r>
                    </a:p>
                    <a:p>
                      <a:pPr marL="0" marR="0" lvl="0" indent="0" algn="l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Generalizable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032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Precision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0.465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0.732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0.81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0.934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436335433"/>
                  </a:ext>
                </a:extLst>
              </a:tr>
              <a:tr h="327158">
                <a:tc vMerge="1">
                  <a:txBody>
                    <a:bodyPr/>
                    <a:lstStyle/>
                    <a:p>
                      <a:pPr marL="0" marR="0" lvl="0" indent="0" algn="l" defTabSz="2987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032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Recall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0.53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0.732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0.66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0.86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908361085"/>
                  </a:ext>
                </a:extLst>
              </a:tr>
              <a:tr h="246594">
                <a:tc vMerge="1">
                  <a:txBody>
                    <a:bodyPr/>
                    <a:lstStyle/>
                    <a:p>
                      <a:pPr marL="0" marR="0" lvl="0" indent="0" algn="l" defTabSz="2987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Accuracy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0.883</a:t>
                      </a:r>
                    </a:p>
                    <a:p>
                      <a:pPr algn="ctr" rtl="0" fontAlgn="b"/>
                      <a:endParaRPr lang="en-US" sz="400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0.947</a:t>
                      </a:r>
                    </a:p>
                    <a:p>
                      <a:pPr algn="ctr" rtl="0" fontAlgn="b"/>
                      <a:endParaRPr lang="en-US" sz="400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0.937</a:t>
                      </a:r>
                    </a:p>
                    <a:p>
                      <a:pPr algn="ctr" rtl="0" fontAlgn="b"/>
                      <a:endParaRPr lang="en-US" sz="400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0.978</a:t>
                      </a:r>
                    </a:p>
                    <a:p>
                      <a:pPr algn="ctr" rtl="0" fontAlgn="b"/>
                      <a:endParaRPr lang="en-US" sz="400" b="1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241684506"/>
                  </a:ext>
                </a:extLst>
              </a:tr>
              <a:tr h="327158">
                <a:tc rowSpan="3">
                  <a:txBody>
                    <a:bodyPr/>
                    <a:lstStyle/>
                    <a:p>
                      <a:pPr marL="0" marR="0" lvl="0" indent="0" algn="l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Context-</a:t>
                      </a:r>
                    </a:p>
                    <a:p>
                      <a:pPr marL="0" marR="0" lvl="0" indent="0" algn="l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Specific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032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Precision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0.08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0.074</a:t>
                      </a:r>
                    </a:p>
                  </a:txBody>
                  <a:tcPr marL="28575" marR="28575" marT="19050" marB="19050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0.747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0.741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0.859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522551717"/>
                  </a:ext>
                </a:extLst>
              </a:tr>
              <a:tr h="327158">
                <a:tc vMerge="1">
                  <a:txBody>
                    <a:bodyPr/>
                    <a:lstStyle/>
                    <a:p>
                      <a:pPr marL="0" marR="0" lvl="0" indent="0" algn="l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032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Recall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0.295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0.295</a:t>
                      </a:r>
                    </a:p>
                  </a:txBody>
                  <a:tcPr marL="28575" marR="28575" marT="19050" marB="19050" anchor="ctr"/>
                </a:tc>
                <a:tc vMerge="1"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0.621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0.663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0.705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689399936"/>
                  </a:ext>
                </a:extLst>
              </a:tr>
              <a:tr h="327158">
                <a:tc vMerge="1">
                  <a:txBody>
                    <a:bodyPr/>
                    <a:lstStyle/>
                    <a:p>
                      <a:pPr marL="0" marR="0" lvl="0" indent="0" algn="l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Accuracy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0.609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0.582</a:t>
                      </a:r>
                    </a:p>
                  </a:txBody>
                  <a:tcPr marL="28575" marR="28575" marT="19050" marB="19050" anchor="ctr"/>
                </a:tc>
                <a:tc vMerge="1"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0.944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0.946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0.961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036956055"/>
                  </a:ext>
                </a:extLst>
              </a:tr>
            </a:tbl>
          </a:graphicData>
        </a:graphic>
      </p:graphicFrame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3B6990-407A-9C4E-879F-138E0FD27495}"/>
              </a:ext>
            </a:extLst>
          </p:cNvPr>
          <p:cNvCxnSpPr>
            <a:cxnSpLocks/>
          </p:cNvCxnSpPr>
          <p:nvPr/>
        </p:nvCxnSpPr>
        <p:spPr>
          <a:xfrm>
            <a:off x="2686885" y="76200"/>
            <a:ext cx="0" cy="66567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E3EE46-1409-9A49-A156-DF4C4A6F94CA}"/>
              </a:ext>
            </a:extLst>
          </p:cNvPr>
          <p:cNvCxnSpPr>
            <a:cxnSpLocks/>
          </p:cNvCxnSpPr>
          <p:nvPr/>
        </p:nvCxnSpPr>
        <p:spPr>
          <a:xfrm>
            <a:off x="2686892" y="829367"/>
            <a:ext cx="65128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A912DC7-EE78-F545-B547-E364F4BB6659}"/>
              </a:ext>
            </a:extLst>
          </p:cNvPr>
          <p:cNvCxnSpPr>
            <a:cxnSpLocks/>
          </p:cNvCxnSpPr>
          <p:nvPr/>
        </p:nvCxnSpPr>
        <p:spPr>
          <a:xfrm>
            <a:off x="2686887" y="1804159"/>
            <a:ext cx="651282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B3B742-971B-BC4A-B235-B695C4FC7C61}"/>
              </a:ext>
            </a:extLst>
          </p:cNvPr>
          <p:cNvCxnSpPr>
            <a:cxnSpLocks/>
          </p:cNvCxnSpPr>
          <p:nvPr/>
        </p:nvCxnSpPr>
        <p:spPr>
          <a:xfrm>
            <a:off x="2686888" y="2794759"/>
            <a:ext cx="65128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B021B5-D4A2-664C-B9E9-C9D8EE1CA6BC}"/>
              </a:ext>
            </a:extLst>
          </p:cNvPr>
          <p:cNvCxnSpPr>
            <a:cxnSpLocks/>
          </p:cNvCxnSpPr>
          <p:nvPr/>
        </p:nvCxnSpPr>
        <p:spPr>
          <a:xfrm>
            <a:off x="2686888" y="3785359"/>
            <a:ext cx="65128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530871-C4B6-1D41-BB2E-7E0F332A333C}"/>
              </a:ext>
            </a:extLst>
          </p:cNvPr>
          <p:cNvCxnSpPr>
            <a:cxnSpLocks/>
          </p:cNvCxnSpPr>
          <p:nvPr/>
        </p:nvCxnSpPr>
        <p:spPr>
          <a:xfrm>
            <a:off x="2686884" y="4724400"/>
            <a:ext cx="65128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0A6F8F-5734-7E43-AE2F-003BB85818D8}"/>
              </a:ext>
            </a:extLst>
          </p:cNvPr>
          <p:cNvCxnSpPr>
            <a:cxnSpLocks/>
          </p:cNvCxnSpPr>
          <p:nvPr/>
        </p:nvCxnSpPr>
        <p:spPr>
          <a:xfrm>
            <a:off x="2686884" y="5715000"/>
            <a:ext cx="65128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62E0197-8091-D54E-96A2-996991F919C8}"/>
              </a:ext>
            </a:extLst>
          </p:cNvPr>
          <p:cNvCxnSpPr>
            <a:cxnSpLocks/>
          </p:cNvCxnSpPr>
          <p:nvPr/>
        </p:nvCxnSpPr>
        <p:spPr>
          <a:xfrm>
            <a:off x="6461915" y="76200"/>
            <a:ext cx="0" cy="66567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744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4216</TotalTime>
  <Words>154</Words>
  <Application>Microsoft Macintosh PowerPoint</Application>
  <PresentationFormat>Custom</PresentationFormat>
  <Paragraphs>145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Vraj</dc:creator>
  <cp:lastModifiedBy>Vraj P Shah</cp:lastModifiedBy>
  <cp:revision>483</cp:revision>
  <dcterms:created xsi:type="dcterms:W3CDTF">2006-08-16T00:00:00Z</dcterms:created>
  <dcterms:modified xsi:type="dcterms:W3CDTF">2020-08-03T16:04:47Z</dcterms:modified>
</cp:coreProperties>
</file>