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819438" cy="3016250"/>
  <p:notesSz cx="15544800" cy="4114800"/>
  <p:defaultTextStyle>
    <a:defPPr>
      <a:defRPr lang="en-US"/>
    </a:defPPr>
    <a:lvl1pPr marL="0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1pPr>
    <a:lvl2pPr marL="329905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2pPr>
    <a:lvl3pPr marL="659810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3pPr>
    <a:lvl4pPr marL="989716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4pPr>
    <a:lvl5pPr marL="1319617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5pPr>
    <a:lvl6pPr marL="1649522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6pPr>
    <a:lvl7pPr marL="1979426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7pPr>
    <a:lvl8pPr marL="2309332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8pPr>
    <a:lvl9pPr marL="2639236" algn="l" defTabSz="659810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21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723"/>
  </p:normalViewPr>
  <p:slideViewPr>
    <p:cSldViewPr>
      <p:cViewPr>
        <p:scale>
          <a:sx n="79" d="100"/>
          <a:sy n="79" d="100"/>
        </p:scale>
        <p:origin x="376" y="1448"/>
      </p:cViewPr>
      <p:guideLst>
        <p:guide orient="horz" pos="2110"/>
        <p:guide pos="2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35763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05863" y="0"/>
            <a:ext cx="6735762" cy="206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505E4-FFD0-48D9-AD63-0ECD0B4E1D2F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30675" y="514350"/>
            <a:ext cx="7283450" cy="1389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4163" y="1979613"/>
            <a:ext cx="12436475" cy="1620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08425"/>
            <a:ext cx="6735763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805863" y="3908425"/>
            <a:ext cx="6735762" cy="206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3B5D-5C1A-4934-9096-1E8DD14F3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1pPr>
    <a:lvl2pPr marL="366434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2pPr>
    <a:lvl3pPr marL="732866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3pPr>
    <a:lvl4pPr marL="1099299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4pPr>
    <a:lvl5pPr marL="1465734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5pPr>
    <a:lvl6pPr marL="1832167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6pPr>
    <a:lvl7pPr marL="2198601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7pPr>
    <a:lvl8pPr marL="2565035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8pPr>
    <a:lvl9pPr marL="2931467" algn="l" defTabSz="732866" rtl="0" eaLnBrk="1" latinLnBrk="0" hangingPunct="1">
      <a:defRPr sz="9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30675" y="514350"/>
            <a:ext cx="7283450" cy="1389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73B5D-5C1A-4934-9096-1E8DD14F3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7214" y="935064"/>
            <a:ext cx="13454764" cy="633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74408" y="1689123"/>
            <a:ext cx="11080389" cy="7540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1481" y="693753"/>
            <a:ext cx="6885676" cy="19907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152038" y="693753"/>
            <a:ext cx="6885676" cy="19907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486" y="120700"/>
            <a:ext cx="14246218" cy="4825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1486" y="693753"/>
            <a:ext cx="14246218" cy="19907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81922" y="2805136"/>
            <a:ext cx="5065324" cy="1508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1496" y="2805136"/>
            <a:ext cx="3640704" cy="1508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7018" y="2805136"/>
            <a:ext cx="3640704" cy="1508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55747" rtl="0" eaLnBrk="1" latinLnBrk="0" hangingPunct="1">
        <a:lnSpc>
          <a:spcPct val="90000"/>
        </a:lnSpc>
        <a:spcBef>
          <a:spcPct val="0"/>
        </a:spcBef>
        <a:buNone/>
        <a:defRPr sz="2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36" indent="-13936" algn="l" defTabSz="5574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1pPr>
      <a:lvl2pPr marL="41811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2pPr>
      <a:lvl3pPr marL="69683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3pPr>
      <a:lvl4pPr marL="97556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4pPr>
      <a:lvl5pPr marL="125425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5pPr>
      <a:lvl6pPr marL="153305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6pPr>
      <a:lvl7pPr marL="181178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7pPr>
      <a:lvl8pPr marL="209051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8pPr>
      <a:lvl9pPr marL="236923" indent="-13936" algn="l" defTabSz="55747" rtl="0" eaLnBrk="1" latinLnBrk="0" hangingPunct="1">
        <a:lnSpc>
          <a:spcPct val="90000"/>
        </a:lnSpc>
        <a:spcBef>
          <a:spcPts val="26"/>
        </a:spcBef>
        <a:buFont typeface="Arial" panose="020B0604020202020204" pitchFamily="34" charset="0"/>
        <a:buChar char="•"/>
        <a:defRPr sz="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1pPr>
      <a:lvl2pPr marL="27870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2pPr>
      <a:lvl3pPr marL="55747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3pPr>
      <a:lvl4pPr marL="83622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4pPr>
      <a:lvl5pPr marL="111498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5pPr>
      <a:lvl6pPr marL="139368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6pPr>
      <a:lvl7pPr marL="167237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7pPr>
      <a:lvl8pPr marL="195109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8pPr>
      <a:lvl9pPr marL="222990" algn="l" defTabSz="55747" rtl="0" eaLnBrk="1" latinLnBrk="0" hangingPunct="1">
        <a:defRPr sz="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6E8561-A16C-6843-A382-8F593410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75922"/>
              </p:ext>
            </p:extLst>
          </p:nvPr>
        </p:nvGraphicFramePr>
        <p:xfrm>
          <a:off x="56516" y="40005"/>
          <a:ext cx="15706405" cy="289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094">
                  <a:extLst>
                    <a:ext uri="{9D8B030D-6E8A-4147-A177-3AD203B41FA5}">
                      <a16:colId xmlns:a16="http://schemas.microsoft.com/office/drawing/2014/main" val="3325302910"/>
                    </a:ext>
                  </a:extLst>
                </a:gridCol>
                <a:gridCol w="868236">
                  <a:extLst>
                    <a:ext uri="{9D8B030D-6E8A-4147-A177-3AD203B41FA5}">
                      <a16:colId xmlns:a16="http://schemas.microsoft.com/office/drawing/2014/main" val="999305945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1714798948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346200017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2784538032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1484536374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796941618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3138148877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4117691003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1274498113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2359164620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3010797198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219753941"/>
                    </a:ext>
                  </a:extLst>
                </a:gridCol>
                <a:gridCol w="759587">
                  <a:extLst>
                    <a:ext uri="{9D8B030D-6E8A-4147-A177-3AD203B41FA5}">
                      <a16:colId xmlns:a16="http://schemas.microsoft.com/office/drawing/2014/main" val="544018861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1104433566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715424139"/>
                    </a:ext>
                  </a:extLst>
                </a:gridCol>
                <a:gridCol w="879984">
                  <a:extLst>
                    <a:ext uri="{9D8B030D-6E8A-4147-A177-3AD203B41FA5}">
                      <a16:colId xmlns:a16="http://schemas.microsoft.com/office/drawing/2014/main" val="407518663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1545410189"/>
                    </a:ext>
                  </a:extLst>
                </a:gridCol>
                <a:gridCol w="877443">
                  <a:extLst>
                    <a:ext uri="{9D8B030D-6E8A-4147-A177-3AD203B41FA5}">
                      <a16:colId xmlns:a16="http://schemas.microsoft.com/office/drawing/2014/main" val="1408249649"/>
                    </a:ext>
                  </a:extLst>
                </a:gridCol>
                <a:gridCol w="646620">
                  <a:extLst>
                    <a:ext uri="{9D8B030D-6E8A-4147-A177-3AD203B41FA5}">
                      <a16:colId xmlns:a16="http://schemas.microsoft.com/office/drawing/2014/main" val="2347535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/>
                        <a:t>Models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9-class</a:t>
                      </a:r>
                      <a:r>
                        <a:rPr lang="en-US" sz="1400" b="0" baseline="-25000" dirty="0"/>
                        <a:t> </a:t>
                      </a:r>
                      <a:endParaRPr lang="en-US" sz="1400" b="0" baseline="0" dirty="0"/>
                    </a:p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Accuracy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Numeric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Categorical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Datetime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Sentence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URL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Embedded Number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List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Not-Generalizable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Context-Specific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7314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b="0" baseline="-25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55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Random</a:t>
                      </a:r>
                    </a:p>
                    <a:p>
                      <a:r>
                        <a:rPr lang="en-US" sz="1400" b="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0.9259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0.984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0.943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0.865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0.968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0.938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0.929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0.827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0.859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0.705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14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7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0.8796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0.874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0.952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0.796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0.909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0.842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0.885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0.769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0.838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0.801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0.681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0.722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62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7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0.8788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0.804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0.828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0.747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0.717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0.577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0.663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21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RBF-SVM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0.8761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0.944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0.855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0.963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0.879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0.967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0.879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0.972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0.542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0.907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0.796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0.768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0.676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4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Logistic</a:t>
                      </a:r>
                    </a:p>
                    <a:p>
                      <a:r>
                        <a:rPr lang="en-US" sz="1400" b="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0.8643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0.909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0.808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0.972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0.793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55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0.919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0.769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0.747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0.621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366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134</Words>
  <Application>Microsoft Macintosh PowerPoint</Application>
  <PresentationFormat>Custom</PresentationFormat>
  <Paragraphs>133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</dc:creator>
  <cp:lastModifiedBy>Vraj P Shah</cp:lastModifiedBy>
  <cp:revision>281</cp:revision>
  <dcterms:created xsi:type="dcterms:W3CDTF">2017-05-26T16:13:57Z</dcterms:created>
  <dcterms:modified xsi:type="dcterms:W3CDTF">2020-08-04T19:24:27Z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LastSaved">
    <vt:filetime>2017-05-26T00:00:00Z</vt:filetime>
  </property>
</Properties>
</file>