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Presentation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CMSC 122 Computer Science with Applications II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Winter 2017</a:t>
            </a:r>
            <a:r>
              <a:rPr lang="en"/>
              <a:t>	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Team: Something Creative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 of the Project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a predictive algorithm to forecast future real estate price listings based on neighborhood/district characteristics in Chicago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Practice using Python to make a concretely marketable and useful website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Neighborhood quality data: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City of Chicago data portal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	Crime Rate, School Quality, Local Amenities, Local Unemployment,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Per Capita Income, Hardship, Crowding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Housing price data: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Trulia(Residential Real Estate Site)’s  Chicago Home Prices Page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ulia_1.png" id="85" name="Shape 85"/>
          <p:cNvPicPr preferRelativeResize="0"/>
          <p:nvPr/>
        </p:nvPicPr>
        <p:blipFill rotWithShape="1">
          <a:blip r:embed="rId3">
            <a:alphaModFix/>
          </a:blip>
          <a:srcRect b="-34661" l="-1553" r="0" t="0"/>
          <a:stretch/>
        </p:blipFill>
        <p:spPr>
          <a:xfrm>
            <a:off x="0" y="76200"/>
            <a:ext cx="887305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Bitmap Image (2)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884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Bitmap Image (4)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001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Involved	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Scrape the data from both websites, and store them into .csv files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Develop statistical models to forecast real estate prices, including checking assumptions are met, and ensuring models are statistically sound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Build a website that allow users to enter their zip code, size of their properties and year. The website would return estimated median price for the house.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Expected Hardship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Modeling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Distribution of Trulia pricing data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Significant variables for regression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Assumptions checks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Scraping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Missing Communities (in one dataset but not in another)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Data entry errors (missing names, duplicates, etc.)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Implementation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Learning new libraries (pandas, scipy…)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Creating a website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Embedding python program in a webpage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Jan 23 ~ Jan 29 (4th week): Scraping Trulia’s Chicago Home Prices Data into a csv file/ Proposal Presentation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Jan 30 ~ Feb 05 (5th week): Using scraped data and setting up a regression model, check for validity  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Feb 06 ~ Feb 12 (6th week): Implementing model and data into Python program/ Progress Check-in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Feb 13 ~ Feb 19 (7th week): Creating a database with scraped data and predicted values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Feb 20 ~ Feb 26 (8th week): Building a webpage (1)/ Progress Check-in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Feb 27 ~ Mar 03 (9th week): Building a webpage (2)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Mar 04 ~ Mar 10 (10th week): Debugging, quality checks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Mar 11 ~ Mar 14: Wrap-up, Program Submission &amp; Presentations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