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zh-CN" altLang="en-US" dirty="0"/>
              <a:t>第七次编程作业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2024-12-03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编程作业任务</a:t>
            </a:r>
            <a:r>
              <a:rPr lang="en-US" altLang="zh-CN" sz="2400" dirty="0"/>
              <a:t> – </a:t>
            </a:r>
            <a:r>
              <a:rPr lang="zh-CN" altLang="en-US" sz="2400" dirty="0"/>
              <a:t>复现教材上以下结果</a:t>
            </a:r>
            <a:endParaRPr lang="en-US" altLang="zh-CN" sz="2400" dirty="0"/>
          </a:p>
          <a:p>
            <a:pPr lvl="1"/>
            <a:r>
              <a:rPr lang="zh-CN" altLang="en-US" sz="2000" dirty="0"/>
              <a:t>多光谱数据的贝叶斯分类：图</a:t>
            </a:r>
            <a:r>
              <a:rPr lang="en-US" altLang="zh-CN" sz="2000" dirty="0"/>
              <a:t>12.13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10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000" dirty="0"/>
              <a:t>要求：提交代码实现和实验报告，打包并压缩</a:t>
            </a:r>
            <a:endParaRPr lang="en-US" altLang="zh-CN" sz="2000" dirty="0"/>
          </a:p>
          <a:p>
            <a:pPr lvl="1"/>
            <a:r>
              <a:rPr lang="zh-CN" altLang="en-US" sz="2000" dirty="0"/>
              <a:t>命名规则：第七次编程作业</a:t>
            </a:r>
            <a:r>
              <a:rPr lang="en-US" altLang="zh-CN" sz="2000" dirty="0"/>
              <a:t>_</a:t>
            </a:r>
            <a:r>
              <a:rPr lang="zh-CN" altLang="en-US" sz="2000" dirty="0"/>
              <a:t>学号</a:t>
            </a:r>
            <a:r>
              <a:rPr lang="en-US" altLang="zh-CN" sz="2000" dirty="0"/>
              <a:t>_</a:t>
            </a:r>
            <a:r>
              <a:rPr lang="zh-CN" altLang="en-US" sz="2000" dirty="0"/>
              <a:t>姓名</a:t>
            </a:r>
            <a:endParaRPr lang="en-US" altLang="zh-CN" sz="2000" dirty="0"/>
          </a:p>
          <a:p>
            <a:pPr lvl="1"/>
            <a:r>
              <a:rPr lang="zh-CN" altLang="en-US" sz="2000" dirty="0"/>
              <a:t>发到邮箱 </a:t>
            </a:r>
            <a:r>
              <a:rPr lang="en-US" altLang="zh-CN" sz="2000" dirty="0">
                <a:hlinkClick r:id="rId2"/>
              </a:rPr>
              <a:t>ustc_dip@163.com</a:t>
            </a:r>
            <a:endParaRPr lang="en-US" altLang="zh-CN" sz="2000" dirty="0"/>
          </a:p>
          <a:p>
            <a:pPr lvl="1"/>
            <a:r>
              <a:rPr lang="zh-CN" altLang="en-US" sz="2000" dirty="0"/>
              <a:t>每迟交一天，本次实验分数多乘以一次</a:t>
            </a:r>
            <a:r>
              <a:rPr lang="en-US" altLang="zh-CN" sz="20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92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第七次编程作业</vt:lpstr>
      <vt:lpstr>作业安排及提交时间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3783</cp:revision>
  <dcterms:created xsi:type="dcterms:W3CDTF">2006-10-11T01:50:00Z</dcterms:created>
  <dcterms:modified xsi:type="dcterms:W3CDTF">2024-12-03T03:38:11Z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