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4" r:id="rId3"/>
    <p:sldId id="275" r:id="rId4"/>
    <p:sldId id="276" r:id="rId5"/>
    <p:sldId id="277" r:id="rId6"/>
    <p:sldId id="278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2BA12937-4576-46E9-A5F1-44D83CB878C6}">
          <p14:sldIdLst>
            <p14:sldId id="256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eng" initials="CC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0000FF"/>
    <a:srgbClr val="CCECFF"/>
    <a:srgbClr val="99CCFF"/>
    <a:srgbClr val="FFFF99"/>
    <a:srgbClr val="FFFF66"/>
    <a:srgbClr val="FBF385"/>
    <a:srgbClr val="EEA5FF"/>
    <a:srgbClr val="FF4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3" autoAdjust="0"/>
    <p:restoredTop sz="89355" autoAdjust="0"/>
  </p:normalViewPr>
  <p:slideViewPr>
    <p:cSldViewPr>
      <p:cViewPr varScale="1">
        <p:scale>
          <a:sx n="87" d="100"/>
          <a:sy n="87" d="100"/>
        </p:scale>
        <p:origin x="1226" y="36"/>
      </p:cViewPr>
      <p:guideLst>
        <p:guide orient="horz" pos="2154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8"/>
      </p:cViewPr>
      <p:guideLst>
        <p:guide orient="horz" pos="2872"/>
        <p:guide pos="21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76C343F1-3439-734F-85AA-BD8B399AF6A3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90187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04EB2441-6E1B-0C46-A084-F5418D440600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105722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bIns="45720"/>
          <a:lstStyle>
            <a:lvl1pPr algn="ctr"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sz="2000" dirty="0" smtClean="0"/>
            </a:lvl1pPr>
            <a:lvl2pPr>
              <a:defRPr lang="zh-CN" altLang="en-US" sz="1800" dirty="0" smtClean="0"/>
            </a:lvl2pPr>
            <a:lvl3pPr>
              <a:defRPr lang="zh-CN" altLang="en-US" sz="1600" dirty="0" smtClean="0"/>
            </a:lvl3pPr>
            <a:lvl4pPr>
              <a:defRPr lang="zh-CN" altLang="en-US" sz="1400" dirty="0" smtClean="0"/>
            </a:lvl4pPr>
            <a:lvl5pPr>
              <a:defRPr lang="zh-CN" altLang="en-US" sz="1400" dirty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4230" indent="-3987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4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6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8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30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ustc_dip@163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371600"/>
          </a:xfrm>
        </p:spPr>
        <p:txBody>
          <a:bodyPr/>
          <a:lstStyle/>
          <a:p>
            <a:pPr algn="ctr"/>
            <a:r>
              <a:rPr lang="en-US" altLang="zh-CN" dirty="0"/>
              <a:t>《</a:t>
            </a:r>
            <a:r>
              <a:rPr lang="zh-CN" altLang="en-US" dirty="0"/>
              <a:t>数字图像处理</a:t>
            </a:r>
            <a:r>
              <a:rPr lang="en-US" altLang="zh-CN" dirty="0"/>
              <a:t>》</a:t>
            </a:r>
            <a:br>
              <a:rPr lang="en-US" altLang="zh-CN" dirty="0"/>
            </a:br>
            <a:r>
              <a:rPr lang="zh-CN" altLang="en-US" dirty="0"/>
              <a:t>第六次编程作业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897052"/>
            <a:ext cx="7010400" cy="1600200"/>
          </a:xfrm>
        </p:spPr>
        <p:txBody>
          <a:bodyPr/>
          <a:lstStyle/>
          <a:p>
            <a:pPr algn="ctr"/>
            <a:r>
              <a:rPr lang="en-US" altLang="zh-CN" sz="3200" dirty="0"/>
              <a:t>2024-11-12</a:t>
            </a:r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B4CD4-818E-4506-ADCF-541D87BB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作业安排及提交时间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7331D-3629-455E-BB8C-1E1BBD38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编程作业任务</a:t>
            </a:r>
            <a:r>
              <a:rPr lang="en-US" altLang="zh-CN" sz="2400" dirty="0"/>
              <a:t> – </a:t>
            </a:r>
            <a:r>
              <a:rPr lang="zh-CN" altLang="en-US" sz="2400" dirty="0"/>
              <a:t>复现书上以下结果</a:t>
            </a:r>
            <a:endParaRPr lang="en-US" altLang="zh-CN" sz="2400" dirty="0"/>
          </a:p>
          <a:p>
            <a:pPr lvl="1"/>
            <a:r>
              <a:rPr lang="zh-CN" altLang="en-US" sz="2000" dirty="0"/>
              <a:t>霍夫变换：直线检测</a:t>
            </a:r>
            <a:endParaRPr lang="en-US" altLang="zh-CN" sz="2000" dirty="0"/>
          </a:p>
          <a:p>
            <a:pPr lvl="1"/>
            <a:r>
              <a:rPr lang="zh-CN" altLang="en-US" sz="2000" dirty="0"/>
              <a:t>阈值分割</a:t>
            </a:r>
            <a:endParaRPr lang="en-US" altLang="zh-CN" sz="2000" dirty="0"/>
          </a:p>
          <a:p>
            <a:pPr lvl="2"/>
            <a:r>
              <a:rPr lang="zh-CN" altLang="en-US" sz="1800" dirty="0"/>
              <a:t>基本的全局阈值处理</a:t>
            </a:r>
            <a:endParaRPr lang="en-US" altLang="zh-CN" sz="1800" dirty="0"/>
          </a:p>
          <a:p>
            <a:pPr lvl="2"/>
            <a:r>
              <a:rPr lang="en-US" altLang="zh-CN" sz="1800" dirty="0"/>
              <a:t>Otsu</a:t>
            </a:r>
            <a:r>
              <a:rPr lang="zh-CN" altLang="en-US" sz="1800" dirty="0"/>
              <a:t>阈值分割</a:t>
            </a:r>
            <a:r>
              <a:rPr lang="en-US" altLang="zh-CN" sz="1800" dirty="0"/>
              <a:t> </a:t>
            </a:r>
          </a:p>
          <a:p>
            <a:pPr lvl="2"/>
            <a:r>
              <a:rPr lang="zh-CN" altLang="en-US" sz="1800" dirty="0"/>
              <a:t>分块可变阈值分割</a:t>
            </a:r>
            <a:r>
              <a:rPr lang="en-US" altLang="zh-CN" sz="1800" dirty="0"/>
              <a:t> </a:t>
            </a:r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提交时间：</a:t>
            </a:r>
            <a:r>
              <a:rPr lang="en-US" altLang="zh-CN" sz="2400" dirty="0"/>
              <a:t>11</a:t>
            </a:r>
            <a:r>
              <a:rPr lang="zh-CN" altLang="en-US" sz="2400" dirty="0"/>
              <a:t>月</a:t>
            </a:r>
            <a:r>
              <a:rPr lang="en-US" altLang="zh-CN" sz="2400" dirty="0"/>
              <a:t>27</a:t>
            </a:r>
            <a:r>
              <a:rPr lang="zh-CN" altLang="en-US" sz="2400" dirty="0"/>
              <a:t>日晚上</a:t>
            </a:r>
            <a:r>
              <a:rPr lang="en-US" altLang="zh-CN" sz="2400" dirty="0"/>
              <a:t>12</a:t>
            </a:r>
            <a:r>
              <a:rPr lang="zh-CN" altLang="en-US" sz="2400" dirty="0"/>
              <a:t>点前</a:t>
            </a:r>
            <a:endParaRPr lang="en-US" altLang="zh-CN" sz="2400" dirty="0"/>
          </a:p>
          <a:p>
            <a:pPr lvl="1"/>
            <a:r>
              <a:rPr lang="zh-CN" altLang="en-US" sz="2000" dirty="0"/>
              <a:t>要求：提交代码实现和实验报告，打包并压缩</a:t>
            </a:r>
            <a:endParaRPr lang="en-US" altLang="zh-CN" sz="2000" dirty="0"/>
          </a:p>
          <a:p>
            <a:pPr lvl="1"/>
            <a:r>
              <a:rPr lang="zh-CN" altLang="en-US" sz="2000" dirty="0"/>
              <a:t>命名规则：第六次编程作业</a:t>
            </a:r>
            <a:r>
              <a:rPr lang="en-US" altLang="zh-CN" sz="2000" dirty="0"/>
              <a:t>_</a:t>
            </a:r>
            <a:r>
              <a:rPr lang="zh-CN" altLang="en-US" sz="2000" dirty="0"/>
              <a:t>学号</a:t>
            </a:r>
            <a:r>
              <a:rPr lang="en-US" altLang="zh-CN" sz="2000" dirty="0"/>
              <a:t>_</a:t>
            </a:r>
            <a:r>
              <a:rPr lang="zh-CN" altLang="en-US" sz="2000" dirty="0"/>
              <a:t>姓名</a:t>
            </a:r>
            <a:endParaRPr lang="en-US" altLang="zh-CN" sz="2000" dirty="0"/>
          </a:p>
          <a:p>
            <a:pPr lvl="1"/>
            <a:r>
              <a:rPr lang="zh-CN" altLang="en-US" sz="2000" dirty="0"/>
              <a:t>发到邮箱 </a:t>
            </a:r>
            <a:r>
              <a:rPr lang="en-US" altLang="zh-CN" sz="2000" dirty="0">
                <a:hlinkClick r:id="rId2"/>
              </a:rPr>
              <a:t>ustc_dip@163.com</a:t>
            </a:r>
            <a:endParaRPr lang="en-US" altLang="zh-CN" sz="2000" dirty="0"/>
          </a:p>
          <a:p>
            <a:pPr lvl="1"/>
            <a:r>
              <a:rPr lang="zh-CN" altLang="en-US" sz="2000" dirty="0"/>
              <a:t>每迟交一天，本次实验分数多乘以一次</a:t>
            </a:r>
            <a:r>
              <a:rPr lang="en-US" altLang="zh-CN" sz="2000" dirty="0"/>
              <a:t>0.9</a:t>
            </a:r>
          </a:p>
        </p:txBody>
      </p:sp>
    </p:spTree>
    <p:extLst>
      <p:ext uri="{BB962C8B-B14F-4D97-AF65-F5344CB8AC3E}">
        <p14:creationId xmlns:p14="http://schemas.microsoft.com/office/powerpoint/2010/main" val="346314327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霍夫变换：直线检测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808820"/>
            <a:ext cx="4752528" cy="4230087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9E6E9-16BB-4D46-A8D6-97CC594B8C57}" type="slidenum">
              <a:rPr lang="en-US" altLang="zh-CN" smtClean="0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400220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阈值分割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基本的全局阈值处理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9E6E9-16BB-4D46-A8D6-97CC594B8C57}" type="slidenum">
              <a:rPr lang="en-US" altLang="zh-CN" smtClean="0"/>
              <a:t>4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060848"/>
            <a:ext cx="3388962" cy="406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516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阈值分割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Otsu</a:t>
            </a:r>
            <a:r>
              <a:rPr lang="zh-CN" altLang="en-US" dirty="0"/>
              <a:t>阈值分割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9E6E9-16BB-4D46-A8D6-97CC594B8C57}" type="slidenum">
              <a:rPr lang="en-US" altLang="zh-CN" smtClean="0"/>
              <a:t>5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058568"/>
            <a:ext cx="4320480" cy="398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5312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阈值分割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分块可变阈值分割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9E6E9-16BB-4D46-A8D6-97CC594B8C57}" type="slidenum">
              <a:rPr lang="en-US" altLang="zh-CN" smtClean="0"/>
              <a:t>6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310216"/>
            <a:ext cx="441184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4279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6844</TotalTime>
  <Words>130</Words>
  <Application>Microsoft Office PowerPoint</Application>
  <PresentationFormat>全屏显示(4:3)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黑体</vt:lpstr>
      <vt:lpstr>宋体</vt:lpstr>
      <vt:lpstr>Arial</vt:lpstr>
      <vt:lpstr>Times New Roman</vt:lpstr>
      <vt:lpstr>Verdana</vt:lpstr>
      <vt:lpstr>Wingdings</vt:lpstr>
      <vt:lpstr>Profile</vt:lpstr>
      <vt:lpstr>《数字图像处理》 第六次编程作业</vt:lpstr>
      <vt:lpstr>作业安排及提交时间</vt:lpstr>
      <vt:lpstr>霍夫变换：直线检测</vt:lpstr>
      <vt:lpstr>阈值分割</vt:lpstr>
      <vt:lpstr>阈值分割</vt:lpstr>
      <vt:lpstr>阈值分割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基于视觉特性的视频编码理论与方法研究</dc:title>
  <dc:creator>SwanTian</dc:creator>
  <cp:lastModifiedBy>Wengang Zhou</cp:lastModifiedBy>
  <cp:revision>3787</cp:revision>
  <dcterms:created xsi:type="dcterms:W3CDTF">2006-10-11T01:50:00Z</dcterms:created>
  <dcterms:modified xsi:type="dcterms:W3CDTF">2024-11-17T13:17:24Z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