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4" r:id="rId3"/>
    <p:sldId id="275" r:id="rId4"/>
    <p:sldId id="277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87" d="100"/>
          <a:sy n="87" d="100"/>
        </p:scale>
        <p:origin x="1226" y="36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EB2441-6E1B-0C46-A084-F5418D440600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87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数字图像处理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zh-CN" altLang="en-US" dirty="0"/>
              <a:t>第四次编程作业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/>
              <a:t>2024-10-22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作业安排及提交时间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48" y="1412776"/>
            <a:ext cx="8001000" cy="4967287"/>
          </a:xfrm>
        </p:spPr>
        <p:txBody>
          <a:bodyPr/>
          <a:lstStyle/>
          <a:p>
            <a:r>
              <a:rPr lang="zh-CN" altLang="en-US" sz="2400" dirty="0"/>
              <a:t>编程作业任务</a:t>
            </a:r>
            <a:r>
              <a:rPr lang="en-US" altLang="zh-CN" sz="2400" dirty="0"/>
              <a:t> – </a:t>
            </a:r>
            <a:r>
              <a:rPr lang="zh-CN" altLang="en-US" sz="2400" dirty="0"/>
              <a:t>复现书上以下结果</a:t>
            </a:r>
            <a:endParaRPr lang="en-US" altLang="zh-CN" sz="2400" dirty="0"/>
          </a:p>
          <a:p>
            <a:pPr lvl="1"/>
            <a:r>
              <a:rPr lang="zh-CN" altLang="en-US" sz="2200" dirty="0"/>
              <a:t>近似金字塔和预测残差金字塔（教材例</a:t>
            </a:r>
            <a:r>
              <a:rPr lang="en-US" altLang="zh-CN" sz="2200" dirty="0"/>
              <a:t>7.1-</a:t>
            </a:r>
            <a:r>
              <a:rPr lang="zh-CN" altLang="en-US" sz="2200" dirty="0"/>
              <a:t>图</a:t>
            </a:r>
            <a:r>
              <a:rPr lang="en-US" altLang="zh-CN" sz="2200" dirty="0"/>
              <a:t>7.3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1"/>
            <a:r>
              <a:rPr lang="zh-CN" altLang="en-US" sz="2000" dirty="0"/>
              <a:t>完成二维快速小波变换（教材例</a:t>
            </a:r>
            <a:r>
              <a:rPr lang="en-US" altLang="zh-CN" sz="2000" dirty="0"/>
              <a:t>7.12-</a:t>
            </a:r>
            <a:r>
              <a:rPr lang="zh-CN" altLang="en-US" sz="2000" dirty="0"/>
              <a:t>图</a:t>
            </a:r>
            <a:r>
              <a:rPr lang="en-US" altLang="zh-CN" sz="2000" dirty="0"/>
              <a:t>7.25</a:t>
            </a:r>
            <a:r>
              <a:rPr lang="zh-CN" altLang="en-US" sz="2000" dirty="0"/>
              <a:t>）和基于小波的边缘检测（教材例</a:t>
            </a:r>
            <a:r>
              <a:rPr lang="en-US" altLang="zh-CN" sz="2000" dirty="0"/>
              <a:t>7.13-</a:t>
            </a:r>
            <a:r>
              <a:rPr lang="zh-CN" altLang="en-US" sz="2000" dirty="0"/>
              <a:t>图</a:t>
            </a:r>
            <a:r>
              <a:rPr lang="en-US" altLang="zh-CN" sz="2000" dirty="0"/>
              <a:t>7.27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提交时间：</a:t>
            </a:r>
            <a:r>
              <a:rPr lang="en-US" altLang="zh-CN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</a:t>
            </a:r>
            <a:r>
              <a:rPr lang="en-US" altLang="zh-CN" sz="2400" dirty="0"/>
              <a:t>1</a:t>
            </a:r>
            <a:r>
              <a:rPr lang="zh-CN" altLang="en-US" sz="2400" dirty="0"/>
              <a:t>日晚上</a:t>
            </a:r>
            <a:r>
              <a:rPr lang="en-US" altLang="zh-CN" sz="2400" dirty="0"/>
              <a:t>12</a:t>
            </a:r>
            <a:r>
              <a:rPr lang="zh-CN" altLang="en-US" sz="2400" dirty="0"/>
              <a:t>点前</a:t>
            </a:r>
            <a:endParaRPr lang="en-US" altLang="zh-CN" sz="2400" dirty="0"/>
          </a:p>
          <a:p>
            <a:pPr lvl="1"/>
            <a:r>
              <a:rPr lang="zh-CN" altLang="en-US" sz="2200" dirty="0"/>
              <a:t>要求：提交代码实现和实验报告，打包并压缩</a:t>
            </a:r>
            <a:endParaRPr lang="en-US" altLang="zh-CN" sz="2200" dirty="0"/>
          </a:p>
          <a:p>
            <a:pPr lvl="1"/>
            <a:r>
              <a:rPr lang="zh-CN" altLang="en-US" sz="2200" dirty="0"/>
              <a:t>命名规则：第四次编程作业</a:t>
            </a:r>
            <a:r>
              <a:rPr lang="en-US" altLang="zh-CN" sz="2200" dirty="0"/>
              <a:t>_</a:t>
            </a:r>
            <a:r>
              <a:rPr lang="zh-CN" altLang="en-US" sz="2200" dirty="0"/>
              <a:t>学号</a:t>
            </a:r>
            <a:r>
              <a:rPr lang="en-US" altLang="zh-CN" sz="2200" dirty="0"/>
              <a:t>_</a:t>
            </a:r>
            <a:r>
              <a:rPr lang="zh-CN" altLang="en-US" sz="2200" dirty="0"/>
              <a:t>姓名</a:t>
            </a:r>
            <a:endParaRPr lang="en-US" altLang="zh-CN" sz="2200" dirty="0"/>
          </a:p>
          <a:p>
            <a:pPr lvl="1"/>
            <a:r>
              <a:rPr lang="zh-CN" altLang="en-US" sz="2200" dirty="0"/>
              <a:t>发到邮箱 </a:t>
            </a:r>
            <a:r>
              <a:rPr lang="en-US" altLang="zh-CN" sz="2200" dirty="0">
                <a:hlinkClick r:id="rId2"/>
              </a:rPr>
              <a:t>ustc_dip@163.com</a:t>
            </a:r>
            <a:endParaRPr lang="en-US" altLang="zh-CN" sz="22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每迟交一天，本次实验分数多乘以一次</a:t>
            </a:r>
            <a:r>
              <a:rPr lang="en-US" altLang="zh-CN" sz="2000" dirty="0">
                <a:solidFill>
                  <a:srgbClr val="FF0000"/>
                </a:solidFill>
              </a:rPr>
              <a:t>0.90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近似金字塔和预测残差金字塔（教材例</a:t>
            </a:r>
            <a:r>
              <a:rPr lang="en-US" altLang="zh-CN" sz="2400" dirty="0"/>
              <a:t>7.1-</a:t>
            </a:r>
            <a:r>
              <a:rPr lang="zh-CN" altLang="en-US" sz="2400" dirty="0"/>
              <a:t>图</a:t>
            </a:r>
            <a:r>
              <a:rPr lang="en-US" altLang="zh-CN" sz="2400" dirty="0"/>
              <a:t>7.3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参照教材例</a:t>
            </a:r>
            <a:r>
              <a:rPr lang="en-US" altLang="zh-CN" dirty="0"/>
              <a:t>7.1</a:t>
            </a:r>
            <a:r>
              <a:rPr lang="zh-CN" altLang="en-US" dirty="0"/>
              <a:t>，构建两种图像金字塔。</a:t>
            </a:r>
            <a:endParaRPr lang="en-US" altLang="zh-CN" dirty="0"/>
          </a:p>
          <a:p>
            <a:pPr lvl="1"/>
            <a:r>
              <a:rPr lang="zh-CN" altLang="en-US" dirty="0"/>
              <a:t>复现教材图</a:t>
            </a:r>
            <a:r>
              <a:rPr lang="en-US" altLang="zh-CN" dirty="0"/>
              <a:t>7.3</a:t>
            </a:r>
          </a:p>
          <a:p>
            <a:r>
              <a:rPr lang="zh-CN" altLang="en-US" dirty="0"/>
              <a:t>编程：</a:t>
            </a:r>
            <a:r>
              <a:rPr lang="en-US" altLang="zh-CN" dirty="0" err="1"/>
              <a:t>Matlab</a:t>
            </a:r>
            <a:r>
              <a:rPr lang="en-US" altLang="zh-CN" dirty="0"/>
              <a:t>, Python, C++ </a:t>
            </a:r>
            <a:r>
              <a:rPr lang="zh-CN" altLang="en-US" dirty="0"/>
              <a:t>均可</a:t>
            </a:r>
            <a:endParaRPr lang="en-US" altLang="zh-CN" dirty="0"/>
          </a:p>
          <a:p>
            <a:r>
              <a:rPr lang="zh-CN" altLang="en-US" dirty="0"/>
              <a:t>图例：</a:t>
            </a:r>
            <a:r>
              <a:rPr lang="en-US" altLang="zh-CN" dirty="0"/>
              <a:t>demo-1.jpg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31" y="3017912"/>
            <a:ext cx="3230488" cy="32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1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2400" dirty="0"/>
              <a:t>计算二维快速小波变换（教材例</a:t>
            </a:r>
            <a:r>
              <a:rPr lang="en-US" altLang="zh-CN" sz="2400" dirty="0"/>
              <a:t>7.12-</a:t>
            </a:r>
            <a:r>
              <a:rPr lang="zh-CN" altLang="en-US" sz="2400" dirty="0"/>
              <a:t>图</a:t>
            </a:r>
            <a:r>
              <a:rPr lang="en-US" altLang="zh-CN" sz="2400" dirty="0"/>
              <a:t>7.25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参考教材例</a:t>
            </a:r>
            <a:r>
              <a:rPr lang="en-US" altLang="zh-CN" dirty="0"/>
              <a:t>7.12</a:t>
            </a:r>
            <a:r>
              <a:rPr lang="zh-CN" altLang="en-US" dirty="0"/>
              <a:t>、例</a:t>
            </a:r>
            <a:r>
              <a:rPr lang="en-US" altLang="zh-CN" dirty="0"/>
              <a:t>7.13</a:t>
            </a:r>
            <a:r>
              <a:rPr lang="zh-CN" altLang="en-US" dirty="0"/>
              <a:t>，计算二维快速小波变换，并完成基于小波的边缘检测</a:t>
            </a:r>
            <a:endParaRPr lang="en-US" altLang="zh-CN" dirty="0"/>
          </a:p>
          <a:p>
            <a:pPr lvl="1"/>
            <a:r>
              <a:rPr lang="zh-CN" altLang="en-US" dirty="0"/>
              <a:t>利用表</a:t>
            </a:r>
            <a:r>
              <a:rPr lang="en-US" altLang="zh-CN" dirty="0"/>
              <a:t>7.3</a:t>
            </a:r>
            <a:r>
              <a:rPr lang="zh-CN" altLang="en-US" dirty="0"/>
              <a:t>提供的滤波器，复现教材图</a:t>
            </a:r>
            <a:r>
              <a:rPr lang="en-US" altLang="zh-CN" dirty="0"/>
              <a:t>7.25</a:t>
            </a:r>
            <a:r>
              <a:rPr lang="zh-CN" altLang="en-US" dirty="0"/>
              <a:t>、图</a:t>
            </a:r>
            <a:r>
              <a:rPr lang="en-US" altLang="zh-CN" dirty="0"/>
              <a:t>7.27</a:t>
            </a:r>
          </a:p>
          <a:p>
            <a:r>
              <a:rPr lang="zh-CN" altLang="en-US" dirty="0"/>
              <a:t>编程：</a:t>
            </a:r>
            <a:r>
              <a:rPr lang="en-US" altLang="zh-CN" dirty="0" err="1"/>
              <a:t>Matlab</a:t>
            </a:r>
            <a:r>
              <a:rPr lang="en-US" altLang="zh-CN" dirty="0"/>
              <a:t>, Python, C++ </a:t>
            </a:r>
            <a:r>
              <a:rPr lang="zh-CN" altLang="en-US" dirty="0"/>
              <a:t>均可</a:t>
            </a:r>
            <a:endParaRPr lang="en-US" altLang="zh-CN" dirty="0"/>
          </a:p>
          <a:p>
            <a:r>
              <a:rPr lang="zh-CN" altLang="en-US" dirty="0"/>
              <a:t>图例：</a:t>
            </a:r>
            <a:r>
              <a:rPr lang="en-US" altLang="zh-CN" dirty="0"/>
              <a:t>demo-2.tif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82" y="3185815"/>
            <a:ext cx="3062585" cy="30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002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</TotalTime>
  <Words>229</Words>
  <Application>Microsoft Office PowerPoint</Application>
  <PresentationFormat>全屏显示(4:3)</PresentationFormat>
  <Paragraphs>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 第四次编程作业</vt:lpstr>
      <vt:lpstr>作业安排及提交时间</vt:lpstr>
      <vt:lpstr>近似金字塔和预测残差金字塔（教材例7.1-图7.3）</vt:lpstr>
      <vt:lpstr>计算二维快速小波变换（教材例7.12-图7.25）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Wengang Zhou</cp:lastModifiedBy>
  <cp:revision>3772</cp:revision>
  <dcterms:created xsi:type="dcterms:W3CDTF">2006-10-11T01:50:00Z</dcterms:created>
  <dcterms:modified xsi:type="dcterms:W3CDTF">2024-10-22T05:22:12Z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