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4" r:id="rId3"/>
    <p:sldId id="342" r:id="rId4"/>
    <p:sldId id="343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9pPr>
  </p:defaultTextStyle>
  <p:extLst>
    <p:ext uri="{521415D9-36F7-43E2-AB2F-B90AF26B5E84}">
      <p14:sectionLst xmlns:p14="http://schemas.microsoft.com/office/powerpoint/2010/main">
        <p14:section name="默认节" id="{2BA12937-4576-46E9-A5F1-44D83CB878C6}">
          <p14:sldIdLst>
            <p14:sldId id="256"/>
            <p14:sldId id="274"/>
            <p14:sldId id="342"/>
            <p14:sldId id="3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eng" initials="CC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0000FF"/>
    <a:srgbClr val="CCECFF"/>
    <a:srgbClr val="99CCFF"/>
    <a:srgbClr val="FFFF99"/>
    <a:srgbClr val="FFFF66"/>
    <a:srgbClr val="FBF385"/>
    <a:srgbClr val="EEA5FF"/>
    <a:srgbClr val="FF4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3" autoAdjust="0"/>
    <p:restoredTop sz="89355" autoAdjust="0"/>
  </p:normalViewPr>
  <p:slideViewPr>
    <p:cSldViewPr>
      <p:cViewPr varScale="1">
        <p:scale>
          <a:sx n="87" d="100"/>
          <a:sy n="87" d="100"/>
        </p:scale>
        <p:origin x="1226" y="36"/>
      </p:cViewPr>
      <p:guideLst>
        <p:guide orient="horz" pos="2154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8"/>
      </p:cViewPr>
      <p:guideLst>
        <p:guide orient="horz" pos="2872"/>
        <p:guide pos="216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76C343F1-3439-734F-85AA-BD8B399AF6A3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90187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04EB2441-6E1B-0C46-A084-F5418D440600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105722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bIns="45720"/>
          <a:lstStyle>
            <a:lvl1pPr algn="ctr"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sz="2000" dirty="0" smtClean="0"/>
            </a:lvl1pPr>
            <a:lvl2pPr>
              <a:defRPr lang="zh-CN" altLang="en-US" sz="1800" dirty="0" smtClean="0"/>
            </a:lvl2pPr>
            <a:lvl3pPr>
              <a:defRPr lang="zh-CN" altLang="en-US" sz="1600" dirty="0" smtClean="0"/>
            </a:lvl3pPr>
            <a:lvl4pPr>
              <a:defRPr lang="zh-CN" altLang="en-US" sz="1400" dirty="0" smtClean="0"/>
            </a:lvl4pPr>
            <a:lvl5pPr>
              <a:defRPr lang="zh-CN" altLang="en-US" sz="1400" dirty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8" y="1119189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605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4180" indent="-38735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4230" indent="-39878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4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6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8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30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ustc_dip@163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7772400" cy="1371600"/>
          </a:xfrm>
        </p:spPr>
        <p:txBody>
          <a:bodyPr/>
          <a:lstStyle/>
          <a:p>
            <a:pPr algn="ctr"/>
            <a:r>
              <a:rPr lang="en-US" altLang="zh-CN" dirty="0"/>
              <a:t>《</a:t>
            </a:r>
            <a:r>
              <a:rPr lang="zh-CN" altLang="en-US" dirty="0"/>
              <a:t>数字图像处理</a:t>
            </a:r>
            <a:r>
              <a:rPr lang="en-US" altLang="zh-CN" dirty="0"/>
              <a:t>》</a:t>
            </a:r>
            <a:r>
              <a:rPr lang="zh-CN" altLang="en-US" dirty="0"/>
              <a:t>第一次作业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3897052"/>
            <a:ext cx="7010400" cy="1600200"/>
          </a:xfrm>
        </p:spPr>
        <p:txBody>
          <a:bodyPr/>
          <a:lstStyle/>
          <a:p>
            <a:pPr algn="ctr"/>
            <a:r>
              <a:rPr lang="en-US" altLang="zh-CN" sz="2800" dirty="0"/>
              <a:t>2024-09-10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B4CD4-818E-4506-ADCF-541D87BB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作业安排及提交时间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7331D-3629-455E-BB8C-1E1BBD383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448" y="1412776"/>
            <a:ext cx="8001000" cy="4967287"/>
          </a:xfrm>
        </p:spPr>
        <p:txBody>
          <a:bodyPr/>
          <a:lstStyle/>
          <a:p>
            <a:r>
              <a:rPr lang="zh-CN" altLang="en-US" sz="2400" dirty="0"/>
              <a:t>编程作业任务</a:t>
            </a:r>
            <a:endParaRPr lang="en-US" altLang="zh-CN" sz="2400" dirty="0"/>
          </a:p>
          <a:p>
            <a:pPr lvl="1"/>
            <a:r>
              <a:rPr lang="zh-CN" altLang="en-US" sz="2200" dirty="0"/>
              <a:t>实现三种图像插值算法</a:t>
            </a:r>
            <a:endParaRPr lang="en-US" altLang="zh-CN" sz="2200" dirty="0"/>
          </a:p>
          <a:p>
            <a:pPr lvl="2"/>
            <a:r>
              <a:rPr lang="zh-CN" altLang="en-US" sz="2000" dirty="0"/>
              <a:t>最近邻内插</a:t>
            </a:r>
            <a:endParaRPr lang="en-US" altLang="zh-CN" sz="2000" dirty="0"/>
          </a:p>
          <a:p>
            <a:pPr lvl="2"/>
            <a:r>
              <a:rPr lang="zh-CN" altLang="en-US" sz="2000" dirty="0"/>
              <a:t>双线性内插</a:t>
            </a:r>
            <a:endParaRPr lang="en-US" altLang="zh-CN" sz="2000" dirty="0"/>
          </a:p>
          <a:p>
            <a:pPr lvl="2"/>
            <a:r>
              <a:rPr lang="zh-CN" altLang="en-US" sz="2000" dirty="0"/>
              <a:t>双三次内插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提交时间：</a:t>
            </a:r>
            <a:r>
              <a:rPr lang="en-US" altLang="zh-CN" sz="2400" dirty="0"/>
              <a:t>2024</a:t>
            </a:r>
            <a:r>
              <a:rPr lang="zh-CN" altLang="en-US" sz="2400" dirty="0"/>
              <a:t>年</a:t>
            </a:r>
            <a:r>
              <a:rPr lang="en-US" altLang="zh-CN" sz="2400" dirty="0"/>
              <a:t>9</a:t>
            </a:r>
            <a:r>
              <a:rPr lang="zh-CN" altLang="en-US" sz="2400" dirty="0"/>
              <a:t>月</a:t>
            </a:r>
            <a:r>
              <a:rPr lang="en-US" altLang="zh-CN" sz="2400" dirty="0"/>
              <a:t>17</a:t>
            </a:r>
            <a:r>
              <a:rPr lang="zh-CN" altLang="en-US" sz="2400" dirty="0"/>
              <a:t>日晚上</a:t>
            </a:r>
            <a:r>
              <a:rPr lang="en-US" altLang="zh-CN" sz="2400" dirty="0"/>
              <a:t>12</a:t>
            </a:r>
            <a:r>
              <a:rPr lang="zh-CN" altLang="en-US" sz="2400" dirty="0"/>
              <a:t>点前</a:t>
            </a:r>
            <a:endParaRPr lang="en-US" altLang="zh-CN" sz="2400" dirty="0"/>
          </a:p>
          <a:p>
            <a:pPr lvl="1"/>
            <a:r>
              <a:rPr lang="zh-CN" altLang="en-US" sz="2200" dirty="0"/>
              <a:t>要求：提交代码实现和实验报告，打包并压缩</a:t>
            </a:r>
            <a:endParaRPr lang="en-US" altLang="zh-CN" sz="2200" dirty="0"/>
          </a:p>
          <a:p>
            <a:pPr lvl="1"/>
            <a:r>
              <a:rPr lang="zh-CN" altLang="en-US" sz="2200" dirty="0"/>
              <a:t>命名规则：第一次编程作业</a:t>
            </a:r>
            <a:r>
              <a:rPr lang="en-US" altLang="zh-CN" sz="2200" dirty="0"/>
              <a:t>_</a:t>
            </a:r>
            <a:r>
              <a:rPr lang="zh-CN" altLang="en-US" sz="2200" dirty="0"/>
              <a:t>学号</a:t>
            </a:r>
            <a:r>
              <a:rPr lang="en-US" altLang="zh-CN" sz="2200" dirty="0"/>
              <a:t>_</a:t>
            </a:r>
            <a:r>
              <a:rPr lang="zh-CN" altLang="en-US" sz="2200" dirty="0"/>
              <a:t>姓名</a:t>
            </a:r>
            <a:endParaRPr lang="en-US" altLang="zh-CN" sz="2200" dirty="0"/>
          </a:p>
          <a:p>
            <a:pPr lvl="1"/>
            <a:r>
              <a:rPr lang="zh-CN" altLang="en-US" sz="2200" dirty="0"/>
              <a:t>发到邮箱 </a:t>
            </a:r>
            <a:r>
              <a:rPr lang="en-US" altLang="zh-CN" sz="2200" dirty="0">
                <a:hlinkClick r:id="rId2"/>
              </a:rPr>
              <a:t>ustc_dip@163.com</a:t>
            </a:r>
            <a:endParaRPr lang="en-US" altLang="zh-CN" sz="2200" dirty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每迟交一天，分数上多乘以一次</a:t>
            </a:r>
            <a:r>
              <a:rPr lang="en-US" altLang="zh-CN" sz="2000" dirty="0">
                <a:solidFill>
                  <a:srgbClr val="FF0000"/>
                </a:solidFill>
              </a:rPr>
              <a:t>0.9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314327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图像插值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675" y="1376772"/>
            <a:ext cx="8001000" cy="49672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根据教材</a:t>
            </a:r>
            <a:r>
              <a:rPr lang="en-US" altLang="zh-CN" dirty="0"/>
              <a:t>2.4.4</a:t>
            </a:r>
            <a:r>
              <a:rPr lang="zh-CN" altLang="en-US" dirty="0"/>
              <a:t>节，实现三种插值算法，对给定的图像分别完成</a:t>
            </a:r>
            <a:r>
              <a:rPr lang="en-US" altLang="zh-CN" dirty="0"/>
              <a:t>0.4</a:t>
            </a:r>
            <a:r>
              <a:rPr lang="zh-CN" altLang="en-US" dirty="0"/>
              <a:t>倍和</a:t>
            </a:r>
            <a:r>
              <a:rPr lang="en-US" altLang="zh-CN" dirty="0"/>
              <a:t>3</a:t>
            </a:r>
            <a:r>
              <a:rPr lang="zh-CN" altLang="en-US" dirty="0"/>
              <a:t>倍缩放，对缩放后的图像细节进行简要的分析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编程：</a:t>
            </a:r>
            <a:r>
              <a:rPr lang="en-US" altLang="zh-CN" dirty="0" err="1"/>
              <a:t>Matlab</a:t>
            </a:r>
            <a:r>
              <a:rPr lang="en-US" altLang="zh-CN" dirty="0"/>
              <a:t>, python, C++ </a:t>
            </a:r>
            <a:r>
              <a:rPr lang="zh-CN" altLang="en-US" dirty="0"/>
              <a:t>均可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Matlab</a:t>
            </a:r>
            <a:r>
              <a:rPr lang="zh-CN" altLang="en-US" dirty="0">
                <a:solidFill>
                  <a:srgbClr val="FF0000"/>
                </a:solidFill>
              </a:rPr>
              <a:t>代码框架已提供，大家只需完成三个插值算法的函数即可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图例：</a:t>
            </a:r>
            <a:r>
              <a:rPr lang="en-US" altLang="zh-CN" dirty="0"/>
              <a:t> </a:t>
            </a:r>
            <a:r>
              <a:rPr lang="en-US" altLang="zh-CN" dirty="0" err="1"/>
              <a:t>lenna</a:t>
            </a:r>
            <a:r>
              <a:rPr lang="zh-CN" altLang="en-US" dirty="0"/>
              <a:t>、</a:t>
            </a:r>
            <a:r>
              <a:rPr lang="en-US" altLang="zh-CN" dirty="0"/>
              <a:t>cameraman</a:t>
            </a:r>
            <a:r>
              <a:rPr lang="zh-CN" altLang="en-US" dirty="0"/>
              <a:t>、</a:t>
            </a:r>
            <a:r>
              <a:rPr lang="en-US" altLang="zh-CN" dirty="0"/>
              <a:t>building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83" y="4108559"/>
            <a:ext cx="2232248" cy="22322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355" y="4104657"/>
            <a:ext cx="2233492" cy="22334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363" y="4100665"/>
            <a:ext cx="2983312" cy="223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374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缩放结果示例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9E6E9-16BB-4D46-A8D6-97CC594B8C57}" type="slidenum">
              <a:rPr lang="en-US" altLang="zh-CN" smtClean="0"/>
              <a:t>4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1225" r="11837"/>
          <a:stretch/>
        </p:blipFill>
        <p:spPr>
          <a:xfrm>
            <a:off x="136425" y="1916832"/>
            <a:ext cx="4438750" cy="43315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10485" r="11837"/>
          <a:stretch/>
        </p:blipFill>
        <p:spPr>
          <a:xfrm>
            <a:off x="4682520" y="1936115"/>
            <a:ext cx="4461480" cy="4312285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 bwMode="auto">
          <a:xfrm>
            <a:off x="4687280" y="1464020"/>
            <a:ext cx="0" cy="5148572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01446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6146</TotalTime>
  <Words>159</Words>
  <Application>Microsoft Office PowerPoint</Application>
  <PresentationFormat>全屏显示(4:3)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黑体</vt:lpstr>
      <vt:lpstr>宋体</vt:lpstr>
      <vt:lpstr>Arial</vt:lpstr>
      <vt:lpstr>Times New Roman</vt:lpstr>
      <vt:lpstr>Verdana</vt:lpstr>
      <vt:lpstr>Wingdings</vt:lpstr>
      <vt:lpstr>Profile</vt:lpstr>
      <vt:lpstr>《数字图像处理》第一次作业</vt:lpstr>
      <vt:lpstr>作业安排及提交时间</vt:lpstr>
      <vt:lpstr>图像插值</vt:lpstr>
      <vt:lpstr>缩放结果示例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基于视觉特性的视频编码理论与方法研究</dc:title>
  <dc:creator>SwanTian</dc:creator>
  <cp:lastModifiedBy>Wengang Zhou</cp:lastModifiedBy>
  <cp:revision>3753</cp:revision>
  <dcterms:created xsi:type="dcterms:W3CDTF">2006-10-11T01:50:00Z</dcterms:created>
  <dcterms:modified xsi:type="dcterms:W3CDTF">2024-09-09T13:14:43Z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