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parkaochong@outlook.com" initials="s" lastIdx="1" clrIdx="0">
    <p:extLst>
      <p:ext uri="{19B8F6BF-5375-455C-9EA6-DF929625EA0E}">
        <p15:presenceInfo xmlns:p15="http://schemas.microsoft.com/office/powerpoint/2012/main" userId="d28e64cb4ac97c4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23CA85-E2FE-46FC-A807-F08809918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DE95B7-5EEA-40F0-81BC-FDC97B058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F0052F-3528-464C-9212-2A9FB1B1B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D737B6-3DA9-49E1-A5AC-272B6B449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69D3D8-CF89-4ED5-85ED-409455E04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033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F8D5F0-9582-4E12-974F-0B73D4F55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02E52A-F38E-4F3A-AFD3-F8BAE27E8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16BCB9-D13D-4738-ADA2-61D796072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9E4493-D5F2-4CA7-BDA5-D4A7D413A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1F16C0-BBE5-4096-9452-A330C04A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882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DD95C8-A789-405C-998E-C83C0D7E4D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7E608-8BBE-416B-B010-6A8CF82F9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953F25-D104-4718-95D5-5411D2CC1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36E703-E70E-49F2-B8EF-7957D16A3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B61DD7-79EB-4F2D-80D2-8E5B4B75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49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C00863-EC4C-4E46-AFED-1EAC4B782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6F1F4F-FFFB-407A-91F2-007B163A4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2AF4F8-4E3F-4F80-BE87-A4D58AC9B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4223AC-9B6C-4BF1-A89B-A395B03C1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CE9071-A966-4214-8967-021C7BFBF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443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C10C52-C1A0-4A38-A40F-A6335036E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249F6B-70C2-4106-97B2-DA16CDC10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FCDB8A-0282-418D-B530-5B0FE29B1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D0B775-D0A1-4D41-8918-9A6C79587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209B74-4EF8-4739-8F09-152EF02E8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400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1CE51-0E2C-48BF-89E5-75BB942F8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A45464-3344-4547-9957-1820317428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6E05AD-16E9-43F9-B2AB-A508092DC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A6D85F-4FAE-441B-B45B-06C31BB6D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DC9711-9ADF-460E-8E18-7DB7C3E4F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F92D3-F468-4E55-A93E-0652FE368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713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3335E3-5EE7-4955-962F-C8E4DDE01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54C150-65AF-420C-877B-5E0B03859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B8DC34-240F-4935-9141-BB43203EC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39D0123-4BBF-4D33-B83B-0956CFA655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FBB6DBC-709A-404C-B2E1-F207E5A730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271BF5D-64CF-4D1F-9676-12ACE17E6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CD283D5-7108-43F0-87C2-1464BAF64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1F3848A-CF85-438A-967D-E0895C40C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36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188377-289A-46FE-8FEF-1431AFC8D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0C17628-9772-4193-A612-8C323A06C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D8BED8-AA66-48E1-944F-52C755E27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8F5989-6DD2-4BFD-BA80-4512940BF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422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F7CD306-1B63-4554-A8F0-6F6E21B7F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DDCCBBE-10F9-4C09-886E-005E8B299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6B5325-DDA1-4B19-8DBF-0370C48A0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0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9844C-DAA8-43D2-8796-CB86CEF89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7E09FB-4DBA-48AC-9BFF-C3C8E3B2E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C45D77-7E9A-489D-B504-A7273F571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A5EF3E-9892-45D0-8DAF-AF31169E7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E7F546-89AD-4D20-BDB2-EBBA73078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2A17DA-1A8F-4C04-947C-97FE3D011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328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1CD409-9F8E-4A83-AD69-029EBEBEB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7EC31E0-1D7F-4A9D-9F8E-3AB673C892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CE7532-2B50-4B2D-92B9-D39FDAEAE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F2D1BE-5C4F-441F-89EB-769900FA7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90BBFE-61BB-44B7-A245-BD1B879E2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A90F8B-132C-402E-B2B1-6151E51EA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733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56CE52C-C484-46C9-AA1E-25F90145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0F3289-AA8B-4186-A6A2-B6C3F7A20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0E4FD0-895B-4685-8013-DABC093EAD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AD526-FDB9-46BC-83A8-CD6DFC0F7FFF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964150-C550-40C0-9E86-1C837D803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B12CE7-C4A6-45F5-BDF6-D636B3C6B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492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6D341260-5A00-4F5B-BE01-0AD237AEEA0D}"/>
              </a:ext>
            </a:extLst>
          </p:cNvPr>
          <p:cNvSpPr/>
          <p:nvPr/>
        </p:nvSpPr>
        <p:spPr>
          <a:xfrm>
            <a:off x="8582526" y="1387642"/>
            <a:ext cx="1836821" cy="7459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Windows</a:t>
            </a:r>
            <a:endParaRPr lang="zh-CN" altLang="en-US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4D10D99-DAB4-4E48-B444-6405654BF6A9}"/>
              </a:ext>
            </a:extLst>
          </p:cNvPr>
          <p:cNvSpPr/>
          <p:nvPr/>
        </p:nvSpPr>
        <p:spPr>
          <a:xfrm>
            <a:off x="8582525" y="3453063"/>
            <a:ext cx="1836821" cy="7459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Linux</a:t>
            </a:r>
            <a:endParaRPr lang="zh-CN" altLang="en-US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0050FAB4-7AFB-4B63-A40B-4CCDFF81B88C}"/>
              </a:ext>
            </a:extLst>
          </p:cNvPr>
          <p:cNvSpPr/>
          <p:nvPr/>
        </p:nvSpPr>
        <p:spPr>
          <a:xfrm>
            <a:off x="1796717" y="2506578"/>
            <a:ext cx="1836821" cy="7459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多线程代码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F70F529-0AF6-4A3A-9905-88FB8E4F6430}"/>
              </a:ext>
            </a:extLst>
          </p:cNvPr>
          <p:cNvSpPr/>
          <p:nvPr/>
        </p:nvSpPr>
        <p:spPr>
          <a:xfrm>
            <a:off x="7419470" y="1588169"/>
            <a:ext cx="1147011" cy="34490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资源调度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A6C35F2-CB16-4F5E-B962-74C5A8AB85F1}"/>
              </a:ext>
            </a:extLst>
          </p:cNvPr>
          <p:cNvSpPr/>
          <p:nvPr/>
        </p:nvSpPr>
        <p:spPr>
          <a:xfrm>
            <a:off x="7419470" y="3681663"/>
            <a:ext cx="1147011" cy="34490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资源调度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43E790B-05EF-4FC2-A64E-5C3520494DE5}"/>
              </a:ext>
            </a:extLst>
          </p:cNvPr>
          <p:cNvSpPr txBox="1"/>
          <p:nvPr/>
        </p:nvSpPr>
        <p:spPr>
          <a:xfrm>
            <a:off x="6264440" y="340475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start0()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FCAACF1E-81D5-4408-908A-93B0580B2B8F}"/>
              </a:ext>
            </a:extLst>
          </p:cNvPr>
          <p:cNvSpPr/>
          <p:nvPr/>
        </p:nvSpPr>
        <p:spPr>
          <a:xfrm>
            <a:off x="4948990" y="1588169"/>
            <a:ext cx="1058779" cy="34490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JVM</a:t>
            </a:r>
            <a:endParaRPr lang="zh-CN" altLang="en-US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B8D9EB5C-482A-4B16-BF72-63249DBE3D79}"/>
              </a:ext>
            </a:extLst>
          </p:cNvPr>
          <p:cNvSpPr/>
          <p:nvPr/>
        </p:nvSpPr>
        <p:spPr>
          <a:xfrm>
            <a:off x="4948990" y="3681663"/>
            <a:ext cx="1058779" cy="34490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JVM</a:t>
            </a:r>
            <a:endParaRPr lang="zh-CN" altLang="en-US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193AA18-799C-4A5B-A9DB-7738F804ED0B}"/>
              </a:ext>
            </a:extLst>
          </p:cNvPr>
          <p:cNvCxnSpPr/>
          <p:nvPr/>
        </p:nvCxnSpPr>
        <p:spPr>
          <a:xfrm>
            <a:off x="6248400" y="1760621"/>
            <a:ext cx="89835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D7DCC153-AD70-437D-A34D-C7E558DE0585}"/>
              </a:ext>
            </a:extLst>
          </p:cNvPr>
          <p:cNvCxnSpPr/>
          <p:nvPr/>
        </p:nvCxnSpPr>
        <p:spPr>
          <a:xfrm>
            <a:off x="6264442" y="3854115"/>
            <a:ext cx="89835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61527ABB-2C96-4C3F-9A48-3390DECF62B4}"/>
              </a:ext>
            </a:extLst>
          </p:cNvPr>
          <p:cNvSpPr txBox="1"/>
          <p:nvPr/>
        </p:nvSpPr>
        <p:spPr>
          <a:xfrm>
            <a:off x="6248399" y="13112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start0()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B6D96A3-DD17-4482-9542-AE4E2FA6E0B3}"/>
              </a:ext>
            </a:extLst>
          </p:cNvPr>
          <p:cNvCxnSpPr/>
          <p:nvPr/>
        </p:nvCxnSpPr>
        <p:spPr>
          <a:xfrm>
            <a:off x="3826042" y="2879557"/>
            <a:ext cx="89835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169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8256CAB-FAEF-4BA6-A509-CB5395BF60EF}"/>
              </a:ext>
            </a:extLst>
          </p:cNvPr>
          <p:cNvSpPr/>
          <p:nvPr/>
        </p:nvSpPr>
        <p:spPr>
          <a:xfrm>
            <a:off x="5518478" y="481269"/>
            <a:ext cx="2125579" cy="72189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Runnable</a:t>
            </a:r>
          </a:p>
          <a:p>
            <a:pPr algn="r"/>
            <a:r>
              <a:rPr lang="en-US" altLang="zh-CN" dirty="0"/>
              <a:t>&lt;interface&gt;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EA9B6C0-E79E-4976-BC10-5B1DEA56CE00}"/>
              </a:ext>
            </a:extLst>
          </p:cNvPr>
          <p:cNvSpPr/>
          <p:nvPr/>
        </p:nvSpPr>
        <p:spPr>
          <a:xfrm>
            <a:off x="5518477" y="1203165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C183F07-F113-41A6-8D52-5B05F042A507}"/>
              </a:ext>
            </a:extLst>
          </p:cNvPr>
          <p:cNvSpPr/>
          <p:nvPr/>
        </p:nvSpPr>
        <p:spPr>
          <a:xfrm>
            <a:off x="5518476" y="1620259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+ run(): void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71580FF-CDF8-49FB-8367-801180E808FF}"/>
              </a:ext>
            </a:extLst>
          </p:cNvPr>
          <p:cNvSpPr/>
          <p:nvPr/>
        </p:nvSpPr>
        <p:spPr>
          <a:xfrm>
            <a:off x="3392897" y="3064048"/>
            <a:ext cx="2125579" cy="7218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Thread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F3CFD0-4CD1-47FE-BA2C-08A3A448AE39}"/>
              </a:ext>
            </a:extLst>
          </p:cNvPr>
          <p:cNvSpPr/>
          <p:nvPr/>
        </p:nvSpPr>
        <p:spPr>
          <a:xfrm>
            <a:off x="3392896" y="3785944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BC31BC2-82FB-46C7-AFBA-9616587C9D44}"/>
              </a:ext>
            </a:extLst>
          </p:cNvPr>
          <p:cNvSpPr/>
          <p:nvPr/>
        </p:nvSpPr>
        <p:spPr>
          <a:xfrm>
            <a:off x="3392895" y="4203038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3CAB196-CD4F-4285-9EDE-42D28084D32C}"/>
              </a:ext>
            </a:extLst>
          </p:cNvPr>
          <p:cNvSpPr/>
          <p:nvPr/>
        </p:nvSpPr>
        <p:spPr>
          <a:xfrm>
            <a:off x="7644055" y="3064048"/>
            <a:ext cx="2125579" cy="7218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MyThread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09D8B6C-771D-4936-ADC4-D975C09DAB9E}"/>
              </a:ext>
            </a:extLst>
          </p:cNvPr>
          <p:cNvSpPr/>
          <p:nvPr/>
        </p:nvSpPr>
        <p:spPr>
          <a:xfrm>
            <a:off x="7644054" y="3785944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176CB3A-F5B5-4E62-A00F-F7543566EE2D}"/>
              </a:ext>
            </a:extLst>
          </p:cNvPr>
          <p:cNvSpPr/>
          <p:nvPr/>
        </p:nvSpPr>
        <p:spPr>
          <a:xfrm>
            <a:off x="7644053" y="4203038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9AE455AD-C4C6-4774-807A-004027919CDF}"/>
              </a:ext>
            </a:extLst>
          </p:cNvPr>
          <p:cNvSpPr/>
          <p:nvPr/>
        </p:nvSpPr>
        <p:spPr>
          <a:xfrm>
            <a:off x="5775151" y="2037353"/>
            <a:ext cx="248652" cy="19250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152EE6DC-D8E7-4FE2-A87F-73129BB8A853}"/>
              </a:ext>
            </a:extLst>
          </p:cNvPr>
          <p:cNvCxnSpPr>
            <a:cxnSpLocks/>
            <a:stCxn id="16" idx="3"/>
            <a:endCxn id="7" idx="0"/>
          </p:cNvCxnSpPr>
          <p:nvPr/>
        </p:nvCxnSpPr>
        <p:spPr>
          <a:xfrm rot="5400000">
            <a:off x="4760487" y="1925058"/>
            <a:ext cx="834190" cy="1443790"/>
          </a:xfrm>
          <a:prstGeom prst="bentConnector3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等腰三角形 19">
            <a:extLst>
              <a:ext uri="{FF2B5EF4-FFF2-40B4-BE49-F238E27FC236}">
                <a16:creationId xmlns:a16="http://schemas.microsoft.com/office/drawing/2014/main" id="{5E02AF9A-42E3-4BB2-BF52-CA384979EF52}"/>
              </a:ext>
            </a:extLst>
          </p:cNvPr>
          <p:cNvSpPr/>
          <p:nvPr/>
        </p:nvSpPr>
        <p:spPr>
          <a:xfrm>
            <a:off x="7094615" y="2053393"/>
            <a:ext cx="248652" cy="19250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4069F253-AA84-4F0A-934B-46712EDA851C}"/>
              </a:ext>
            </a:extLst>
          </p:cNvPr>
          <p:cNvCxnSpPr>
            <a:cxnSpLocks/>
            <a:stCxn id="20" idx="3"/>
            <a:endCxn id="10" idx="0"/>
          </p:cNvCxnSpPr>
          <p:nvPr/>
        </p:nvCxnSpPr>
        <p:spPr>
          <a:xfrm rot="16200000" flipH="1">
            <a:off x="7553818" y="1911021"/>
            <a:ext cx="818150" cy="1487904"/>
          </a:xfrm>
          <a:prstGeom prst="bentConnector3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A5FCBCA-42B9-4441-8BB3-928934D1210A}"/>
              </a:ext>
            </a:extLst>
          </p:cNvPr>
          <p:cNvCxnSpPr>
            <a:cxnSpLocks/>
          </p:cNvCxnSpPr>
          <p:nvPr/>
        </p:nvCxnSpPr>
        <p:spPr>
          <a:xfrm>
            <a:off x="6023803" y="3424996"/>
            <a:ext cx="119513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926EDAAC-7861-4339-8BEE-28B48B8BD05E}"/>
              </a:ext>
            </a:extLst>
          </p:cNvPr>
          <p:cNvSpPr txBox="1"/>
          <p:nvPr/>
        </p:nvSpPr>
        <p:spPr>
          <a:xfrm>
            <a:off x="3392895" y="4820658"/>
            <a:ext cx="2416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操作系统资源分配</a:t>
            </a:r>
            <a:endParaRPr lang="en-US" altLang="zh-CN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342900" indent="-342900">
              <a:buAutoNum type="arabicPeriod"/>
            </a:pP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调用</a:t>
            </a:r>
            <a:r>
              <a:rPr lang="en-US" altLang="zh-CN" sz="14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MyThread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中的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run()</a:t>
            </a:r>
            <a:endParaRPr lang="zh-CN" altLang="en-US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340F7B9-166D-415A-ABF4-F8CFD733F749}"/>
              </a:ext>
            </a:extLst>
          </p:cNvPr>
          <p:cNvSpPr txBox="1"/>
          <p:nvPr/>
        </p:nvSpPr>
        <p:spPr>
          <a:xfrm>
            <a:off x="7716827" y="4820658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实现了线程的开发要求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AA60F5B-B4E5-467F-8994-A3E6841041CE}"/>
              </a:ext>
            </a:extLst>
          </p:cNvPr>
          <p:cNvSpPr txBox="1"/>
          <p:nvPr/>
        </p:nvSpPr>
        <p:spPr>
          <a:xfrm>
            <a:off x="2323180" y="3064048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start()</a:t>
            </a:r>
            <a:endParaRPr lang="zh-CN" altLang="en-US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E5FA937-FFDD-4461-932B-32F702D3A39D}"/>
              </a:ext>
            </a:extLst>
          </p:cNvPr>
          <p:cNvCxnSpPr>
            <a:cxnSpLocks/>
          </p:cNvCxnSpPr>
          <p:nvPr/>
        </p:nvCxnSpPr>
        <p:spPr>
          <a:xfrm>
            <a:off x="2132132" y="3425002"/>
            <a:ext cx="119513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66FF6AF4-7B7D-481D-A3CE-4DEFC6FBB5BA}"/>
              </a:ext>
            </a:extLst>
          </p:cNvPr>
          <p:cNvSpPr/>
          <p:nvPr/>
        </p:nvSpPr>
        <p:spPr>
          <a:xfrm>
            <a:off x="816689" y="3080098"/>
            <a:ext cx="1249816" cy="689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客户端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6034DC9-296B-47B6-9F8A-6ED260174189}"/>
              </a:ext>
            </a:extLst>
          </p:cNvPr>
          <p:cNvSpPr txBox="1"/>
          <p:nvPr/>
        </p:nvSpPr>
        <p:spPr>
          <a:xfrm>
            <a:off x="6174743" y="3007902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run()</a:t>
            </a:r>
            <a:endParaRPr lang="zh-CN" altLang="en-US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cxnSp>
        <p:nvCxnSpPr>
          <p:cNvPr id="36" name="连接符: 曲线 35">
            <a:extLst>
              <a:ext uri="{FF2B5EF4-FFF2-40B4-BE49-F238E27FC236}">
                <a16:creationId xmlns:a16="http://schemas.microsoft.com/office/drawing/2014/main" id="{34B26908-9947-49A7-AD23-02D35B09D1F9}"/>
              </a:ext>
            </a:extLst>
          </p:cNvPr>
          <p:cNvCxnSpPr>
            <a:cxnSpLocks/>
            <a:stCxn id="33" idx="4"/>
            <a:endCxn id="29" idx="2"/>
          </p:cNvCxnSpPr>
          <p:nvPr/>
        </p:nvCxnSpPr>
        <p:spPr>
          <a:xfrm rot="16200000" flipH="1">
            <a:off x="4394947" y="816540"/>
            <a:ext cx="1358544" cy="7265245"/>
          </a:xfrm>
          <a:prstGeom prst="curvedConnector3">
            <a:avLst>
              <a:gd name="adj1" fmla="val 167603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121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5893181-9885-4D7D-9354-1D66D0FE19EB}"/>
              </a:ext>
            </a:extLst>
          </p:cNvPr>
          <p:cNvSpPr/>
          <p:nvPr/>
        </p:nvSpPr>
        <p:spPr>
          <a:xfrm>
            <a:off x="3745821" y="2189745"/>
            <a:ext cx="1708499" cy="52138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栈内存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42CB83A-D4E7-4236-B207-D57F0CD99D0B}"/>
              </a:ext>
            </a:extLst>
          </p:cNvPr>
          <p:cNvSpPr/>
          <p:nvPr/>
        </p:nvSpPr>
        <p:spPr>
          <a:xfrm>
            <a:off x="3745820" y="2711129"/>
            <a:ext cx="170849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mt1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CF21344-C5E8-4406-90A9-30EEFB10BC06}"/>
              </a:ext>
            </a:extLst>
          </p:cNvPr>
          <p:cNvSpPr/>
          <p:nvPr/>
        </p:nvSpPr>
        <p:spPr>
          <a:xfrm>
            <a:off x="3745819" y="3128223"/>
            <a:ext cx="170849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mt2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83A5B7C-F1B6-459A-BCFB-ADA584387BA6}"/>
              </a:ext>
            </a:extLst>
          </p:cNvPr>
          <p:cNvSpPr/>
          <p:nvPr/>
        </p:nvSpPr>
        <p:spPr>
          <a:xfrm>
            <a:off x="6954249" y="2173716"/>
            <a:ext cx="2125579" cy="7218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堆内存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B65D4CD-D7C9-4201-8BC1-8EF23EE766F7}"/>
              </a:ext>
            </a:extLst>
          </p:cNvPr>
          <p:cNvSpPr/>
          <p:nvPr/>
        </p:nvSpPr>
        <p:spPr>
          <a:xfrm>
            <a:off x="6954248" y="2895612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ticet</a:t>
            </a:r>
            <a:r>
              <a:rPr lang="en-US" altLang="zh-CN" dirty="0"/>
              <a:t> = 5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24832FB-A8E5-423B-80F9-5FFF447BAAE3}"/>
              </a:ext>
            </a:extLst>
          </p:cNvPr>
          <p:cNvSpPr/>
          <p:nvPr/>
        </p:nvSpPr>
        <p:spPr>
          <a:xfrm>
            <a:off x="6954247" y="3312706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ticet = 5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07F253C-131F-4E8F-978A-642B7752AA59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5454319" y="2919676"/>
            <a:ext cx="1499929" cy="1844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B090AE2D-5F74-44DB-8E9D-2C92A16FCA71}"/>
              </a:ext>
            </a:extLst>
          </p:cNvPr>
          <p:cNvSpPr/>
          <p:nvPr/>
        </p:nvSpPr>
        <p:spPr>
          <a:xfrm>
            <a:off x="3745818" y="3545317"/>
            <a:ext cx="170849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mt3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B6C3943-5258-4743-809F-ED10A7C3D99B}"/>
              </a:ext>
            </a:extLst>
          </p:cNvPr>
          <p:cNvSpPr/>
          <p:nvPr/>
        </p:nvSpPr>
        <p:spPr>
          <a:xfrm>
            <a:off x="6954247" y="3729800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ticet = 5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C0D3122-E034-4F4F-BD8F-E39D68F42C24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5454318" y="3336770"/>
            <a:ext cx="1499929" cy="1844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965C8E9-4773-46DC-BBCA-515DAD0C350F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5454317" y="3753864"/>
            <a:ext cx="1499930" cy="1844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193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5893181-9885-4D7D-9354-1D66D0FE19EB}"/>
              </a:ext>
            </a:extLst>
          </p:cNvPr>
          <p:cNvSpPr/>
          <p:nvPr/>
        </p:nvSpPr>
        <p:spPr>
          <a:xfrm>
            <a:off x="2983833" y="2189745"/>
            <a:ext cx="2470487" cy="52138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栈内存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42CB83A-D4E7-4236-B207-D57F0CD99D0B}"/>
              </a:ext>
            </a:extLst>
          </p:cNvPr>
          <p:cNvSpPr/>
          <p:nvPr/>
        </p:nvSpPr>
        <p:spPr>
          <a:xfrm>
            <a:off x="2983832" y="2711129"/>
            <a:ext cx="2470487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mt</a:t>
            </a:r>
            <a:endParaRPr lang="zh-CN" altLang="en-US" sz="16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CF21344-C5E8-4406-90A9-30EEFB10BC06}"/>
              </a:ext>
            </a:extLst>
          </p:cNvPr>
          <p:cNvSpPr/>
          <p:nvPr/>
        </p:nvSpPr>
        <p:spPr>
          <a:xfrm>
            <a:off x="2983831" y="3128223"/>
            <a:ext cx="2470487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new Thread(mt).start()</a:t>
            </a:r>
            <a:endParaRPr lang="zh-CN" altLang="en-US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83A5B7C-F1B6-459A-BCFB-ADA584387BA6}"/>
              </a:ext>
            </a:extLst>
          </p:cNvPr>
          <p:cNvSpPr/>
          <p:nvPr/>
        </p:nvSpPr>
        <p:spPr>
          <a:xfrm>
            <a:off x="6954249" y="2173717"/>
            <a:ext cx="2470487" cy="5374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堆内存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B65D4CD-D7C9-4201-8BC1-8EF23EE766F7}"/>
              </a:ext>
            </a:extLst>
          </p:cNvPr>
          <p:cNvSpPr/>
          <p:nvPr/>
        </p:nvSpPr>
        <p:spPr>
          <a:xfrm>
            <a:off x="6954245" y="2711129"/>
            <a:ext cx="2470487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ticket = 5</a:t>
            </a:r>
            <a:endParaRPr lang="zh-CN" altLang="en-US" sz="16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24832FB-A8E5-423B-80F9-5FFF447BAAE3}"/>
              </a:ext>
            </a:extLst>
          </p:cNvPr>
          <p:cNvSpPr/>
          <p:nvPr/>
        </p:nvSpPr>
        <p:spPr>
          <a:xfrm>
            <a:off x="6954244" y="3128223"/>
            <a:ext cx="2470487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07F253C-131F-4E8F-978A-642B7752AA59}"/>
              </a:ext>
            </a:extLst>
          </p:cNvPr>
          <p:cNvCxnSpPr>
            <a:cxnSpLocks/>
            <a:stCxn id="19" idx="3"/>
            <a:endCxn id="27" idx="1"/>
          </p:cNvCxnSpPr>
          <p:nvPr/>
        </p:nvCxnSpPr>
        <p:spPr>
          <a:xfrm flipV="1">
            <a:off x="5454316" y="4162945"/>
            <a:ext cx="1499927" cy="80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B090AE2D-5F74-44DB-8E9D-2C92A16FCA71}"/>
              </a:ext>
            </a:extLst>
          </p:cNvPr>
          <p:cNvSpPr/>
          <p:nvPr/>
        </p:nvSpPr>
        <p:spPr>
          <a:xfrm>
            <a:off x="2983830" y="3545317"/>
            <a:ext cx="2470487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new Thread(mt).start()</a:t>
            </a:r>
            <a:endParaRPr lang="zh-CN" altLang="en-US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C0D3122-E034-4F4F-BD8F-E39D68F42C24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5454318" y="3336770"/>
            <a:ext cx="149992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965C8E9-4773-46DC-BBCA-515DAD0C350F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5454317" y="3753864"/>
            <a:ext cx="149992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0B99521F-51B7-4AE4-8235-4628C2D32CBB}"/>
              </a:ext>
            </a:extLst>
          </p:cNvPr>
          <p:cNvSpPr/>
          <p:nvPr/>
        </p:nvSpPr>
        <p:spPr>
          <a:xfrm>
            <a:off x="2983829" y="3962411"/>
            <a:ext cx="2470487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new Thread(mt).start()</a:t>
            </a:r>
            <a:endParaRPr lang="zh-CN" altLang="en-US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00DAD181-BF0D-4A89-920D-2D130951AD35}"/>
              </a:ext>
            </a:extLst>
          </p:cNvPr>
          <p:cNvSpPr/>
          <p:nvPr/>
        </p:nvSpPr>
        <p:spPr>
          <a:xfrm>
            <a:off x="7066544" y="3204427"/>
            <a:ext cx="2246733" cy="29677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新宋体" panose="02010609030101010101" pitchFamily="49" charset="-122"/>
                <a:ea typeface="新宋体" panose="02010609030101010101" pitchFamily="49" charset="-122"/>
              </a:rPr>
              <a:t>Runnable interface</a:t>
            </a:r>
            <a:endParaRPr lang="zh-CN" altLang="en-US" sz="10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D0C67DF-7A15-41DF-B60A-F46766213E2C}"/>
              </a:ext>
            </a:extLst>
          </p:cNvPr>
          <p:cNvSpPr/>
          <p:nvPr/>
        </p:nvSpPr>
        <p:spPr>
          <a:xfrm>
            <a:off x="6954243" y="3545316"/>
            <a:ext cx="2470487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462C85A-D136-40F1-9391-A96A33947965}"/>
              </a:ext>
            </a:extLst>
          </p:cNvPr>
          <p:cNvSpPr/>
          <p:nvPr/>
        </p:nvSpPr>
        <p:spPr>
          <a:xfrm>
            <a:off x="6954243" y="3954398"/>
            <a:ext cx="2470487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071E563D-E19D-4960-8CCF-5A0467DA9CB5}"/>
              </a:ext>
            </a:extLst>
          </p:cNvPr>
          <p:cNvSpPr/>
          <p:nvPr/>
        </p:nvSpPr>
        <p:spPr>
          <a:xfrm>
            <a:off x="7066119" y="3577407"/>
            <a:ext cx="2246733" cy="29677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新宋体" panose="02010609030101010101" pitchFamily="49" charset="-122"/>
                <a:ea typeface="新宋体" panose="02010609030101010101" pitchFamily="49" charset="-122"/>
              </a:rPr>
              <a:t>Runnable interface</a:t>
            </a:r>
            <a:endParaRPr lang="zh-CN" altLang="en-US" sz="10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E8F89D42-CD1F-4D9A-94AE-DF51716C1D26}"/>
              </a:ext>
            </a:extLst>
          </p:cNvPr>
          <p:cNvSpPr/>
          <p:nvPr/>
        </p:nvSpPr>
        <p:spPr>
          <a:xfrm>
            <a:off x="7066119" y="3998529"/>
            <a:ext cx="2246733" cy="29677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新宋体" panose="02010609030101010101" pitchFamily="49" charset="-122"/>
                <a:ea typeface="新宋体" panose="02010609030101010101" pitchFamily="49" charset="-122"/>
              </a:rPr>
              <a:t>Runnable interface</a:t>
            </a:r>
            <a:endParaRPr lang="zh-CN" altLang="en-US" sz="10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8F6B2A96-2086-413E-9EC3-C3720E4EC5D0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5454319" y="2919676"/>
            <a:ext cx="149992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7817E6BC-C09A-42AB-84F2-BBCAAA6AC80E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 flipH="1" flipV="1">
            <a:off x="2983832" y="2919676"/>
            <a:ext cx="6440899" cy="417094"/>
          </a:xfrm>
          <a:prstGeom prst="bentConnector5">
            <a:avLst>
              <a:gd name="adj1" fmla="val -3549"/>
              <a:gd name="adj2" fmla="val 306731"/>
              <a:gd name="adj3" fmla="val 1035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62BF9842-2D69-4559-9751-9E8A82C32BCF}"/>
              </a:ext>
            </a:extLst>
          </p:cNvPr>
          <p:cNvCxnSpPr>
            <a:cxnSpLocks/>
            <a:stCxn id="26" idx="3"/>
            <a:endCxn id="5" idx="1"/>
          </p:cNvCxnSpPr>
          <p:nvPr/>
        </p:nvCxnSpPr>
        <p:spPr>
          <a:xfrm flipH="1" flipV="1">
            <a:off x="2983832" y="2919676"/>
            <a:ext cx="6440898" cy="834187"/>
          </a:xfrm>
          <a:prstGeom prst="bentConnector5">
            <a:avLst>
              <a:gd name="adj1" fmla="val -6164"/>
              <a:gd name="adj2" fmla="val 239424"/>
              <a:gd name="adj3" fmla="val 1057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2FECDE23-A183-4EA2-A1B9-88C98D56449D}"/>
              </a:ext>
            </a:extLst>
          </p:cNvPr>
          <p:cNvCxnSpPr>
            <a:cxnSpLocks/>
            <a:stCxn id="27" idx="3"/>
            <a:endCxn id="5" idx="1"/>
          </p:cNvCxnSpPr>
          <p:nvPr/>
        </p:nvCxnSpPr>
        <p:spPr>
          <a:xfrm flipH="1" flipV="1">
            <a:off x="2983832" y="2919676"/>
            <a:ext cx="6440898" cy="1243269"/>
          </a:xfrm>
          <a:prstGeom prst="bentConnector5">
            <a:avLst>
              <a:gd name="adj1" fmla="val -9277"/>
              <a:gd name="adj2" fmla="val 217096"/>
              <a:gd name="adj3" fmla="val 1081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595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8256CAB-FAEF-4BA6-A509-CB5395BF60EF}"/>
              </a:ext>
            </a:extLst>
          </p:cNvPr>
          <p:cNvSpPr/>
          <p:nvPr/>
        </p:nvSpPr>
        <p:spPr>
          <a:xfrm>
            <a:off x="5101387" y="320849"/>
            <a:ext cx="2125579" cy="72189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Runnable</a:t>
            </a:r>
          </a:p>
          <a:p>
            <a:pPr algn="r"/>
            <a:r>
              <a:rPr lang="en-US" altLang="zh-CN" sz="1400" dirty="0"/>
              <a:t>&lt;interface&gt;</a:t>
            </a:r>
            <a:endParaRPr lang="zh-CN" altLang="en-US" sz="1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EA9B6C0-E79E-4976-BC10-5B1DEA56CE00}"/>
              </a:ext>
            </a:extLst>
          </p:cNvPr>
          <p:cNvSpPr/>
          <p:nvPr/>
        </p:nvSpPr>
        <p:spPr>
          <a:xfrm>
            <a:off x="5101386" y="1042745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C183F07-F113-41A6-8D52-5B05F042A507}"/>
              </a:ext>
            </a:extLst>
          </p:cNvPr>
          <p:cNvSpPr/>
          <p:nvPr/>
        </p:nvSpPr>
        <p:spPr>
          <a:xfrm>
            <a:off x="5101385" y="1459839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+ run(): void</a:t>
            </a:r>
            <a:endParaRPr lang="zh-CN" altLang="en-US" sz="1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71580FF-CDF8-49FB-8367-801180E808FF}"/>
              </a:ext>
            </a:extLst>
          </p:cNvPr>
          <p:cNvSpPr/>
          <p:nvPr/>
        </p:nvSpPr>
        <p:spPr>
          <a:xfrm>
            <a:off x="3047994" y="4932941"/>
            <a:ext cx="2125579" cy="7218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Callable&lt;V&gt;</a:t>
            </a:r>
          </a:p>
          <a:p>
            <a:pPr algn="r"/>
            <a:r>
              <a:rPr lang="en-US" altLang="zh-CN" sz="1400" dirty="0"/>
              <a:t>&lt;interface&gt;</a:t>
            </a:r>
            <a:endParaRPr lang="zh-CN" altLang="en-US" sz="1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F3CFD0-4CD1-47FE-BA2C-08A3A448AE39}"/>
              </a:ext>
            </a:extLst>
          </p:cNvPr>
          <p:cNvSpPr/>
          <p:nvPr/>
        </p:nvSpPr>
        <p:spPr>
          <a:xfrm>
            <a:off x="3047993" y="5654837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BC31BC2-82FB-46C7-AFBA-9616587C9D44}"/>
              </a:ext>
            </a:extLst>
          </p:cNvPr>
          <p:cNvSpPr/>
          <p:nvPr/>
        </p:nvSpPr>
        <p:spPr>
          <a:xfrm>
            <a:off x="3047992" y="6071931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+ call(): V</a:t>
            </a:r>
            <a:endParaRPr lang="zh-CN" altLang="en-US" sz="1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3CAB196-CD4F-4285-9EDE-42D28084D32C}"/>
              </a:ext>
            </a:extLst>
          </p:cNvPr>
          <p:cNvSpPr/>
          <p:nvPr/>
        </p:nvSpPr>
        <p:spPr>
          <a:xfrm>
            <a:off x="6673507" y="4931908"/>
            <a:ext cx="2125579" cy="7218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FutureTask</a:t>
            </a:r>
            <a:r>
              <a:rPr lang="en-US" altLang="zh-CN" sz="1400" dirty="0"/>
              <a:t>&lt;V&gt;</a:t>
            </a:r>
            <a:endParaRPr lang="zh-CN" altLang="en-US" sz="14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09D8B6C-771D-4936-ADC4-D975C09DAB9E}"/>
              </a:ext>
            </a:extLst>
          </p:cNvPr>
          <p:cNvSpPr/>
          <p:nvPr/>
        </p:nvSpPr>
        <p:spPr>
          <a:xfrm>
            <a:off x="6673506" y="5653804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176CB3A-F5B5-4E62-A00F-F7543566EE2D}"/>
              </a:ext>
            </a:extLst>
          </p:cNvPr>
          <p:cNvSpPr/>
          <p:nvPr/>
        </p:nvSpPr>
        <p:spPr>
          <a:xfrm>
            <a:off x="6673505" y="6070898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9AE455AD-C4C6-4774-807A-004027919CDF}"/>
              </a:ext>
            </a:extLst>
          </p:cNvPr>
          <p:cNvSpPr/>
          <p:nvPr/>
        </p:nvSpPr>
        <p:spPr>
          <a:xfrm>
            <a:off x="6039848" y="1872921"/>
            <a:ext cx="248652" cy="19250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152EE6DC-D8E7-4FE2-A87F-73129BB8A853}"/>
              </a:ext>
            </a:extLst>
          </p:cNvPr>
          <p:cNvCxnSpPr>
            <a:cxnSpLocks/>
            <a:stCxn id="16" idx="3"/>
          </p:cNvCxnSpPr>
          <p:nvPr/>
        </p:nvCxnSpPr>
        <p:spPr>
          <a:xfrm rot="16200000" flipH="1">
            <a:off x="6121817" y="2107783"/>
            <a:ext cx="858753" cy="774038"/>
          </a:xfrm>
          <a:prstGeom prst="bentConnector3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等腰三角形 19">
            <a:extLst>
              <a:ext uri="{FF2B5EF4-FFF2-40B4-BE49-F238E27FC236}">
                <a16:creationId xmlns:a16="http://schemas.microsoft.com/office/drawing/2014/main" id="{5E02AF9A-42E3-4BB2-BF52-CA384979EF52}"/>
              </a:ext>
            </a:extLst>
          </p:cNvPr>
          <p:cNvSpPr/>
          <p:nvPr/>
        </p:nvSpPr>
        <p:spPr>
          <a:xfrm>
            <a:off x="9135974" y="1876932"/>
            <a:ext cx="248652" cy="192505"/>
          </a:xfrm>
          <a:prstGeom prst="triangle">
            <a:avLst/>
          </a:prstGeom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4069F253-AA84-4F0A-934B-46712EDA851C}"/>
              </a:ext>
            </a:extLst>
          </p:cNvPr>
          <p:cNvCxnSpPr>
            <a:cxnSpLocks/>
            <a:stCxn id="20" idx="3"/>
          </p:cNvCxnSpPr>
          <p:nvPr/>
        </p:nvCxnSpPr>
        <p:spPr>
          <a:xfrm rot="5400000">
            <a:off x="8438139" y="2117560"/>
            <a:ext cx="870285" cy="774039"/>
          </a:xfrm>
          <a:prstGeom prst="bentConnector3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16A3B313-8AD9-4072-A993-7A3E546DADCC}"/>
              </a:ext>
            </a:extLst>
          </p:cNvPr>
          <p:cNvSpPr/>
          <p:nvPr/>
        </p:nvSpPr>
        <p:spPr>
          <a:xfrm>
            <a:off x="6649430" y="2891073"/>
            <a:ext cx="2125579" cy="7218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RunnableFuture</a:t>
            </a:r>
            <a:r>
              <a:rPr lang="en-US" altLang="zh-CN" sz="1400" dirty="0"/>
              <a:t>&lt;V&gt;</a:t>
            </a:r>
          </a:p>
          <a:p>
            <a:pPr algn="r"/>
            <a:r>
              <a:rPr lang="en-US" altLang="zh-CN" sz="1400" dirty="0"/>
              <a:t>&lt;interface&gt;</a:t>
            </a:r>
            <a:endParaRPr lang="zh-CN" altLang="en-US" sz="14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0C8878E-50B9-437F-BC16-FD4C01E0DD39}"/>
              </a:ext>
            </a:extLst>
          </p:cNvPr>
          <p:cNvSpPr/>
          <p:nvPr/>
        </p:nvSpPr>
        <p:spPr>
          <a:xfrm>
            <a:off x="6641424" y="3617499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30B5C8E-825D-4E88-8652-CC26A65CC3F6}"/>
              </a:ext>
            </a:extLst>
          </p:cNvPr>
          <p:cNvSpPr/>
          <p:nvPr/>
        </p:nvSpPr>
        <p:spPr>
          <a:xfrm>
            <a:off x="6641423" y="4034593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+ run(): void</a:t>
            </a:r>
            <a:endParaRPr lang="zh-CN" altLang="en-US" sz="14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62FCE64-62C4-486A-89DE-4ACE5A2892DD}"/>
              </a:ext>
            </a:extLst>
          </p:cNvPr>
          <p:cNvSpPr/>
          <p:nvPr/>
        </p:nvSpPr>
        <p:spPr>
          <a:xfrm>
            <a:off x="8197513" y="320849"/>
            <a:ext cx="2125579" cy="72189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Future</a:t>
            </a:r>
          </a:p>
          <a:p>
            <a:pPr algn="r"/>
            <a:r>
              <a:rPr lang="en-US" altLang="zh-CN" sz="1400" dirty="0"/>
              <a:t>&lt;interface&gt;</a:t>
            </a:r>
            <a:endParaRPr lang="zh-CN" altLang="en-US" sz="14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B5E4D32-34C6-4BC8-8C42-7BA303EFDF14}"/>
              </a:ext>
            </a:extLst>
          </p:cNvPr>
          <p:cNvSpPr/>
          <p:nvPr/>
        </p:nvSpPr>
        <p:spPr>
          <a:xfrm>
            <a:off x="8197512" y="1042745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767515F-DC38-4665-B84F-C88862D444D0}"/>
              </a:ext>
            </a:extLst>
          </p:cNvPr>
          <p:cNvSpPr/>
          <p:nvPr/>
        </p:nvSpPr>
        <p:spPr>
          <a:xfrm>
            <a:off x="8197511" y="1459839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+ get(): V</a:t>
            </a:r>
            <a:endParaRPr lang="zh-CN" altLang="en-US" sz="14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10AA4BB-50C2-4709-9CEF-DCE98DE69009}"/>
              </a:ext>
            </a:extLst>
          </p:cNvPr>
          <p:cNvSpPr txBox="1"/>
          <p:nvPr/>
        </p:nvSpPr>
        <p:spPr>
          <a:xfrm>
            <a:off x="7235165" y="147948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线程的执行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9092CDE-5ABD-4D00-82B3-0DEA18279830}"/>
              </a:ext>
            </a:extLst>
          </p:cNvPr>
          <p:cNvSpPr txBox="1"/>
          <p:nvPr/>
        </p:nvSpPr>
        <p:spPr>
          <a:xfrm>
            <a:off x="10349880" y="1529886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取得线程的执行结果</a:t>
            </a:r>
          </a:p>
        </p:txBody>
      </p: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D8C6BDA7-AE78-42B6-83B5-BFE2B058FA9F}"/>
              </a:ext>
            </a:extLst>
          </p:cNvPr>
          <p:cNvCxnSpPr>
            <a:cxnSpLocks/>
            <a:stCxn id="46" idx="3"/>
            <a:endCxn id="10" idx="0"/>
          </p:cNvCxnSpPr>
          <p:nvPr/>
        </p:nvCxnSpPr>
        <p:spPr>
          <a:xfrm rot="16200000" flipH="1">
            <a:off x="7600458" y="4796068"/>
            <a:ext cx="271675" cy="3"/>
          </a:xfrm>
          <a:prstGeom prst="bentConnector3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等腰三角形 45">
            <a:extLst>
              <a:ext uri="{FF2B5EF4-FFF2-40B4-BE49-F238E27FC236}">
                <a16:creationId xmlns:a16="http://schemas.microsoft.com/office/drawing/2014/main" id="{CFFC6796-AB88-4EFF-911B-C0F7F8D3B563}"/>
              </a:ext>
            </a:extLst>
          </p:cNvPr>
          <p:cNvSpPr/>
          <p:nvPr/>
        </p:nvSpPr>
        <p:spPr>
          <a:xfrm>
            <a:off x="7611968" y="4467728"/>
            <a:ext cx="248652" cy="192505"/>
          </a:xfrm>
          <a:prstGeom prst="triangle">
            <a:avLst/>
          </a:prstGeom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746E78A4-89D4-4047-9F07-86E2362D4BA8}"/>
              </a:ext>
            </a:extLst>
          </p:cNvPr>
          <p:cNvCxnSpPr>
            <a:cxnSpLocks/>
            <a:stCxn id="55" idx="3"/>
            <a:endCxn id="4" idx="1"/>
          </p:cNvCxnSpPr>
          <p:nvPr/>
        </p:nvCxnSpPr>
        <p:spPr>
          <a:xfrm>
            <a:off x="3569108" y="681797"/>
            <a:ext cx="153227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9FE096A0-21FC-42FF-98C8-3E4985181BEF}"/>
              </a:ext>
            </a:extLst>
          </p:cNvPr>
          <p:cNvSpPr/>
          <p:nvPr/>
        </p:nvSpPr>
        <p:spPr>
          <a:xfrm>
            <a:off x="1443529" y="320849"/>
            <a:ext cx="2125579" cy="7218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Thread</a:t>
            </a:r>
            <a:endParaRPr lang="zh-CN" altLang="en-US" sz="1400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9394CA9D-463D-4017-80B0-2EE31336F0B0}"/>
              </a:ext>
            </a:extLst>
          </p:cNvPr>
          <p:cNvSpPr/>
          <p:nvPr/>
        </p:nvSpPr>
        <p:spPr>
          <a:xfrm>
            <a:off x="1443528" y="1042745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CACCEA80-6817-4026-B69A-36C252879BDE}"/>
              </a:ext>
            </a:extLst>
          </p:cNvPr>
          <p:cNvSpPr/>
          <p:nvPr/>
        </p:nvSpPr>
        <p:spPr>
          <a:xfrm>
            <a:off x="1443527" y="1459839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F968268F-DE3E-4C06-B48A-0B2E5EA50845}"/>
              </a:ext>
            </a:extLst>
          </p:cNvPr>
          <p:cNvCxnSpPr>
            <a:cxnSpLocks/>
            <a:stCxn id="10" idx="1"/>
            <a:endCxn id="7" idx="3"/>
          </p:cNvCxnSpPr>
          <p:nvPr/>
        </p:nvCxnSpPr>
        <p:spPr>
          <a:xfrm flipH="1">
            <a:off x="5173573" y="5292856"/>
            <a:ext cx="1499934" cy="10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045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1185</TotalTime>
  <Words>146</Words>
  <Application>Microsoft Office PowerPoint</Application>
  <PresentationFormat>宽屏</PresentationFormat>
  <Paragraphs>54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新宋体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sparkaochong@outlook.com</dc:creator>
  <cp:lastModifiedBy>sparkaochong@outlook.com</cp:lastModifiedBy>
  <cp:revision>39</cp:revision>
  <dcterms:created xsi:type="dcterms:W3CDTF">2019-02-12T06:43:25Z</dcterms:created>
  <dcterms:modified xsi:type="dcterms:W3CDTF">2019-02-21T13:37:01Z</dcterms:modified>
</cp:coreProperties>
</file>