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arkaochong@outlook.com" initials="s" lastIdx="1" clrIdx="0">
    <p:extLst>
      <p:ext uri="{19B8F6BF-5375-455C-9EA6-DF929625EA0E}">
        <p15:presenceInfo xmlns:p15="http://schemas.microsoft.com/office/powerpoint/2012/main" userId="d28e64cb4ac97c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3CA85-E2FE-46FC-A807-F08809918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DE95B7-5EEA-40F0-81BC-FDC97B058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0052F-3528-464C-9212-2A9FB1B1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737B6-3DA9-49E1-A5AC-272B6B44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9D3D8-CF89-4ED5-85ED-409455E0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03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8D5F0-9582-4E12-974F-0B73D4F5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02E52A-F38E-4F3A-AFD3-F8BAE27E8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6BCB9-D13D-4738-ADA2-61D79607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E4493-D5F2-4CA7-BDA5-D4A7D413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F16C0-BBE5-4096-9452-A330C04A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88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DD95C8-A789-405C-998E-C83C0D7E4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7E608-8BBE-416B-B010-6A8CF82F9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53F25-D104-4718-95D5-5411D2CC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6E703-E70E-49F2-B8EF-7957D16A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61DD7-79EB-4F2D-80D2-8E5B4B75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49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00863-EC4C-4E46-AFED-1EAC4B78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F1F4F-FFFB-407A-91F2-007B163A4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2AF4F8-4E3F-4F80-BE87-A4D58AC9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223AC-9B6C-4BF1-A89B-A395B03C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E9071-A966-4214-8967-021C7BFB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44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10C52-C1A0-4A38-A40F-A6335036E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249F6B-70C2-4106-97B2-DA16CDC10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FCDB8A-0282-418D-B530-5B0FE29B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D0B775-D0A1-4D41-8918-9A6C7958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09B74-4EF8-4739-8F09-152EF02E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40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1CE51-0E2C-48BF-89E5-75BB942F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45464-3344-4547-9957-182031742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6E05AD-16E9-43F9-B2AB-A508092DC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A6D85F-4FAE-441B-B45B-06C31BB6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DC9711-9ADF-460E-8E18-7DB7C3E4F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F92D3-F468-4E55-A93E-0652FE36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71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335E3-5EE7-4955-962F-C8E4DDE0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54C150-65AF-420C-877B-5E0B03859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B8DC34-240F-4935-9141-BB43203EC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9D0123-4BBF-4D33-B83B-0956CFA65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BB6DBC-709A-404C-B2E1-F207E5A73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71BF5D-64CF-4D1F-9676-12ACE17E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D283D5-7108-43F0-87C2-1464BAF6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F3848A-CF85-438A-967D-E0895C40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3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88377-289A-46FE-8FEF-1431AFC8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C17628-9772-4193-A612-8C323A06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D8BED8-AA66-48E1-944F-52C755E27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8F5989-6DD2-4BFD-BA80-4512940B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42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7CD306-1B63-4554-A8F0-6F6E21B7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DCCBBE-10F9-4C09-886E-005E8B29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6B5325-DDA1-4B19-8DBF-0370C48A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9844C-DAA8-43D2-8796-CB86CEF89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E09FB-4DBA-48AC-9BFF-C3C8E3B2E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C45D77-7E9A-489D-B504-A7273F571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A5EF3E-9892-45D0-8DAF-AF31169E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E7F546-89AD-4D20-BDB2-EBBA7307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A17DA-1A8F-4C04-947C-97FE3D01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32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CD409-9F8E-4A83-AD69-029EBEBE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EC31E0-1D7F-4A9D-9F8E-3AB673C89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CE7532-2B50-4B2D-92B9-D39FDAEAE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F2D1BE-5C4F-441F-89EB-769900FA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90BBFE-61BB-44B7-A245-BD1B879E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A90F8B-132C-402E-B2B1-6151E51E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73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6CE52C-C484-46C9-AA1E-25F90145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0F3289-AA8B-4186-A6A2-B6C3F7A20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E4FD0-895B-4685-8013-DABC093EA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AD526-FDB9-46BC-83A8-CD6DFC0F7FFF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64150-C550-40C0-9E86-1C837D803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B12CE7-C4A6-45F5-BDF6-D636B3C6B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9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D9A4517-FC89-4963-BF42-ED8C503BB792}"/>
              </a:ext>
            </a:extLst>
          </p:cNvPr>
          <p:cNvCxnSpPr>
            <a:cxnSpLocks/>
          </p:cNvCxnSpPr>
          <p:nvPr/>
        </p:nvCxnSpPr>
        <p:spPr>
          <a:xfrm flipH="1">
            <a:off x="5872757" y="1467855"/>
            <a:ext cx="6412" cy="1299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16D8AF1-AB6D-4DA2-9E42-43B5210E73AD}"/>
              </a:ext>
            </a:extLst>
          </p:cNvPr>
          <p:cNvCxnSpPr>
            <a:cxnSpLocks/>
          </p:cNvCxnSpPr>
          <p:nvPr/>
        </p:nvCxnSpPr>
        <p:spPr>
          <a:xfrm flipH="1">
            <a:off x="5167166" y="1467853"/>
            <a:ext cx="6412" cy="1299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CAD3C1E-208E-4893-A366-3F271103B909}"/>
              </a:ext>
            </a:extLst>
          </p:cNvPr>
          <p:cNvSpPr/>
          <p:nvPr/>
        </p:nvSpPr>
        <p:spPr>
          <a:xfrm>
            <a:off x="4259179" y="1925053"/>
            <a:ext cx="1836821" cy="449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判断是否有票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AB0F170-4C1E-4C9E-898A-FA6CB4CF014E}"/>
              </a:ext>
            </a:extLst>
          </p:cNvPr>
          <p:cNvSpPr/>
          <p:nvPr/>
        </p:nvSpPr>
        <p:spPr>
          <a:xfrm>
            <a:off x="4259179" y="2815389"/>
            <a:ext cx="1836821" cy="44917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休眠</a:t>
            </a:r>
            <a:r>
              <a:rPr lang="en-US" altLang="zh-CN" sz="1200" dirty="0"/>
              <a:t>1000</a:t>
            </a:r>
            <a:r>
              <a:rPr lang="zh-CN" altLang="en-US" sz="1200" dirty="0"/>
              <a:t>毫秒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2783696-4430-4AD6-B0D2-E8E917E33A71}"/>
              </a:ext>
            </a:extLst>
          </p:cNvPr>
          <p:cNvSpPr/>
          <p:nvPr/>
        </p:nvSpPr>
        <p:spPr>
          <a:xfrm>
            <a:off x="4259179" y="3681661"/>
            <a:ext cx="1836821" cy="4491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开始卖票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9B10D77-2187-47CC-964D-41DF3ACB3944}"/>
              </a:ext>
            </a:extLst>
          </p:cNvPr>
          <p:cNvSpPr txBox="1"/>
          <p:nvPr/>
        </p:nvSpPr>
        <p:spPr>
          <a:xfrm>
            <a:off x="6617368" y="1964976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If(</a:t>
            </a:r>
            <a:r>
              <a:rPr lang="en-US" altLang="zh-CN" sz="1400" dirty="0" err="1"/>
              <a:t>this.ticket</a:t>
            </a:r>
            <a:r>
              <a:rPr lang="en-US" altLang="zh-CN" sz="1400" dirty="0"/>
              <a:t>&gt;0){}</a:t>
            </a:r>
            <a:endParaRPr lang="zh-CN" altLang="en-US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56B569F-9C00-412F-9BBA-8C04A414197C}"/>
              </a:ext>
            </a:extLst>
          </p:cNvPr>
          <p:cNvSpPr txBox="1"/>
          <p:nvPr/>
        </p:nvSpPr>
        <p:spPr>
          <a:xfrm>
            <a:off x="6617368" y="2855131"/>
            <a:ext cx="1649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Thread.sleep</a:t>
            </a:r>
            <a:r>
              <a:rPr lang="en-US" altLang="zh-CN" sz="1400" dirty="0"/>
              <a:t>(1000)</a:t>
            </a:r>
            <a:endParaRPr lang="zh-CN" altLang="en-US" sz="1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922AFA9-EDAD-49BD-949B-EF54B648AED2}"/>
              </a:ext>
            </a:extLst>
          </p:cNvPr>
          <p:cNvSpPr txBox="1"/>
          <p:nvPr/>
        </p:nvSpPr>
        <p:spPr>
          <a:xfrm>
            <a:off x="6617368" y="3721584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This.ticket</a:t>
            </a:r>
            <a:r>
              <a:rPr lang="en-US" altLang="zh-CN" sz="1400" dirty="0"/>
              <a:t> --</a:t>
            </a:r>
            <a:endParaRPr lang="zh-CN" altLang="en-US" sz="14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397D2FD-F79D-45D8-9311-02C32AC61A9C}"/>
              </a:ext>
            </a:extLst>
          </p:cNvPr>
          <p:cNvCxnSpPr/>
          <p:nvPr/>
        </p:nvCxnSpPr>
        <p:spPr>
          <a:xfrm>
            <a:off x="4491789" y="1467853"/>
            <a:ext cx="0" cy="393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CE790AD-5E1F-453F-A7A7-682984F40FB8}"/>
              </a:ext>
            </a:extLst>
          </p:cNvPr>
          <p:cNvSpPr txBox="1"/>
          <p:nvPr/>
        </p:nvSpPr>
        <p:spPr>
          <a:xfrm>
            <a:off x="4163013" y="1018676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线程</a:t>
            </a:r>
            <a:r>
              <a:rPr lang="en-US" altLang="zh-CN" sz="1400" dirty="0"/>
              <a:t>A</a:t>
            </a:r>
            <a:endParaRPr lang="zh-CN" altLang="en-US" sz="1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76368CA-6F79-435D-86CF-8741F8B13D9E}"/>
              </a:ext>
            </a:extLst>
          </p:cNvPr>
          <p:cNvSpPr txBox="1"/>
          <p:nvPr/>
        </p:nvSpPr>
        <p:spPr>
          <a:xfrm>
            <a:off x="4844802" y="1026696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线程</a:t>
            </a:r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8CF8413-390C-46F1-A002-CAB310ED5652}"/>
              </a:ext>
            </a:extLst>
          </p:cNvPr>
          <p:cNvSpPr txBox="1"/>
          <p:nvPr/>
        </p:nvSpPr>
        <p:spPr>
          <a:xfrm>
            <a:off x="5550393" y="1026698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线程</a:t>
            </a:r>
            <a:r>
              <a:rPr lang="en-US" altLang="zh-CN" sz="1400" dirty="0"/>
              <a:t>C</a:t>
            </a:r>
            <a:endParaRPr lang="zh-CN" altLang="en-US" sz="14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8221550-8295-49DB-9AAF-DFDB02CAA864}"/>
              </a:ext>
            </a:extLst>
          </p:cNvPr>
          <p:cNvCxnSpPr>
            <a:cxnSpLocks/>
          </p:cNvCxnSpPr>
          <p:nvPr/>
        </p:nvCxnSpPr>
        <p:spPr>
          <a:xfrm>
            <a:off x="4491789" y="3316705"/>
            <a:ext cx="0" cy="2887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038BF69-5AE5-4FFC-87F1-8D1C75FD1779}"/>
              </a:ext>
            </a:extLst>
          </p:cNvPr>
          <p:cNvCxnSpPr>
            <a:cxnSpLocks/>
          </p:cNvCxnSpPr>
          <p:nvPr/>
        </p:nvCxnSpPr>
        <p:spPr>
          <a:xfrm>
            <a:off x="4491789" y="2478505"/>
            <a:ext cx="0" cy="2887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4E9A836-0A3C-451C-8EE8-400A40BC21A7}"/>
              </a:ext>
            </a:extLst>
          </p:cNvPr>
          <p:cNvCxnSpPr>
            <a:cxnSpLocks/>
          </p:cNvCxnSpPr>
          <p:nvPr/>
        </p:nvCxnSpPr>
        <p:spPr>
          <a:xfrm>
            <a:off x="5189621" y="3336758"/>
            <a:ext cx="0" cy="2887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4AF3422-39F5-45C4-BD4E-06F5B25F9773}"/>
              </a:ext>
            </a:extLst>
          </p:cNvPr>
          <p:cNvCxnSpPr>
            <a:cxnSpLocks/>
          </p:cNvCxnSpPr>
          <p:nvPr/>
        </p:nvCxnSpPr>
        <p:spPr>
          <a:xfrm>
            <a:off x="5863128" y="3336758"/>
            <a:ext cx="0" cy="2887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16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34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sparkaochong@outlook.com</dc:creator>
  <cp:lastModifiedBy>sparkaochong@outlook.com</cp:lastModifiedBy>
  <cp:revision>42</cp:revision>
  <dcterms:created xsi:type="dcterms:W3CDTF">2019-02-12T06:43:25Z</dcterms:created>
  <dcterms:modified xsi:type="dcterms:W3CDTF">2019-02-26T13:19:54Z</dcterms:modified>
</cp:coreProperties>
</file>