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4016CCF-680B-48E6-9A89-CC6E7C3DF8E7}"/>
              </a:ext>
            </a:extLst>
          </p:cNvPr>
          <p:cNvSpPr/>
          <p:nvPr/>
        </p:nvSpPr>
        <p:spPr>
          <a:xfrm>
            <a:off x="3104159" y="2197775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Comparable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E6FE7D-2683-4F86-9B2A-FAC4094990D1}"/>
              </a:ext>
            </a:extLst>
          </p:cNvPr>
          <p:cNvSpPr/>
          <p:nvPr/>
        </p:nvSpPr>
        <p:spPr>
          <a:xfrm>
            <a:off x="3104158" y="291967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1118D6-4E28-48AA-95A5-28D076BB134A}"/>
              </a:ext>
            </a:extLst>
          </p:cNvPr>
          <p:cNvSpPr/>
          <p:nvPr/>
        </p:nvSpPr>
        <p:spPr>
          <a:xfrm>
            <a:off x="3104157" y="33367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compareTo</a:t>
            </a:r>
            <a:r>
              <a:rPr lang="en-US" altLang="zh-CN" sz="1400" dirty="0"/>
              <a:t>(): void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8B70F6-CEFC-4B83-AFA2-3E9CD6A876A2}"/>
              </a:ext>
            </a:extLst>
          </p:cNvPr>
          <p:cNvSpPr/>
          <p:nvPr/>
        </p:nvSpPr>
        <p:spPr>
          <a:xfrm>
            <a:off x="6569265" y="4576514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Double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EF80B8-31BA-4170-BE2D-E0741C843E3D}"/>
              </a:ext>
            </a:extLst>
          </p:cNvPr>
          <p:cNvSpPr/>
          <p:nvPr/>
        </p:nvSpPr>
        <p:spPr>
          <a:xfrm>
            <a:off x="6569264" y="529841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5CCC845-DF54-47FE-9EC6-8AA060E9B659}"/>
              </a:ext>
            </a:extLst>
          </p:cNvPr>
          <p:cNvSpPr/>
          <p:nvPr/>
        </p:nvSpPr>
        <p:spPr>
          <a:xfrm>
            <a:off x="6569263" y="571550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039D970-C563-43D6-B841-0FA1766F1CAD}"/>
              </a:ext>
            </a:extLst>
          </p:cNvPr>
          <p:cNvSpPr/>
          <p:nvPr/>
        </p:nvSpPr>
        <p:spPr>
          <a:xfrm>
            <a:off x="3439035" y="3757877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6BC32DD-3EE2-4A99-A18D-790A3B2663B5}"/>
              </a:ext>
            </a:extLst>
          </p:cNvPr>
          <p:cNvCxnSpPr>
            <a:cxnSpLocks/>
            <a:stCxn id="40" idx="3"/>
            <a:endCxn id="59" idx="0"/>
          </p:cNvCxnSpPr>
          <p:nvPr/>
        </p:nvCxnSpPr>
        <p:spPr>
          <a:xfrm rot="5400000">
            <a:off x="2477267" y="3514482"/>
            <a:ext cx="650195" cy="1521995"/>
          </a:xfrm>
          <a:prstGeom prst="bentConnector3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244BD8F-05BF-4EB8-9871-F41348F0B3D5}"/>
              </a:ext>
            </a:extLst>
          </p:cNvPr>
          <p:cNvSpPr/>
          <p:nvPr/>
        </p:nvSpPr>
        <p:spPr>
          <a:xfrm>
            <a:off x="978576" y="4600577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String</a:t>
            </a:r>
            <a:endParaRPr lang="zh-CN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18942B-C1F2-42AF-9D4F-524889402C2D}"/>
              </a:ext>
            </a:extLst>
          </p:cNvPr>
          <p:cNvSpPr/>
          <p:nvPr/>
        </p:nvSpPr>
        <p:spPr>
          <a:xfrm>
            <a:off x="978575" y="532247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2F63D9-F16A-46AE-BEA7-3D2414A343DF}"/>
              </a:ext>
            </a:extLst>
          </p:cNvPr>
          <p:cNvSpPr/>
          <p:nvPr/>
        </p:nvSpPr>
        <p:spPr>
          <a:xfrm>
            <a:off x="978574" y="573956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2CC7FB0-D6ED-43F1-AC44-1048DE40C962}"/>
              </a:ext>
            </a:extLst>
          </p:cNvPr>
          <p:cNvSpPr/>
          <p:nvPr/>
        </p:nvSpPr>
        <p:spPr>
          <a:xfrm>
            <a:off x="3561363" y="4584535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Integer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6EF4CA8-E9E0-4699-B16C-1535525560B2}"/>
              </a:ext>
            </a:extLst>
          </p:cNvPr>
          <p:cNvSpPr/>
          <p:nvPr/>
        </p:nvSpPr>
        <p:spPr>
          <a:xfrm>
            <a:off x="3561362" y="530643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7C76CE5-F75C-401F-8009-6720FDD0B4D5}"/>
              </a:ext>
            </a:extLst>
          </p:cNvPr>
          <p:cNvSpPr/>
          <p:nvPr/>
        </p:nvSpPr>
        <p:spPr>
          <a:xfrm>
            <a:off x="3561361" y="572352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D00E66F-5E8A-4A52-9B47-2B6115FA9C78}"/>
              </a:ext>
            </a:extLst>
          </p:cNvPr>
          <p:cNvSpPr/>
          <p:nvPr/>
        </p:nvSpPr>
        <p:spPr>
          <a:xfrm>
            <a:off x="4028611" y="377416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98849C5-CF07-47B2-A6A8-F67E8008B928}"/>
              </a:ext>
            </a:extLst>
          </p:cNvPr>
          <p:cNvCxnSpPr>
            <a:cxnSpLocks/>
            <a:stCxn id="26" idx="3"/>
            <a:endCxn id="62" idx="0"/>
          </p:cNvCxnSpPr>
          <p:nvPr/>
        </p:nvCxnSpPr>
        <p:spPr>
          <a:xfrm rot="16200000" flipH="1">
            <a:off x="4079610" y="4039992"/>
            <a:ext cx="617870" cy="471216"/>
          </a:xfrm>
          <a:prstGeom prst="bentConnector3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8E52614-4EB2-49CD-B286-9F02896A0350}"/>
              </a:ext>
            </a:extLst>
          </p:cNvPr>
          <p:cNvSpPr/>
          <p:nvPr/>
        </p:nvSpPr>
        <p:spPr>
          <a:xfrm>
            <a:off x="9504971" y="4600577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Date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5652BF-1EC6-47FC-8060-5358A24130A6}"/>
              </a:ext>
            </a:extLst>
          </p:cNvPr>
          <p:cNvSpPr/>
          <p:nvPr/>
        </p:nvSpPr>
        <p:spPr>
          <a:xfrm>
            <a:off x="9504970" y="532247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73D39E-FF80-4453-9112-2674BA403650}"/>
              </a:ext>
            </a:extLst>
          </p:cNvPr>
          <p:cNvSpPr/>
          <p:nvPr/>
        </p:nvSpPr>
        <p:spPr>
          <a:xfrm>
            <a:off x="9504969" y="573956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DBB039F4-4FD2-4CD5-AC86-E345B6FACFF7}"/>
              </a:ext>
            </a:extLst>
          </p:cNvPr>
          <p:cNvSpPr/>
          <p:nvPr/>
        </p:nvSpPr>
        <p:spPr>
          <a:xfrm>
            <a:off x="4493860" y="377416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BF68E25-AFC3-4D89-A204-9EDF89889120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rot="16200000" flipH="1">
            <a:off x="5820196" y="2764654"/>
            <a:ext cx="609849" cy="3013869"/>
          </a:xfrm>
          <a:prstGeom prst="bentConnector3">
            <a:avLst>
              <a:gd name="adj1" fmla="val 32902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5EA046F0-D649-4145-8895-0C91D9ACE776}"/>
              </a:ext>
            </a:extLst>
          </p:cNvPr>
          <p:cNvSpPr/>
          <p:nvPr/>
        </p:nvSpPr>
        <p:spPr>
          <a:xfrm>
            <a:off x="4866837" y="376626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985763ED-40DE-4DAF-B1A9-2A3728E40115}"/>
              </a:ext>
            </a:extLst>
          </p:cNvPr>
          <p:cNvCxnSpPr>
            <a:cxnSpLocks/>
            <a:stCxn id="38" idx="3"/>
            <a:endCxn id="31" idx="0"/>
          </p:cNvCxnSpPr>
          <p:nvPr/>
        </p:nvCxnSpPr>
        <p:spPr>
          <a:xfrm rot="16200000" flipH="1">
            <a:off x="7458559" y="1491374"/>
            <a:ext cx="641807" cy="5576598"/>
          </a:xfrm>
          <a:prstGeom prst="bentConnector3">
            <a:avLst>
              <a:gd name="adj1" fmla="val 15007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4C49433-C84F-4880-8857-31D95AD17E14}"/>
              </a:ext>
            </a:extLst>
          </p:cNvPr>
          <p:cNvSpPr txBox="1"/>
          <p:nvPr/>
        </p:nvSpPr>
        <p:spPr>
          <a:xfrm>
            <a:off x="737937" y="401053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Comparable</a:t>
            </a:r>
            <a:r>
              <a:rPr lang="zh-CN" altLang="en-US" dirty="0"/>
              <a:t>接口关系</a:t>
            </a:r>
          </a:p>
        </p:txBody>
      </p:sp>
    </p:spTree>
    <p:extLst>
      <p:ext uri="{BB962C8B-B14F-4D97-AF65-F5344CB8AC3E}">
        <p14:creationId xmlns:p14="http://schemas.microsoft.com/office/powerpoint/2010/main" val="273616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594DBD-97F1-4BAC-90E3-7B27982035FE}"/>
              </a:ext>
            </a:extLst>
          </p:cNvPr>
          <p:cNvGrpSpPr/>
          <p:nvPr/>
        </p:nvGrpSpPr>
        <p:grpSpPr>
          <a:xfrm>
            <a:off x="4712369" y="941433"/>
            <a:ext cx="2767262" cy="1339517"/>
            <a:chOff x="1026696" y="1548062"/>
            <a:chExt cx="2767262" cy="133951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8F23BF-DC1C-4A87-BDB7-FE827085B44E}"/>
                </a:ext>
              </a:extLst>
            </p:cNvPr>
            <p:cNvSpPr/>
            <p:nvPr/>
          </p:nvSpPr>
          <p:spPr>
            <a:xfrm>
              <a:off x="1026696" y="1548062"/>
              <a:ext cx="2767262" cy="1339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3454028-DF04-450D-BCE9-F43C29A309B2}"/>
                </a:ext>
              </a:extLst>
            </p:cNvPr>
            <p:cNvSpPr txBox="1"/>
            <p:nvPr/>
          </p:nvSpPr>
          <p:spPr>
            <a:xfrm>
              <a:off x="1195139" y="154806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endParaRPr lang="zh-CN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E424907-830D-4E86-8A01-C83942705E9F}"/>
                </a:ext>
              </a:extLst>
            </p:cNvPr>
            <p:cNvSpPr/>
            <p:nvPr/>
          </p:nvSpPr>
          <p:spPr>
            <a:xfrm>
              <a:off x="1912515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left</a:t>
              </a:r>
              <a:endParaRPr lang="zh-CN" altLang="en-US" sz="1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AE5D32-EC2C-4DB0-9BD4-853A3DD57C63}"/>
                </a:ext>
              </a:extLst>
            </p:cNvPr>
            <p:cNvSpPr/>
            <p:nvPr/>
          </p:nvSpPr>
          <p:spPr>
            <a:xfrm>
              <a:off x="3001042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right</a:t>
              </a:r>
              <a:endParaRPr lang="zh-CN" altLang="en-US" sz="1400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FD1951E-864B-4C9D-9938-38566637F6EC}"/>
                </a:ext>
              </a:extLst>
            </p:cNvPr>
            <p:cNvGrpSpPr/>
            <p:nvPr/>
          </p:nvGrpSpPr>
          <p:grpSpPr>
            <a:xfrm>
              <a:off x="1912515" y="1701951"/>
              <a:ext cx="1778337" cy="673768"/>
              <a:chOff x="4504483" y="2125579"/>
              <a:chExt cx="1778337" cy="67376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FAD532B-D004-4AB5-A956-01770F47C4A6}"/>
                  </a:ext>
                </a:extLst>
              </p:cNvPr>
              <p:cNvSpPr/>
              <p:nvPr/>
            </p:nvSpPr>
            <p:spPr>
              <a:xfrm>
                <a:off x="4504483" y="2125579"/>
                <a:ext cx="1778337" cy="6737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Comparable</a:t>
                </a:r>
              </a:p>
              <a:p>
                <a:endParaRPr lang="en-US" altLang="zh-CN" sz="1400" dirty="0"/>
              </a:p>
              <a:p>
                <a:endParaRPr lang="zh-CN" altLang="en-US" sz="14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AEB15B3-41A2-456C-9C1E-531626D824B0}"/>
                  </a:ext>
                </a:extLst>
              </p:cNvPr>
              <p:cNvSpPr/>
              <p:nvPr/>
            </p:nvSpPr>
            <p:spPr>
              <a:xfrm>
                <a:off x="5114083" y="2399783"/>
                <a:ext cx="68981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“张三”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992047E-95DD-4DA7-ACAF-98C221B5E9F7}"/>
                  </a:ext>
                </a:extLst>
              </p:cNvPr>
              <p:cNvSpPr/>
              <p:nvPr/>
            </p:nvSpPr>
            <p:spPr>
              <a:xfrm>
                <a:off x="5803893" y="2399783"/>
                <a:ext cx="404402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08C2B6-345F-4ABE-8932-F7D07C2700EE}"/>
              </a:ext>
            </a:extLst>
          </p:cNvPr>
          <p:cNvGrpSpPr/>
          <p:nvPr/>
        </p:nvGrpSpPr>
        <p:grpSpPr>
          <a:xfrm>
            <a:off x="2149644" y="2966750"/>
            <a:ext cx="2767262" cy="1339517"/>
            <a:chOff x="1026696" y="1548062"/>
            <a:chExt cx="2767262" cy="133951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1F645B6-070E-4060-A7B9-6A36E96C3BFB}"/>
                </a:ext>
              </a:extLst>
            </p:cNvPr>
            <p:cNvSpPr/>
            <p:nvPr/>
          </p:nvSpPr>
          <p:spPr>
            <a:xfrm>
              <a:off x="1026696" y="1548062"/>
              <a:ext cx="2767262" cy="1339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FB17A2-617A-485C-997A-996A8BE2A640}"/>
                </a:ext>
              </a:extLst>
            </p:cNvPr>
            <p:cNvSpPr txBox="1"/>
            <p:nvPr/>
          </p:nvSpPr>
          <p:spPr>
            <a:xfrm>
              <a:off x="1195139" y="154806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endParaRPr lang="zh-CN" altLang="en-US" sz="1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FBB306-8401-404A-93D8-544DFB090CA1}"/>
                </a:ext>
              </a:extLst>
            </p:cNvPr>
            <p:cNvSpPr/>
            <p:nvPr/>
          </p:nvSpPr>
          <p:spPr>
            <a:xfrm>
              <a:off x="1912515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left</a:t>
              </a:r>
              <a:endParaRPr lang="zh-CN" altLang="en-US" sz="1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90221B-9D2C-4271-82CB-EDC56F6A31FC}"/>
                </a:ext>
              </a:extLst>
            </p:cNvPr>
            <p:cNvSpPr/>
            <p:nvPr/>
          </p:nvSpPr>
          <p:spPr>
            <a:xfrm>
              <a:off x="3001042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right</a:t>
              </a:r>
              <a:endParaRPr lang="zh-CN" altLang="en-US" sz="14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B5B0777-DC31-47F9-B909-F5F9571567BD}"/>
                </a:ext>
              </a:extLst>
            </p:cNvPr>
            <p:cNvGrpSpPr/>
            <p:nvPr/>
          </p:nvGrpSpPr>
          <p:grpSpPr>
            <a:xfrm>
              <a:off x="1912515" y="1701951"/>
              <a:ext cx="1778337" cy="673768"/>
              <a:chOff x="4504483" y="2125579"/>
              <a:chExt cx="1778337" cy="673768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FC158A7-2B8F-47BD-B012-C0230EBFC7F8}"/>
                  </a:ext>
                </a:extLst>
              </p:cNvPr>
              <p:cNvSpPr/>
              <p:nvPr/>
            </p:nvSpPr>
            <p:spPr>
              <a:xfrm>
                <a:off x="4504483" y="2125579"/>
                <a:ext cx="1778337" cy="6737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Comparable</a:t>
                </a:r>
              </a:p>
              <a:p>
                <a:endParaRPr lang="en-US" altLang="zh-CN" sz="1400" dirty="0"/>
              </a:p>
              <a:p>
                <a:endParaRPr lang="zh-CN" altLang="en-US" sz="14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92484A7-5823-4BD6-A923-3B5D9D7DC367}"/>
                  </a:ext>
                </a:extLst>
              </p:cNvPr>
              <p:cNvSpPr/>
              <p:nvPr/>
            </p:nvSpPr>
            <p:spPr>
              <a:xfrm>
                <a:off x="5114083" y="2399783"/>
                <a:ext cx="68981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“李四”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1FA01C-81CE-4E71-B6E5-70FB29985A2F}"/>
                  </a:ext>
                </a:extLst>
              </p:cNvPr>
              <p:cNvSpPr/>
              <p:nvPr/>
            </p:nvSpPr>
            <p:spPr>
              <a:xfrm>
                <a:off x="5803893" y="2399783"/>
                <a:ext cx="404402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860DD5-F9BC-4A66-B655-1CD62DAF5D9D}"/>
              </a:ext>
            </a:extLst>
          </p:cNvPr>
          <p:cNvGrpSpPr/>
          <p:nvPr/>
        </p:nvGrpSpPr>
        <p:grpSpPr>
          <a:xfrm>
            <a:off x="4130336" y="5101384"/>
            <a:ext cx="2767262" cy="1339517"/>
            <a:chOff x="1026696" y="1548062"/>
            <a:chExt cx="2767262" cy="13395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0C8D985-4C51-4FA6-A9B5-5633899E080A}"/>
                </a:ext>
              </a:extLst>
            </p:cNvPr>
            <p:cNvSpPr/>
            <p:nvPr/>
          </p:nvSpPr>
          <p:spPr>
            <a:xfrm>
              <a:off x="1026696" y="1548062"/>
              <a:ext cx="2767262" cy="1339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28A525E-574D-470E-B3E5-4831BF56FAD2}"/>
                </a:ext>
              </a:extLst>
            </p:cNvPr>
            <p:cNvSpPr txBox="1"/>
            <p:nvPr/>
          </p:nvSpPr>
          <p:spPr>
            <a:xfrm>
              <a:off x="1195139" y="154806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endParaRPr lang="zh-CN" altLang="en-US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95E0B7-5073-4A21-926B-B7060F1D6ACF}"/>
                </a:ext>
              </a:extLst>
            </p:cNvPr>
            <p:cNvSpPr/>
            <p:nvPr/>
          </p:nvSpPr>
          <p:spPr>
            <a:xfrm>
              <a:off x="1912515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left</a:t>
              </a:r>
              <a:endParaRPr lang="zh-CN" altLang="en-US" sz="1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507310-1AEF-4857-8266-3B4BF865C45C}"/>
                </a:ext>
              </a:extLst>
            </p:cNvPr>
            <p:cNvSpPr/>
            <p:nvPr/>
          </p:nvSpPr>
          <p:spPr>
            <a:xfrm>
              <a:off x="3001042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right</a:t>
              </a:r>
              <a:endParaRPr lang="zh-CN" altLang="en-US" sz="1400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CC684A4-67B0-451F-9613-699C8AB1319D}"/>
                </a:ext>
              </a:extLst>
            </p:cNvPr>
            <p:cNvGrpSpPr/>
            <p:nvPr/>
          </p:nvGrpSpPr>
          <p:grpSpPr>
            <a:xfrm>
              <a:off x="1912515" y="1701951"/>
              <a:ext cx="1778337" cy="673768"/>
              <a:chOff x="4504483" y="2125579"/>
              <a:chExt cx="1778337" cy="67376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C5396C2-9C89-4B0E-AC4A-E8063BB1DEAA}"/>
                  </a:ext>
                </a:extLst>
              </p:cNvPr>
              <p:cNvSpPr/>
              <p:nvPr/>
            </p:nvSpPr>
            <p:spPr>
              <a:xfrm>
                <a:off x="4504483" y="2125579"/>
                <a:ext cx="1778337" cy="6737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Comparable</a:t>
                </a:r>
              </a:p>
              <a:p>
                <a:endParaRPr lang="en-US" altLang="zh-CN" sz="1400" dirty="0"/>
              </a:p>
              <a:p>
                <a:endParaRPr lang="zh-CN" altLang="en-US" sz="14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705A5EC-8DA1-4DD2-928B-EFB50BB76F7B}"/>
                  </a:ext>
                </a:extLst>
              </p:cNvPr>
              <p:cNvSpPr/>
              <p:nvPr/>
            </p:nvSpPr>
            <p:spPr>
              <a:xfrm>
                <a:off x="5114083" y="2399783"/>
                <a:ext cx="68981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“王二”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6C06075-841E-478B-89D5-065F8994D554}"/>
                  </a:ext>
                </a:extLst>
              </p:cNvPr>
              <p:cNvSpPr/>
              <p:nvPr/>
            </p:nvSpPr>
            <p:spPr>
              <a:xfrm>
                <a:off x="5803893" y="2399783"/>
                <a:ext cx="404402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9BAE19F-2F85-4530-AADE-2B06D37708BF}"/>
              </a:ext>
            </a:extLst>
          </p:cNvPr>
          <p:cNvGrpSpPr/>
          <p:nvPr/>
        </p:nvGrpSpPr>
        <p:grpSpPr>
          <a:xfrm>
            <a:off x="8129332" y="2966750"/>
            <a:ext cx="2767262" cy="1339517"/>
            <a:chOff x="1026696" y="1548062"/>
            <a:chExt cx="2767262" cy="133951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80C2A5-A129-4CA6-ABE7-580A0A9DCA8A}"/>
                </a:ext>
              </a:extLst>
            </p:cNvPr>
            <p:cNvSpPr/>
            <p:nvPr/>
          </p:nvSpPr>
          <p:spPr>
            <a:xfrm>
              <a:off x="1026696" y="1548062"/>
              <a:ext cx="2767262" cy="1339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43E75CD-5C85-4052-A60F-8558B6E215A6}"/>
                </a:ext>
              </a:extLst>
            </p:cNvPr>
            <p:cNvSpPr txBox="1"/>
            <p:nvPr/>
          </p:nvSpPr>
          <p:spPr>
            <a:xfrm>
              <a:off x="1195139" y="154806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endParaRPr lang="zh-CN" altLang="en-US" sz="14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FBD22D6-4C49-41BA-AD1D-680441A3C45D}"/>
                </a:ext>
              </a:extLst>
            </p:cNvPr>
            <p:cNvSpPr/>
            <p:nvPr/>
          </p:nvSpPr>
          <p:spPr>
            <a:xfrm>
              <a:off x="1912515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left</a:t>
              </a:r>
              <a:endParaRPr lang="zh-CN" altLang="en-US" sz="1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E32D631-8B37-4A2C-8483-87A71670B554}"/>
                </a:ext>
              </a:extLst>
            </p:cNvPr>
            <p:cNvSpPr/>
            <p:nvPr/>
          </p:nvSpPr>
          <p:spPr>
            <a:xfrm>
              <a:off x="3001042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right</a:t>
              </a:r>
              <a:endParaRPr lang="zh-CN" altLang="en-US" sz="1400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BF32303-3E00-4C24-B092-91D0C1A8C271}"/>
                </a:ext>
              </a:extLst>
            </p:cNvPr>
            <p:cNvGrpSpPr/>
            <p:nvPr/>
          </p:nvGrpSpPr>
          <p:grpSpPr>
            <a:xfrm>
              <a:off x="1912515" y="1701951"/>
              <a:ext cx="1778337" cy="673768"/>
              <a:chOff x="4504483" y="2125579"/>
              <a:chExt cx="1778337" cy="67376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76C4B62-951C-49EF-AC7E-E0A960B7CC02}"/>
                  </a:ext>
                </a:extLst>
              </p:cNvPr>
              <p:cNvSpPr/>
              <p:nvPr/>
            </p:nvSpPr>
            <p:spPr>
              <a:xfrm>
                <a:off x="4504483" y="2125579"/>
                <a:ext cx="1778337" cy="6737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Comparable</a:t>
                </a:r>
              </a:p>
              <a:p>
                <a:endParaRPr lang="en-US" altLang="zh-CN" sz="1400" dirty="0"/>
              </a:p>
              <a:p>
                <a:endParaRPr lang="zh-CN" altLang="en-US" sz="14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E941CF3-BA27-4BC3-B926-17AE5542A7C6}"/>
                  </a:ext>
                </a:extLst>
              </p:cNvPr>
              <p:cNvSpPr/>
              <p:nvPr/>
            </p:nvSpPr>
            <p:spPr>
              <a:xfrm>
                <a:off x="5114083" y="2399783"/>
                <a:ext cx="68981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“麻子”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922E096-3525-495F-B2DF-711BCB92D16E}"/>
                  </a:ext>
                </a:extLst>
              </p:cNvPr>
              <p:cNvSpPr/>
              <p:nvPr/>
            </p:nvSpPr>
            <p:spPr>
              <a:xfrm>
                <a:off x="5803893" y="2399783"/>
                <a:ext cx="404402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</p:grpSp>
      </p:grp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537764A-4870-487C-9AE8-EADF0A20C69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5400000">
            <a:off x="4355551" y="1379207"/>
            <a:ext cx="765267" cy="24098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595486A-55BB-423E-BEE8-EC696F071837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16200000" flipH="1">
            <a:off x="4554139" y="4141556"/>
            <a:ext cx="874584" cy="10450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CF5FB1B-A659-4CD7-8DEE-2B9BC89F629D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rot="16200000" flipH="1">
            <a:off x="7889658" y="1343444"/>
            <a:ext cx="765267" cy="24813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0A1BF4F-C5C4-4F58-9875-05847A5D5393}"/>
              </a:ext>
            </a:extLst>
          </p:cNvPr>
          <p:cNvSpPr txBox="1"/>
          <p:nvPr/>
        </p:nvSpPr>
        <p:spPr>
          <a:xfrm>
            <a:off x="665747" y="4010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二叉树分析</a:t>
            </a:r>
          </a:p>
        </p:txBody>
      </p:sp>
    </p:spTree>
    <p:extLst>
      <p:ext uri="{BB962C8B-B14F-4D97-AF65-F5344CB8AC3E}">
        <p14:creationId xmlns:p14="http://schemas.microsoft.com/office/powerpoint/2010/main" val="415244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41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56</cp:revision>
  <dcterms:created xsi:type="dcterms:W3CDTF">2019-02-12T06:43:25Z</dcterms:created>
  <dcterms:modified xsi:type="dcterms:W3CDTF">2019-02-28T14:44:57Z</dcterms:modified>
</cp:coreProperties>
</file>