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aochong@outlook.com" initials="s" lastIdx="1" clrIdx="0">
    <p:extLst>
      <p:ext uri="{19B8F6BF-5375-455C-9EA6-DF929625EA0E}">
        <p15:presenceInfo xmlns:p15="http://schemas.microsoft.com/office/powerpoint/2012/main" userId="d28e64cb4ac97c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4851" y="268501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844413" y="2833164"/>
            <a:ext cx="40432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843991" y="294122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0378180" y="260009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74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4851" y="268501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火车头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车厢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车厢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831723" y="319743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778924" y="3873731"/>
            <a:ext cx="473825" cy="46551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节点</a:t>
            </a:r>
            <a:endParaRPr lang="zh-CN" altLang="en-US" sz="1400" dirty="0"/>
          </a:p>
        </p:txBody>
      </p:sp>
      <p:cxnSp>
        <p:nvCxnSpPr>
          <p:cNvPr id="6" name="肘形连接符 5"/>
          <p:cNvCxnSpPr>
            <a:stCxn id="2" idx="0"/>
            <a:endCxn id="11" idx="4"/>
          </p:cNvCxnSpPr>
          <p:nvPr/>
        </p:nvCxnSpPr>
        <p:spPr>
          <a:xfrm rot="5400000" flipH="1" flipV="1">
            <a:off x="2385884" y="2684296"/>
            <a:ext cx="819388" cy="15594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102110" y="309501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判断是否有节点</a:t>
            </a:r>
            <a:endParaRPr lang="zh-CN" altLang="en-US" sz="1400" dirty="0"/>
          </a:p>
        </p:txBody>
      </p:sp>
      <p:sp>
        <p:nvSpPr>
          <p:cNvPr id="48" name="上箭头 47"/>
          <p:cNvSpPr/>
          <p:nvPr/>
        </p:nvSpPr>
        <p:spPr>
          <a:xfrm>
            <a:off x="3439775" y="1912680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146772" y="152830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取出数据</a:t>
            </a:r>
            <a:endParaRPr lang="zh-CN" altLang="en-US" sz="1400" dirty="0"/>
          </a:p>
        </p:txBody>
      </p:sp>
      <p:cxnSp>
        <p:nvCxnSpPr>
          <p:cNvPr id="53" name="肘形连接符 52"/>
          <p:cNvCxnSpPr>
            <a:stCxn id="2" idx="7"/>
            <a:endCxn id="26" idx="4"/>
          </p:cNvCxnSpPr>
          <p:nvPr/>
        </p:nvCxnSpPr>
        <p:spPr>
          <a:xfrm rot="5400000" flipH="1" flipV="1">
            <a:off x="3728186" y="1501203"/>
            <a:ext cx="895874" cy="3985529"/>
          </a:xfrm>
          <a:prstGeom prst="bentConnector3">
            <a:avLst>
              <a:gd name="adj1" fmla="val 273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616059" y="33090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判断是否有节点</a:t>
            </a:r>
            <a:endParaRPr lang="zh-CN" altLang="en-US" sz="1400" dirty="0"/>
          </a:p>
        </p:txBody>
      </p:sp>
      <p:cxnSp>
        <p:nvCxnSpPr>
          <p:cNvPr id="57" name="肘形连接符 56"/>
          <p:cNvCxnSpPr>
            <a:stCxn id="2" idx="6"/>
            <a:endCxn id="40" idx="3"/>
          </p:cNvCxnSpPr>
          <p:nvPr/>
        </p:nvCxnSpPr>
        <p:spPr>
          <a:xfrm flipV="1">
            <a:off x="2252749" y="2989459"/>
            <a:ext cx="6516403" cy="11170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242066" y="371984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判断是否有节点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0310909" y="265412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2" name="肘形连接符 61"/>
          <p:cNvCxnSpPr>
            <a:stCxn id="2" idx="5"/>
            <a:endCxn id="61" idx="2"/>
          </p:cNvCxnSpPr>
          <p:nvPr/>
        </p:nvCxnSpPr>
        <p:spPr>
          <a:xfrm rot="5400000" flipH="1" flipV="1">
            <a:off x="5758462" y="-551643"/>
            <a:ext cx="1247610" cy="8397817"/>
          </a:xfrm>
          <a:prstGeom prst="bentConnector3">
            <a:avLst>
              <a:gd name="adj1" fmla="val -237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61" idx="1"/>
          </p:cNvCxnSpPr>
          <p:nvPr/>
        </p:nvCxnSpPr>
        <p:spPr>
          <a:xfrm>
            <a:off x="9844413" y="2823958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5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10129" y="1619130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18689" y="1411312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64856" y="1411312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10129" y="1718883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89100" y="179548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671837" y="1718883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750808" y="179548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306914" y="1727196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85885" y="1803796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699246" y="145293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089101" y="1236745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9" name="直接箭头连接符 18"/>
          <p:cNvCxnSpPr>
            <a:endCxn id="15" idx="2"/>
          </p:cNvCxnSpPr>
          <p:nvPr/>
        </p:nvCxnSpPr>
        <p:spPr>
          <a:xfrm>
            <a:off x="2011219" y="1570177"/>
            <a:ext cx="723286" cy="3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上箭头 47"/>
          <p:cNvSpPr/>
          <p:nvPr/>
        </p:nvSpPr>
        <p:spPr>
          <a:xfrm rot="10800000">
            <a:off x="3634581" y="780243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465622" y="3958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6196684" y="3614187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105244" y="3406369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651411" y="3406369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196684" y="3713940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275655" y="379054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858392" y="3713940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6937363" y="379054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493469" y="3722253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572440" y="379885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加号 69"/>
          <p:cNvSpPr/>
          <p:nvPr/>
        </p:nvSpPr>
        <p:spPr>
          <a:xfrm>
            <a:off x="5895079" y="3438728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6275656" y="3231802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72" name="直接箭头连接符 71"/>
          <p:cNvCxnSpPr>
            <a:endCxn id="89" idx="2"/>
          </p:cNvCxnSpPr>
          <p:nvPr/>
        </p:nvCxnSpPr>
        <p:spPr>
          <a:xfrm flipV="1">
            <a:off x="2011218" y="3565235"/>
            <a:ext cx="867801" cy="92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上箭头 72"/>
          <p:cNvSpPr/>
          <p:nvPr/>
        </p:nvSpPr>
        <p:spPr>
          <a:xfrm rot="10800000">
            <a:off x="6821136" y="2775300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652177" y="23909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</a:t>
            </a:r>
            <a:endParaRPr lang="zh-CN" altLang="en-US" sz="1400" dirty="0"/>
          </a:p>
        </p:txBody>
      </p:sp>
      <p:sp>
        <p:nvSpPr>
          <p:cNvPr id="76" name="加号 75"/>
          <p:cNvSpPr/>
          <p:nvPr/>
        </p:nvSpPr>
        <p:spPr>
          <a:xfrm>
            <a:off x="7697131" y="3438728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加号 76"/>
          <p:cNvSpPr/>
          <p:nvPr/>
        </p:nvSpPr>
        <p:spPr>
          <a:xfrm>
            <a:off x="4510575" y="1452937"/>
            <a:ext cx="266007" cy="234542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154643" y="3614157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063203" y="3406339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609370" y="3406339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154643" y="3713910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3233614" y="379051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3816351" y="3713910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3895322" y="379051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4451428" y="3722223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4530399" y="379882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加号 88"/>
          <p:cNvSpPr/>
          <p:nvPr/>
        </p:nvSpPr>
        <p:spPr>
          <a:xfrm>
            <a:off x="2843760" y="3447964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3233615" y="3231772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1" name="上箭头 90"/>
          <p:cNvSpPr/>
          <p:nvPr/>
        </p:nvSpPr>
        <p:spPr>
          <a:xfrm rot="10800000">
            <a:off x="3779095" y="2775270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3610136" y="23908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</a:t>
            </a:r>
            <a:endParaRPr lang="zh-CN" altLang="en-US" sz="1400" dirty="0"/>
          </a:p>
        </p:txBody>
      </p:sp>
      <p:sp>
        <p:nvSpPr>
          <p:cNvPr id="93" name="加号 92"/>
          <p:cNvSpPr/>
          <p:nvPr/>
        </p:nvSpPr>
        <p:spPr>
          <a:xfrm>
            <a:off x="4655089" y="3447964"/>
            <a:ext cx="266007" cy="234542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>
            <a:stCxn id="93" idx="0"/>
            <a:endCxn id="70" idx="2"/>
          </p:cNvCxnSpPr>
          <p:nvPr/>
        </p:nvCxnSpPr>
        <p:spPr>
          <a:xfrm flipV="1">
            <a:off x="4885837" y="3555999"/>
            <a:ext cx="1044501" cy="92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5201870" y="14003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99" name="直接箭头连接符 98"/>
          <p:cNvCxnSpPr>
            <a:endCxn id="98" idx="1"/>
          </p:cNvCxnSpPr>
          <p:nvPr/>
        </p:nvCxnSpPr>
        <p:spPr>
          <a:xfrm>
            <a:off x="4735374" y="1570177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372839" y="338617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endCxn id="100" idx="1"/>
          </p:cNvCxnSpPr>
          <p:nvPr/>
        </p:nvCxnSpPr>
        <p:spPr>
          <a:xfrm>
            <a:off x="7906343" y="3555999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858982" y="1302325"/>
            <a:ext cx="1152236" cy="5388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Linked root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858982" y="3305665"/>
            <a:ext cx="1152236" cy="5388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Linked root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96683" y="559322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6105243" y="538541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7651410" y="538541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6196683" y="569298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6275654" y="576958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6858391" y="569298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6937362" y="576958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7493468" y="570129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7572439" y="577789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加号 112"/>
          <p:cNvSpPr/>
          <p:nvPr/>
        </p:nvSpPr>
        <p:spPr>
          <a:xfrm>
            <a:off x="5895078" y="541777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圆角矩形 113"/>
          <p:cNvSpPr/>
          <p:nvPr/>
        </p:nvSpPr>
        <p:spPr>
          <a:xfrm>
            <a:off x="6275655" y="521084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15" name="直接箭头连接符 114"/>
          <p:cNvCxnSpPr>
            <a:endCxn id="127" idx="2"/>
          </p:cNvCxnSpPr>
          <p:nvPr/>
        </p:nvCxnSpPr>
        <p:spPr>
          <a:xfrm flipV="1">
            <a:off x="2011217" y="5544277"/>
            <a:ext cx="867801" cy="92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上箭头 115"/>
          <p:cNvSpPr/>
          <p:nvPr/>
        </p:nvSpPr>
        <p:spPr>
          <a:xfrm rot="10800000">
            <a:off x="6821135" y="4754342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加号 116"/>
          <p:cNvSpPr/>
          <p:nvPr/>
        </p:nvSpPr>
        <p:spPr>
          <a:xfrm>
            <a:off x="7697130" y="541777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3154642" y="559319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3063202" y="538538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4609369" y="538538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3154642" y="569295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3233613" y="576955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3816350" y="569295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3895321" y="576955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451427" y="570126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530398" y="577786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加号 126"/>
          <p:cNvSpPr/>
          <p:nvPr/>
        </p:nvSpPr>
        <p:spPr>
          <a:xfrm>
            <a:off x="2843759" y="5427006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3233614" y="521081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9" name="上箭头 128"/>
          <p:cNvSpPr/>
          <p:nvPr/>
        </p:nvSpPr>
        <p:spPr>
          <a:xfrm rot="10800000">
            <a:off x="3779094" y="4754312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加号 129"/>
          <p:cNvSpPr/>
          <p:nvPr/>
        </p:nvSpPr>
        <p:spPr>
          <a:xfrm>
            <a:off x="4655088" y="5427006"/>
            <a:ext cx="266007" cy="234542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/>
          <p:cNvCxnSpPr>
            <a:stCxn id="130" idx="0"/>
            <a:endCxn id="113" idx="2"/>
          </p:cNvCxnSpPr>
          <p:nvPr/>
        </p:nvCxnSpPr>
        <p:spPr>
          <a:xfrm flipV="1">
            <a:off x="4885836" y="5535041"/>
            <a:ext cx="1044501" cy="92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7906342" y="5535041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858981" y="5284707"/>
            <a:ext cx="1152236" cy="5388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Linked root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630452" y="559319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8539012" y="538538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10085179" y="538538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8630452" y="569295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8709423" y="576955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9292160" y="569295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9371131" y="576955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9927237" y="570126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10006208" y="577786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加号 159"/>
          <p:cNvSpPr/>
          <p:nvPr/>
        </p:nvSpPr>
        <p:spPr>
          <a:xfrm>
            <a:off x="8328847" y="541774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圆角矩形 160"/>
          <p:cNvSpPr/>
          <p:nvPr/>
        </p:nvSpPr>
        <p:spPr>
          <a:xfrm>
            <a:off x="8709424" y="521081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62" name="上箭头 161"/>
          <p:cNvSpPr/>
          <p:nvPr/>
        </p:nvSpPr>
        <p:spPr>
          <a:xfrm rot="10800000">
            <a:off x="9254904" y="4754312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加号 162"/>
          <p:cNvSpPr/>
          <p:nvPr/>
        </p:nvSpPr>
        <p:spPr>
          <a:xfrm>
            <a:off x="10130899" y="541774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63" idx="0"/>
            <a:endCxn id="165" idx="1"/>
          </p:cNvCxnSpPr>
          <p:nvPr/>
        </p:nvCxnSpPr>
        <p:spPr>
          <a:xfrm flipV="1">
            <a:off x="10361647" y="5516599"/>
            <a:ext cx="511279" cy="184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10872926" y="533193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63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358362" y="2537352"/>
            <a:ext cx="657552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8362" y="2537352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</a:t>
            </a:r>
          </a:p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“A”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“B”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“C”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841428" y="313776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778924" y="3873731"/>
            <a:ext cx="473825" cy="46551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cxnSp>
        <p:nvCxnSpPr>
          <p:cNvPr id="6" name="肘形连接符 5"/>
          <p:cNvCxnSpPr>
            <a:stCxn id="2" idx="0"/>
            <a:endCxn id="11" idx="4"/>
          </p:cNvCxnSpPr>
          <p:nvPr/>
        </p:nvCxnSpPr>
        <p:spPr>
          <a:xfrm rot="5400000" flipH="1" flipV="1">
            <a:off x="2385884" y="2684296"/>
            <a:ext cx="819388" cy="15594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804035" y="3122155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dirty="0" smtClean="0"/>
              <a:t>quals()</a:t>
            </a:r>
            <a:endParaRPr lang="zh-CN" altLang="en-US" sz="1400" dirty="0"/>
          </a:p>
        </p:txBody>
      </p:sp>
      <p:sp>
        <p:nvSpPr>
          <p:cNvPr id="48" name="上箭头 47"/>
          <p:cNvSpPr/>
          <p:nvPr/>
        </p:nvSpPr>
        <p:spPr>
          <a:xfrm>
            <a:off x="6033344" y="1866335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921063" y="154620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true</a:t>
            </a:r>
            <a:endParaRPr lang="zh-CN" altLang="en-US" sz="1400" dirty="0"/>
          </a:p>
        </p:txBody>
      </p:sp>
      <p:cxnSp>
        <p:nvCxnSpPr>
          <p:cNvPr id="53" name="肘形连接符 52"/>
          <p:cNvCxnSpPr>
            <a:stCxn id="2" idx="7"/>
            <a:endCxn id="26" idx="4"/>
          </p:cNvCxnSpPr>
          <p:nvPr/>
        </p:nvCxnSpPr>
        <p:spPr>
          <a:xfrm rot="5400000" flipH="1" flipV="1">
            <a:off x="3728186" y="1501203"/>
            <a:ext cx="895874" cy="3985529"/>
          </a:xfrm>
          <a:prstGeom prst="bentConnector3">
            <a:avLst>
              <a:gd name="adj1" fmla="val 273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310909" y="265412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endCxn id="61" idx="1"/>
          </p:cNvCxnSpPr>
          <p:nvPr/>
        </p:nvCxnSpPr>
        <p:spPr>
          <a:xfrm>
            <a:off x="9844413" y="2823958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336769" y="3339488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dirty="0" smtClean="0"/>
              <a:t>quals()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548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358362" y="2537352"/>
            <a:ext cx="657552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8362" y="2537352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</a:t>
            </a:r>
          </a:p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“A”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“B”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“C”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841428" y="313776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48" name="上箭头 47"/>
          <p:cNvSpPr/>
          <p:nvPr/>
        </p:nvSpPr>
        <p:spPr>
          <a:xfrm rot="10800000">
            <a:off x="3426459" y="3154096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103382" y="3735749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1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0310909" y="265412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endCxn id="61" idx="1"/>
          </p:cNvCxnSpPr>
          <p:nvPr/>
        </p:nvCxnSpPr>
        <p:spPr>
          <a:xfrm>
            <a:off x="9844413" y="2823958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上箭头 53"/>
          <p:cNvSpPr/>
          <p:nvPr/>
        </p:nvSpPr>
        <p:spPr>
          <a:xfrm rot="10800000">
            <a:off x="6056203" y="3073788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上箭头 54"/>
          <p:cNvSpPr/>
          <p:nvPr/>
        </p:nvSpPr>
        <p:spPr>
          <a:xfrm rot="10800000">
            <a:off x="8649772" y="3116416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733127" y="371604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2</a:t>
            </a:r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326696" y="371604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616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94</Words>
  <Application>Microsoft Office PowerPoint</Application>
  <PresentationFormat>宽屏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新宋体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16</cp:revision>
  <dcterms:created xsi:type="dcterms:W3CDTF">2019-02-12T06:43:25Z</dcterms:created>
  <dcterms:modified xsi:type="dcterms:W3CDTF">2019-02-15T09:25:19Z</dcterms:modified>
</cp:coreProperties>
</file>