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18871-8233-4319-95E3-451ED9330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20B3E1-51C5-4452-9605-57BC0209F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5F750-DFA9-4B87-AFB1-A67809D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0B450-F409-4249-8047-F0B73054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0B3B4-58CF-45DA-899D-0B28112A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F86A6-551E-49CF-9730-B8985FE6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49A1A0-E5A0-4712-8697-27C920D8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0CD8B-E381-41C3-A298-DD3A98CF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B542F-2D46-4CE3-9F7F-C12E1DE6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D388E-005F-497C-9698-E30EBB51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AD89A-2A7A-4D5D-9C4E-92E18B2A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B9735-F3B1-4D12-BB35-6BD401E83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63101-77FC-49A4-8B31-7C2F324A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BC76A-6CEF-41FA-995E-777947CA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C0950-B8AE-4B20-8AB2-B20D915A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0C7F9-2247-41C4-BE89-AE35B17F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336E1-DF1D-4162-9BB9-573B4550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4B7C1-85E3-46B8-81BE-E807CC36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FCC91-133D-455E-9DCB-505AE945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6C4AB-BAC8-4459-94FD-9B02CBE6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917E5-9071-4C50-B08C-6D832BB2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9DBE7-D18D-4D1C-B98E-F6BFB9F4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0D3FB-E169-4A1E-86ED-AFDDF804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B4240-5CDD-465C-92B7-F5B8C3A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3B75D-6A0B-4239-9808-D028DA46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A0702-EF70-40C3-8BB6-B9C4B157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CEE4B-4FD7-4EB1-B7E1-CF14D3B6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CD9B4-DF39-4EF4-9E20-5A6B1AF9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45068-8EFF-487E-A306-5ABBF0A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C1C4F-B4F9-4658-B5C5-866B9D46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A9110-22DF-416F-B275-F8E1EF1B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6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822F5-24BE-41F3-A20B-8C9F379D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40A28-B633-433E-B40E-333A4C89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3199B-A9D3-4BFF-AB94-4CEE30008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2C5073-AB86-47E3-99E0-8D7835DCF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FC1941-B262-41FE-9BDA-F459AE7AD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870136-9999-4020-8735-D474F7DC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D90CB4-192C-4232-A80B-64003D9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14BC-7804-4089-9988-197033D5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7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CEA-0729-493F-B7C3-3875FD12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917043-C848-4BA8-B747-63FC0058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31DE4-167B-4533-834C-6FFEE7AE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6577E3-0120-4B99-B6CE-D9E03C5E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3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6B25F7-4268-48F9-A653-54D66926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591ECB-84C8-4CC9-876B-6AE1AF2B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021B13-5274-4C5C-9A5C-60028508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0B7E5-9415-4D26-B86F-96DA815B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2A43B-6416-4CE7-834D-DE99FE0F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F0D44-2AB4-496E-A485-2EC5327A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87587-5208-4296-9B26-D57F6B3E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BC157-7DDB-4930-AA51-F36FFB83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07B82-EA24-4F2C-8BE2-FF9A2BD1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7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0EC1A-16E7-4DB3-BBEB-D37D1EF1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D6B4DF-1CBE-4AAD-9798-554307086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BB83B-286D-484F-BF7F-241B86643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4B4821-D5F3-4BE8-A581-392EABBA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6371C-8437-4E48-AE0B-086535CA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482F6-C548-42BC-B1EE-2798EA3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1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D870FC-C0A1-4E4C-8F27-ADF56F2C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F4D38-D283-4CF9-91C5-1AB9D36E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73ECB-CDB2-4CE4-91A7-456794467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418E-4515-4555-B8EB-A675C10DF83A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52A41-38D4-4CB1-A6CE-B39FF6F21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D2EC2-FC8B-4358-BD67-66CD0AF11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0B20-4D8A-40CB-A27C-A244DD7B7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7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96A5F4-D073-4ACF-9B26-7422BEDC4B43}"/>
              </a:ext>
            </a:extLst>
          </p:cNvPr>
          <p:cNvSpPr/>
          <p:nvPr/>
        </p:nvSpPr>
        <p:spPr>
          <a:xfrm>
            <a:off x="1419726" y="1612232"/>
            <a:ext cx="2967790" cy="13154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分类编号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&lt;pk&gt;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名称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VARCHAR(50)  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简介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CLOB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6EEDB4-2257-48F4-98A2-67F9BD08A61D}"/>
              </a:ext>
            </a:extLst>
          </p:cNvPr>
          <p:cNvSpPr/>
          <p:nvPr/>
        </p:nvSpPr>
        <p:spPr>
          <a:xfrm>
            <a:off x="1419726" y="994611"/>
            <a:ext cx="2967790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44D30B-4538-483E-AE8C-489881321247}"/>
              </a:ext>
            </a:extLst>
          </p:cNvPr>
          <p:cNvSpPr/>
          <p:nvPr/>
        </p:nvSpPr>
        <p:spPr>
          <a:xfrm>
            <a:off x="6890084" y="1612232"/>
            <a:ext cx="4355432" cy="13154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子分类编号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NNUMBER  &lt;pk&gt;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分类编号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fk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名称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VARHAR2(50)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简介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CLOB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2F323A-03B7-4F51-9440-353A02A97D24}"/>
              </a:ext>
            </a:extLst>
          </p:cNvPr>
          <p:cNvSpPr/>
          <p:nvPr/>
        </p:nvSpPr>
        <p:spPr>
          <a:xfrm>
            <a:off x="6890084" y="994611"/>
            <a:ext cx="4355432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子分类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A5A2BA3-19E9-4F39-ACD4-1F1C745B6582}"/>
              </a:ext>
            </a:extLst>
          </p:cNvPr>
          <p:cNvCxnSpPr/>
          <p:nvPr/>
        </p:nvCxnSpPr>
        <p:spPr>
          <a:xfrm flipH="1">
            <a:off x="4555958" y="2213811"/>
            <a:ext cx="207745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9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247FDA-490B-4EE7-8AD2-F250128312F8}"/>
              </a:ext>
            </a:extLst>
          </p:cNvPr>
          <p:cNvSpPr/>
          <p:nvPr/>
        </p:nvSpPr>
        <p:spPr>
          <a:xfrm>
            <a:off x="1419726" y="1612232"/>
            <a:ext cx="2967790" cy="13154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学生编号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&lt;fk1&gt;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课程编号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&lt;fk2&gt;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课程评价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CLOB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考试成绩    </a:t>
            </a:r>
            <a:r>
              <a:rPr lang="en-US" altLang="zh-CN" dirty="0"/>
              <a:t>NUMBER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F017FD-7DA3-4CB0-9DA2-73195E2881EA}"/>
              </a:ext>
            </a:extLst>
          </p:cNvPr>
          <p:cNvSpPr/>
          <p:nvPr/>
        </p:nvSpPr>
        <p:spPr>
          <a:xfrm>
            <a:off x="1419726" y="994611"/>
            <a:ext cx="2967790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成绩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65874-E1A1-4BB1-856E-20DB967D8674}"/>
              </a:ext>
            </a:extLst>
          </p:cNvPr>
          <p:cNvSpPr/>
          <p:nvPr/>
        </p:nvSpPr>
        <p:spPr>
          <a:xfrm>
            <a:off x="7259053" y="2927684"/>
            <a:ext cx="4355432" cy="13154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课程编号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NNUMBER  &lt;pk&gt;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课程名称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VARCHAR2(50)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课程时间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NUMBER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课程内容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CLOB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8466A1-3D69-4E7A-B875-7077C14A2340}"/>
              </a:ext>
            </a:extLst>
          </p:cNvPr>
          <p:cNvSpPr/>
          <p:nvPr/>
        </p:nvSpPr>
        <p:spPr>
          <a:xfrm>
            <a:off x="7259053" y="2310063"/>
            <a:ext cx="4355432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课程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201C9-A30C-4D38-99F1-35A7F3645208}"/>
              </a:ext>
            </a:extLst>
          </p:cNvPr>
          <p:cNvSpPr/>
          <p:nvPr/>
        </p:nvSpPr>
        <p:spPr>
          <a:xfrm>
            <a:off x="1419726" y="4708358"/>
            <a:ext cx="4355432" cy="13154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学生编号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VARCHAR2(50)	&lt;pk&gt;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学生姓名  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VARCHAR2(50)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FCF11E-E48C-45C8-ADAA-068BB7A8BFBC}"/>
              </a:ext>
            </a:extLst>
          </p:cNvPr>
          <p:cNvSpPr/>
          <p:nvPr/>
        </p:nvSpPr>
        <p:spPr>
          <a:xfrm>
            <a:off x="1419726" y="4090737"/>
            <a:ext cx="4355432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学生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E43148D-7A79-4204-8A44-2928A9EA152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2903621" y="2927684"/>
            <a:ext cx="693821" cy="116305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3657CA0-4699-4309-B361-884AB109207B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387516" y="2269958"/>
            <a:ext cx="2871537" cy="1315452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45A63A-212D-422C-965B-5EB2A779ED46}"/>
              </a:ext>
            </a:extLst>
          </p:cNvPr>
          <p:cNvSpPr/>
          <p:nvPr/>
        </p:nvSpPr>
        <p:spPr>
          <a:xfrm>
            <a:off x="1419726" y="786069"/>
            <a:ext cx="3064042" cy="13154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权限编号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&lt;pk&gt;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权限组编号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fk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名称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VARCHAR2(50)	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操作路径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VARCHAR2(50)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E22A27-6F06-4BF4-A92C-A521B3589EE7}"/>
              </a:ext>
            </a:extLst>
          </p:cNvPr>
          <p:cNvSpPr/>
          <p:nvPr/>
        </p:nvSpPr>
        <p:spPr>
          <a:xfrm>
            <a:off x="1419726" y="168448"/>
            <a:ext cx="3064042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DAA06B-B35D-41F7-B6D0-3B074A690546}"/>
              </a:ext>
            </a:extLst>
          </p:cNvPr>
          <p:cNvSpPr/>
          <p:nvPr/>
        </p:nvSpPr>
        <p:spPr>
          <a:xfrm>
            <a:off x="7291136" y="786069"/>
            <a:ext cx="3064041" cy="13154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用户编号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VARCHAR(50)  &lt;pk&gt;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角色编号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fk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姓名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VARCHAR(50)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密码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VARCHAR2(32)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FC0AA7-FB99-4F33-9D29-7177557FDBAF}"/>
              </a:ext>
            </a:extLst>
          </p:cNvPr>
          <p:cNvSpPr/>
          <p:nvPr/>
        </p:nvSpPr>
        <p:spPr>
          <a:xfrm>
            <a:off x="7291136" y="168448"/>
            <a:ext cx="3064041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用户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856A47-1C03-48B4-94A7-73D69A37BACF}"/>
              </a:ext>
            </a:extLst>
          </p:cNvPr>
          <p:cNvSpPr/>
          <p:nvPr/>
        </p:nvSpPr>
        <p:spPr>
          <a:xfrm>
            <a:off x="1419726" y="2991856"/>
            <a:ext cx="3064042" cy="4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权限组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AE0C25-A1B0-441F-B9B4-E1AEE2BA58E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8823157" y="2101521"/>
            <a:ext cx="0" cy="8903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BFC1925-8295-4612-BB50-1671FF25276C}"/>
              </a:ext>
            </a:extLst>
          </p:cNvPr>
          <p:cNvSpPr/>
          <p:nvPr/>
        </p:nvSpPr>
        <p:spPr>
          <a:xfrm>
            <a:off x="1419726" y="3497184"/>
            <a:ext cx="3064042" cy="10347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权限组编号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&lt;pk&gt;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权限组名称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VARCHAR2(50)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C101E2-E649-4525-9CF0-472AB53F51EF}"/>
              </a:ext>
            </a:extLst>
          </p:cNvPr>
          <p:cNvSpPr/>
          <p:nvPr/>
        </p:nvSpPr>
        <p:spPr>
          <a:xfrm>
            <a:off x="7291136" y="2991856"/>
            <a:ext cx="3064042" cy="4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角色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3C8791-FEC9-4DF7-BCD8-8298F1693859}"/>
              </a:ext>
            </a:extLst>
          </p:cNvPr>
          <p:cNvSpPr/>
          <p:nvPr/>
        </p:nvSpPr>
        <p:spPr>
          <a:xfrm>
            <a:off x="7291136" y="3497184"/>
            <a:ext cx="3064042" cy="10347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角色编号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&lt;pk&gt;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角色名称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VARCHAR2(50)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99790E-BF19-4471-99CD-9E95DF22D723}"/>
              </a:ext>
            </a:extLst>
          </p:cNvPr>
          <p:cNvSpPr/>
          <p:nvPr/>
        </p:nvSpPr>
        <p:spPr>
          <a:xfrm>
            <a:off x="4275221" y="5273300"/>
            <a:ext cx="3064042" cy="4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角色权限组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0FEA29-CD6C-475C-9E44-D3A04B7ABA47}"/>
              </a:ext>
            </a:extLst>
          </p:cNvPr>
          <p:cNvSpPr/>
          <p:nvPr/>
        </p:nvSpPr>
        <p:spPr>
          <a:xfrm>
            <a:off x="4275221" y="5778628"/>
            <a:ext cx="3064042" cy="10347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角色编号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&lt;fk1&gt;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学权限组编号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NUMBER  &lt;fk2&gt;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C61DD3-F433-47A3-9B86-7523101B127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951747" y="2101521"/>
            <a:ext cx="0" cy="8903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2F018AF-31C7-4F24-86B4-E23D84A12692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>
            <a:off x="2951747" y="4531900"/>
            <a:ext cx="1323474" cy="1764086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16E7252-0475-4A19-B58C-AEF4759B057E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7339263" y="4531900"/>
            <a:ext cx="1483894" cy="1764086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6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155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1</cp:revision>
  <dcterms:created xsi:type="dcterms:W3CDTF">2019-02-10T11:21:53Z</dcterms:created>
  <dcterms:modified xsi:type="dcterms:W3CDTF">2019-02-10T14:29:22Z</dcterms:modified>
</cp:coreProperties>
</file>