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BDCC9-5ECB-411B-9D64-5F491C544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864E18-F917-42D8-9350-4759B564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4DD2D-8B8A-4F4F-956F-6C08C314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702-6979-4BF5-AFD4-C469B03905A2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2B0C6-EB59-47CE-ACD5-5D7349CC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34D36-AC1E-46AD-B5F2-77494D37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E39-345B-4AE7-85B6-23D74CF7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2DFB9-1976-47CD-9618-D5394906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2BE5D-5D96-41B8-A90F-E9AD9A1E1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595B0-3440-47B4-B64A-DA2B9187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702-6979-4BF5-AFD4-C469B03905A2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19C04-3A27-4927-8E7B-75E63772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8C909-1D71-4979-9031-2DA5E3F1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E39-345B-4AE7-85B6-23D74CF7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6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B1E7E3-8BEB-41A3-92DD-A08E9DD0D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6D99A-2461-4C86-9FA2-45F40E565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08D25-C0C0-40B2-92BB-C03D36AF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702-6979-4BF5-AFD4-C469B03905A2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09771-3451-4A17-8518-F3108F82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CDE29-1789-49B8-8150-641E617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E39-345B-4AE7-85B6-23D74CF7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9876A-320F-41F0-8F38-AAE9C2E1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30928-3213-420C-BED9-BA21F3EE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F0D16-A410-48ED-A299-C19D0FF4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702-6979-4BF5-AFD4-C469B03905A2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A5DA4-0059-4373-98D3-070284E9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86608-754D-4C5E-8863-3A46786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E39-345B-4AE7-85B6-23D74CF7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1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235E9-002B-419A-BE33-7FDAD784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0AE16-478C-43CE-B7C6-E33D429EF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BD321-B4AE-4CA4-9B36-5C1DF3FD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702-6979-4BF5-AFD4-C469B03905A2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38B17-79BE-4184-B5B8-E18EA452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55113-9BCF-4582-A2A2-C9D09ECF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E39-345B-4AE7-85B6-23D74CF7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7866D-5792-4015-B47E-A7FD1E21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B8761-0385-4523-A76B-2B7E70319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57B91-880B-4B35-8778-667BF1993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32B8B-9A7A-4643-9F7F-712AAD32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702-6979-4BF5-AFD4-C469B03905A2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85F6D-179D-4686-BBD9-038C9F0F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DDE5B-10D3-4566-B52D-598E9C6C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E39-345B-4AE7-85B6-23D74CF7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4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222D8-EDEB-4ADD-BE93-C75D9EA7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67D9C-8704-4B0C-B4F6-8AD8D7C8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EDFDF6-6F5C-4505-9657-27F0ABB7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DA27FB-21C6-4E27-98D7-76427BE72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7AC171-81BD-4C01-AED4-7D7BD7344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0C0183-AA9A-4171-954A-4FA630C3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702-6979-4BF5-AFD4-C469B03905A2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EE9FCC-9333-4D6C-8943-B2B1E8FA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A8A8F2-B181-4A68-B85F-9E7C16CA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E39-345B-4AE7-85B6-23D74CF7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9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2B185-B73F-4B40-B19D-671BD631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05703B-651B-40F1-8F2E-AC8846DD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702-6979-4BF5-AFD4-C469B03905A2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07D29C-0E68-4FEF-B1DD-249E9ACF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319D46-B5C1-4462-8EFD-F381ECFC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E39-345B-4AE7-85B6-23D74CF7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8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80202B-92E8-4431-BBC9-16BB0F43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702-6979-4BF5-AFD4-C469B03905A2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29D6D8-5670-4AC6-8826-E7E01E52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0AF564-CF15-4850-8789-663719FF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E39-345B-4AE7-85B6-23D74CF7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971A8-7717-42CE-8B68-A898B56E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AD738-702E-4529-9186-C71DFD8C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EC6961-AB57-48DF-8F94-5A05952F2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1AD6A-4CB1-4C71-87F7-962C3F53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702-6979-4BF5-AFD4-C469B03905A2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B76F0-DC3D-42E0-B55D-E772B3AA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B71AC2-A8A6-4602-B512-7EF8C553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E39-345B-4AE7-85B6-23D74CF7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6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1FB40-893A-42BB-B659-F0156DD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28EC5F-B289-47C0-843B-AEC0E87BF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6AA3EB-012E-4817-A6F6-25988D9C6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8E00A-559D-4A93-ADCF-CA1F529C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702-6979-4BF5-AFD4-C469B03905A2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2F88D-D353-4826-9181-D54D6F49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B2357-3ADA-45CA-8688-C5370100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CE39-345B-4AE7-85B6-23D74CF7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57658-8B21-400D-8FAA-AA1B5BB4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6E1A0-03DC-4BB5-878B-F7F061647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FB12-ECB8-4DCD-B224-69C94782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7702-6979-4BF5-AFD4-C469B03905A2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F0929-02C1-41ED-9DF9-6D99D75C1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6D2B2-13C0-48E8-878C-1EA6BE36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CE39-345B-4AE7-85B6-23D74CF72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6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DCF1DE-7751-4CBF-8191-AD4BC2A5CE88}"/>
              </a:ext>
            </a:extLst>
          </p:cNvPr>
          <p:cNvSpPr/>
          <p:nvPr/>
        </p:nvSpPr>
        <p:spPr>
          <a:xfrm>
            <a:off x="391753" y="4138867"/>
            <a:ext cx="2334126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4BBF4B-436F-4878-9540-253FC7865480}"/>
              </a:ext>
            </a:extLst>
          </p:cNvPr>
          <p:cNvSpPr/>
          <p:nvPr/>
        </p:nvSpPr>
        <p:spPr>
          <a:xfrm>
            <a:off x="391753" y="4652214"/>
            <a:ext cx="2334126" cy="376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388DA-98DB-4B73-9CAB-5B0C8FA8D982}"/>
              </a:ext>
            </a:extLst>
          </p:cNvPr>
          <p:cNvSpPr/>
          <p:nvPr/>
        </p:nvSpPr>
        <p:spPr>
          <a:xfrm>
            <a:off x="391753" y="5043485"/>
            <a:ext cx="2334126" cy="499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80FCE9-7AE9-4A70-B8BD-F57F02710BDE}"/>
              </a:ext>
            </a:extLst>
          </p:cNvPr>
          <p:cNvSpPr/>
          <p:nvPr/>
        </p:nvSpPr>
        <p:spPr>
          <a:xfrm>
            <a:off x="4009248" y="4138866"/>
            <a:ext cx="2334126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105583-DB0A-4FCA-A1F3-61CF58A59225}"/>
              </a:ext>
            </a:extLst>
          </p:cNvPr>
          <p:cNvSpPr/>
          <p:nvPr/>
        </p:nvSpPr>
        <p:spPr>
          <a:xfrm>
            <a:off x="4009248" y="4652213"/>
            <a:ext cx="2334126" cy="376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2E67C5-7499-4231-917F-2F01F725D527}"/>
              </a:ext>
            </a:extLst>
          </p:cNvPr>
          <p:cNvSpPr/>
          <p:nvPr/>
        </p:nvSpPr>
        <p:spPr>
          <a:xfrm>
            <a:off x="4009248" y="5043484"/>
            <a:ext cx="2334126" cy="499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664055-35A1-4F24-A643-806AD8B365A3}"/>
              </a:ext>
            </a:extLst>
          </p:cNvPr>
          <p:cNvSpPr/>
          <p:nvPr/>
        </p:nvSpPr>
        <p:spPr>
          <a:xfrm>
            <a:off x="7386111" y="4138866"/>
            <a:ext cx="2334126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猪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913E99-2270-437C-8416-F0F914F0BBC5}"/>
              </a:ext>
            </a:extLst>
          </p:cNvPr>
          <p:cNvSpPr/>
          <p:nvPr/>
        </p:nvSpPr>
        <p:spPr>
          <a:xfrm>
            <a:off x="7386111" y="4652213"/>
            <a:ext cx="2334126" cy="376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BBD436-BF70-4CA1-B84F-2C4B20C0370F}"/>
              </a:ext>
            </a:extLst>
          </p:cNvPr>
          <p:cNvSpPr/>
          <p:nvPr/>
        </p:nvSpPr>
        <p:spPr>
          <a:xfrm>
            <a:off x="7386111" y="5043484"/>
            <a:ext cx="2334126" cy="499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B6523C-032F-4DD4-AEF8-2456479409F9}"/>
              </a:ext>
            </a:extLst>
          </p:cNvPr>
          <p:cNvSpPr/>
          <p:nvPr/>
        </p:nvSpPr>
        <p:spPr>
          <a:xfrm>
            <a:off x="4009248" y="1058776"/>
            <a:ext cx="2334126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行为</a:t>
            </a:r>
            <a:r>
              <a:rPr lang="en-US" altLang="zh-CN" dirty="0"/>
              <a:t>(abstract)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2E49BD-C4B4-4306-BAF0-6E8EB99D6819}"/>
              </a:ext>
            </a:extLst>
          </p:cNvPr>
          <p:cNvSpPr/>
          <p:nvPr/>
        </p:nvSpPr>
        <p:spPr>
          <a:xfrm>
            <a:off x="4009248" y="1572123"/>
            <a:ext cx="2334126" cy="376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4EF8AA-B057-4591-92A7-5E15995D0502}"/>
              </a:ext>
            </a:extLst>
          </p:cNvPr>
          <p:cNvSpPr/>
          <p:nvPr/>
        </p:nvSpPr>
        <p:spPr>
          <a:xfrm>
            <a:off x="4009248" y="1963394"/>
            <a:ext cx="2334126" cy="499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202DD82-B84D-4519-913A-8A39DE18D55A}"/>
              </a:ext>
            </a:extLst>
          </p:cNvPr>
          <p:cNvGrpSpPr/>
          <p:nvPr/>
        </p:nvGrpSpPr>
        <p:grpSpPr>
          <a:xfrm>
            <a:off x="1558816" y="2476741"/>
            <a:ext cx="2859265" cy="1662127"/>
            <a:chOff x="1558816" y="2476741"/>
            <a:chExt cx="2859265" cy="1662127"/>
          </a:xfrm>
        </p:grpSpPr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9C67C292-B36D-4668-96ED-C8E80E53C41A}"/>
                </a:ext>
              </a:extLst>
            </p:cNvPr>
            <p:cNvCxnSpPr>
              <a:cxnSpLocks/>
              <a:stCxn id="18" idx="3"/>
              <a:endCxn id="4" idx="0"/>
            </p:cNvCxnSpPr>
            <p:nvPr/>
          </p:nvCxnSpPr>
          <p:spPr>
            <a:xfrm rot="5400000">
              <a:off x="2207180" y="2040260"/>
              <a:ext cx="1450244" cy="274697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E0CFDCB2-6FF0-4037-AC4B-29CC02123E4A}"/>
                </a:ext>
              </a:extLst>
            </p:cNvPr>
            <p:cNvSpPr/>
            <p:nvPr/>
          </p:nvSpPr>
          <p:spPr>
            <a:xfrm>
              <a:off x="4193492" y="2476741"/>
              <a:ext cx="224589" cy="211882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FC532A-2AE3-44D6-AA3B-AE39C70A3E39}"/>
              </a:ext>
            </a:extLst>
          </p:cNvPr>
          <p:cNvGrpSpPr/>
          <p:nvPr/>
        </p:nvGrpSpPr>
        <p:grpSpPr>
          <a:xfrm>
            <a:off x="5112156" y="2445335"/>
            <a:ext cx="224589" cy="1693530"/>
            <a:chOff x="5979712" y="2445335"/>
            <a:chExt cx="224589" cy="1693530"/>
          </a:xfrm>
        </p:grpSpPr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A1859B51-591A-40E7-8096-98FFAB73CEDA}"/>
                </a:ext>
              </a:extLst>
            </p:cNvPr>
            <p:cNvCxnSpPr>
              <a:cxnSpLocks/>
              <a:stCxn id="21" idx="3"/>
              <a:endCxn id="7" idx="0"/>
            </p:cNvCxnSpPr>
            <p:nvPr/>
          </p:nvCxnSpPr>
          <p:spPr>
            <a:xfrm rot="5400000">
              <a:off x="5323031" y="3369889"/>
              <a:ext cx="1481649" cy="5630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9A08297B-89A1-44CF-BF01-6F98FBA771AF}"/>
                </a:ext>
              </a:extLst>
            </p:cNvPr>
            <p:cNvSpPr/>
            <p:nvPr/>
          </p:nvSpPr>
          <p:spPr>
            <a:xfrm>
              <a:off x="5979712" y="2445335"/>
              <a:ext cx="224589" cy="211882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B160755-748A-4E40-B8F5-FFA81FA9A447}"/>
              </a:ext>
            </a:extLst>
          </p:cNvPr>
          <p:cNvGrpSpPr/>
          <p:nvPr/>
        </p:nvGrpSpPr>
        <p:grpSpPr>
          <a:xfrm>
            <a:off x="6030551" y="2459616"/>
            <a:ext cx="2514459" cy="1679250"/>
            <a:chOff x="6898107" y="2459616"/>
            <a:chExt cx="2514459" cy="1679250"/>
          </a:xfrm>
        </p:grpSpPr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A027BE2A-15DA-4CC4-8D23-4514F4EEFBE6}"/>
                </a:ext>
              </a:extLst>
            </p:cNvPr>
            <p:cNvCxnSpPr>
              <a:cxnSpLocks/>
              <a:stCxn id="24" idx="3"/>
              <a:endCxn id="10" idx="0"/>
            </p:cNvCxnSpPr>
            <p:nvPr/>
          </p:nvCxnSpPr>
          <p:spPr>
            <a:xfrm rot="16200000" flipH="1">
              <a:off x="7477800" y="2204100"/>
              <a:ext cx="1467368" cy="240216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7C706B96-CF6C-47D8-B535-BA24CA14AAB1}"/>
                </a:ext>
              </a:extLst>
            </p:cNvPr>
            <p:cNvSpPr/>
            <p:nvPr/>
          </p:nvSpPr>
          <p:spPr>
            <a:xfrm>
              <a:off x="6898107" y="2459616"/>
              <a:ext cx="224589" cy="211882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D5D2141-C90E-4A74-9B9E-EA6BC399F980}"/>
              </a:ext>
            </a:extLst>
          </p:cNvPr>
          <p:cNvGrpSpPr/>
          <p:nvPr/>
        </p:nvGrpSpPr>
        <p:grpSpPr>
          <a:xfrm>
            <a:off x="8356659" y="1530935"/>
            <a:ext cx="1363578" cy="914400"/>
            <a:chOff x="7900737" y="1114923"/>
            <a:chExt cx="1363578" cy="914400"/>
          </a:xfrm>
        </p:grpSpPr>
        <p:pic>
          <p:nvPicPr>
            <p:cNvPr id="26" name="图形 25" descr="箭头: 直">
              <a:extLst>
                <a:ext uri="{FF2B5EF4-FFF2-40B4-BE49-F238E27FC236}">
                  <a16:creationId xmlns:a16="http://schemas.microsoft.com/office/drawing/2014/main" id="{D04C52BA-160F-455A-8561-DD5B29D8C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00737" y="1114923"/>
              <a:ext cx="914400" cy="914400"/>
            </a:xfrm>
            <a:prstGeom prst="rect">
              <a:avLst/>
            </a:prstGeom>
          </p:spPr>
        </p:pic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113D990-7776-4993-8877-2C7D84D56E55}"/>
                </a:ext>
              </a:extLst>
            </p:cNvPr>
            <p:cNvSpPr/>
            <p:nvPr/>
          </p:nvSpPr>
          <p:spPr>
            <a:xfrm>
              <a:off x="8694820" y="1315449"/>
              <a:ext cx="569495" cy="5614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睡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2A5192F-D53F-45DB-A8FA-E3CB1088A0B2}"/>
              </a:ext>
            </a:extLst>
          </p:cNvPr>
          <p:cNvGrpSpPr/>
          <p:nvPr/>
        </p:nvGrpSpPr>
        <p:grpSpPr>
          <a:xfrm>
            <a:off x="8350629" y="2404147"/>
            <a:ext cx="1363578" cy="914400"/>
            <a:chOff x="7900737" y="1114923"/>
            <a:chExt cx="1363578" cy="914400"/>
          </a:xfrm>
        </p:grpSpPr>
        <p:pic>
          <p:nvPicPr>
            <p:cNvPr id="29" name="图形 28" descr="箭头: 直">
              <a:extLst>
                <a:ext uri="{FF2B5EF4-FFF2-40B4-BE49-F238E27FC236}">
                  <a16:creationId xmlns:a16="http://schemas.microsoft.com/office/drawing/2014/main" id="{9375FA9E-35B5-4F99-B702-8EA1CF5C9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00737" y="1114923"/>
              <a:ext cx="914400" cy="914400"/>
            </a:xfrm>
            <a:prstGeom prst="rect">
              <a:avLst/>
            </a:prstGeom>
          </p:spPr>
        </p:pic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218914D-AD6F-414E-977C-1CB137E6FD8E}"/>
                </a:ext>
              </a:extLst>
            </p:cNvPr>
            <p:cNvSpPr/>
            <p:nvPr/>
          </p:nvSpPr>
          <p:spPr>
            <a:xfrm>
              <a:off x="8694820" y="1315449"/>
              <a:ext cx="569495" cy="5614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D4447DF-0501-4626-8A37-0075C6131C02}"/>
              </a:ext>
            </a:extLst>
          </p:cNvPr>
          <p:cNvGrpSpPr/>
          <p:nvPr/>
        </p:nvGrpSpPr>
        <p:grpSpPr>
          <a:xfrm>
            <a:off x="8356659" y="835348"/>
            <a:ext cx="1363578" cy="914400"/>
            <a:chOff x="7900737" y="1114923"/>
            <a:chExt cx="1363578" cy="914400"/>
          </a:xfrm>
        </p:grpSpPr>
        <p:pic>
          <p:nvPicPr>
            <p:cNvPr id="32" name="图形 31" descr="箭头: 直">
              <a:extLst>
                <a:ext uri="{FF2B5EF4-FFF2-40B4-BE49-F238E27FC236}">
                  <a16:creationId xmlns:a16="http://schemas.microsoft.com/office/drawing/2014/main" id="{21574F9C-7948-4136-9677-3965CF8DE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00737" y="1114923"/>
              <a:ext cx="914400" cy="914400"/>
            </a:xfrm>
            <a:prstGeom prst="rect">
              <a:avLst/>
            </a:prstGeom>
          </p:spPr>
        </p:pic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65B9019-DFBF-4D76-B9B9-766A30F5F0C2}"/>
                </a:ext>
              </a:extLst>
            </p:cNvPr>
            <p:cNvSpPr/>
            <p:nvPr/>
          </p:nvSpPr>
          <p:spPr>
            <a:xfrm>
              <a:off x="8694820" y="1315449"/>
              <a:ext cx="569495" cy="5614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吃</a:t>
              </a:r>
            </a:p>
          </p:txBody>
        </p:sp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5565991-967A-4E23-BF1F-7EAE5833DBBE}"/>
              </a:ext>
            </a:extLst>
          </p:cNvPr>
          <p:cNvSpPr/>
          <p:nvPr/>
        </p:nvSpPr>
        <p:spPr>
          <a:xfrm>
            <a:off x="7386112" y="1058776"/>
            <a:ext cx="590396" cy="193751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pic>
        <p:nvPicPr>
          <p:cNvPr id="35" name="图形 34" descr="箭头: 轻微弯曲">
            <a:extLst>
              <a:ext uri="{FF2B5EF4-FFF2-40B4-BE49-F238E27FC236}">
                <a16:creationId xmlns:a16="http://schemas.microsoft.com/office/drawing/2014/main" id="{839E5022-4D4C-4CBF-89B9-D60EE0F85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64716" y="1407937"/>
            <a:ext cx="914400" cy="9144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6AEFE6F4-E2B0-4C35-8780-B6F538A9D658}"/>
              </a:ext>
            </a:extLst>
          </p:cNvPr>
          <p:cNvSpPr txBox="1"/>
          <p:nvPr/>
        </p:nvSpPr>
        <p:spPr>
          <a:xfrm>
            <a:off x="9714207" y="107854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EAT = 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600148-BA38-4E21-AD8D-C4AC980FCD7F}"/>
              </a:ext>
            </a:extLst>
          </p:cNvPr>
          <p:cNvSpPr txBox="1"/>
          <p:nvPr/>
        </p:nvSpPr>
        <p:spPr>
          <a:xfrm>
            <a:off x="9714207" y="179819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SLEEP = 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78E55C3-45CE-44F9-B38C-58CFE4BF3FD1}"/>
              </a:ext>
            </a:extLst>
          </p:cNvPr>
          <p:cNvSpPr txBox="1"/>
          <p:nvPr/>
        </p:nvSpPr>
        <p:spPr>
          <a:xfrm>
            <a:off x="9714207" y="269538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 =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71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新宋体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1</cp:revision>
  <dcterms:created xsi:type="dcterms:W3CDTF">2019-02-11T14:05:05Z</dcterms:created>
  <dcterms:modified xsi:type="dcterms:W3CDTF">2019-02-11T14:05:36Z</dcterms:modified>
</cp:coreProperties>
</file>