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7043-FFF8-4610-8460-3AFEE107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116C1-061B-447E-9C2F-ADEA8957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D56A8-6C14-40D0-8184-7333D21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C759-CA31-400E-9176-48F8552C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6FF6-1300-4E3A-B88F-1F1D2A4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025FF-9891-46F7-8351-AB961612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55D2-547D-40A8-AA23-EEEF12E6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E1F9-E4E5-4E46-90A7-B1A9EACF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986AB-C53C-4BD9-A28E-971EAC2F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4AF57-313F-4DFA-BD4D-7B07F12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4314A-2482-481F-A3CD-AD2746E8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03906-FD83-4855-B872-5BCFDC1F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5640-3945-419D-B564-25CA412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05BB7-21D8-48A6-A207-444E002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53FD4-2A3D-4591-9E1E-73A1C05A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2311F-1247-42A2-8CBF-56944676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88185-FC5E-4FC2-B7CF-19633F48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1068-2948-4C94-8EA2-AF62EED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0AE70-0B68-446E-9D49-B12BC2A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2273B-FB3F-49BB-BE30-453C024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3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16D6-D323-490F-936C-BCA076CB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54CD4-1200-4713-8F45-9372BD99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18575-56E9-483A-8DB6-2607B8D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23B45-5840-4455-B0AF-D8D192D4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0E8D-8EDF-4D4D-B3C3-C403C872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3094D-9770-443F-9BEB-15DA5330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672E1-3BEA-4AD9-87B8-A2A916307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F9A5F-95DF-4DC6-BEFE-F9A1E917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21901-C1A6-44C2-966B-C0242C9C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7DCEE-0A86-4251-BCA7-0554CF38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CF2E-D472-4FA9-B550-9289AA96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8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0A0E-1127-4C83-8DCF-0677D177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0D788-61E5-444F-ACC1-40D587FB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052BED-B871-4848-85DD-64C7D2FC2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2720B-2B0B-4854-A46D-256D8EE7E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04357-0830-429D-93EF-4A547A86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50B3F6-98D0-4D1B-A468-ADF8760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3F11E-DCBC-45F4-962E-DCB7A50A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63575-C2AB-4073-9D0E-32B7B786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8099-7C1C-4817-B86F-9E1859E3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458F0-F066-455B-9444-7C2190B8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61178A-B99E-4DF4-8EA0-417892F7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5810C-E282-4F10-A78B-2A827C7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CD4DE-86C0-4F1E-854F-48787B04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FEBD69-FB4C-4E37-ABBD-18F36EB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2B51E-224B-4DDE-B742-775D83C5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6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A6CA6-092C-421B-B6FA-C9B5804B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711DC-5BA3-4AA2-90B1-C850757E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A980B-F0E5-4EDB-876A-17D7E58A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F735E-983D-4342-A0FB-5EE9B790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E2DAA-78F2-4D8E-AA78-A2303585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D94BB-8D43-4DFE-B294-33C18B24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7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F977-665E-4C06-A5DC-BEC965A8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782552-13D0-4C1F-B451-867FE690F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4CD19-A529-42C1-B98C-E990A8285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5DAC4-8A85-4A91-91D3-FBAFC4D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1DD47-296B-48B2-85C7-7B1AC39B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A26E-8C26-4292-87E2-5A5FBCF8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8AD2F3-DF7A-4CEF-BBD7-60D84C05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390F8-E4E1-4363-B9CA-73B1423D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7234A-E592-490B-B696-7D79248BF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255F-07E4-4D16-939E-83FB41ADBAED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F9785-79E6-4D8D-AE47-91DF5877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17660-60BD-4BAB-AC33-8DA044FA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894F-5C54-4499-95B5-0662C218A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63A9FC6-B0BC-481D-AAD1-5AEFC1CA4F32}"/>
              </a:ext>
            </a:extLst>
          </p:cNvPr>
          <p:cNvSpPr/>
          <p:nvPr/>
        </p:nvSpPr>
        <p:spPr>
          <a:xfrm>
            <a:off x="2735170" y="136364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ACCE3F-C978-439C-81E8-43A5BE7828B9}"/>
              </a:ext>
            </a:extLst>
          </p:cNvPr>
          <p:cNvSpPr/>
          <p:nvPr/>
        </p:nvSpPr>
        <p:spPr>
          <a:xfrm>
            <a:off x="2735170" y="649711"/>
            <a:ext cx="2334126" cy="598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data: int[]</a:t>
            </a:r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32937B-199E-4098-AEA7-CA1DD9FA4F80}"/>
              </a:ext>
            </a:extLst>
          </p:cNvPr>
          <p:cNvSpPr/>
          <p:nvPr/>
        </p:nvSpPr>
        <p:spPr>
          <a:xfrm>
            <a:off x="2735170" y="1266786"/>
            <a:ext cx="2334126" cy="101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Array(int </a:t>
            </a:r>
            <a:r>
              <a:rPr lang="en-US" altLang="zh-CN" sz="1600" dirty="0" err="1">
                <a:solidFill>
                  <a:schemeClr val="tx1"/>
                </a:solidFill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add(int num): Boolean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</a:t>
            </a:r>
            <a:r>
              <a:rPr lang="en-US" altLang="zh-CN" sz="1600" dirty="0" err="1">
                <a:solidFill>
                  <a:schemeClr val="tx1"/>
                </a:solidFill>
              </a:rPr>
              <a:t>getData</a:t>
            </a:r>
            <a:r>
              <a:rPr lang="en-US" altLang="zh-CN" sz="1600" dirty="0">
                <a:solidFill>
                  <a:schemeClr val="tx1"/>
                </a:solidFill>
              </a:rPr>
              <a:t>(): int[]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Inc(int size): void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1BEBA8-BD38-4071-87AE-32419F7BF784}"/>
              </a:ext>
            </a:extLst>
          </p:cNvPr>
          <p:cNvSpPr/>
          <p:nvPr/>
        </p:nvSpPr>
        <p:spPr>
          <a:xfrm>
            <a:off x="7547802" y="248659"/>
            <a:ext cx="521368" cy="320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04876-9E55-4920-BE69-6EA1D3A0639F}"/>
              </a:ext>
            </a:extLst>
          </p:cNvPr>
          <p:cNvSpPr/>
          <p:nvPr/>
        </p:nvSpPr>
        <p:spPr>
          <a:xfrm>
            <a:off x="8069169" y="248659"/>
            <a:ext cx="1451811" cy="32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E49A28-EC7A-408D-8711-70FF88344A56}"/>
              </a:ext>
            </a:extLst>
          </p:cNvPr>
          <p:cNvSpPr/>
          <p:nvPr/>
        </p:nvSpPr>
        <p:spPr>
          <a:xfrm>
            <a:off x="7547802" y="569501"/>
            <a:ext cx="521368" cy="320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CC49B2-12DD-4387-AFF7-CB268A527105}"/>
              </a:ext>
            </a:extLst>
          </p:cNvPr>
          <p:cNvSpPr/>
          <p:nvPr/>
        </p:nvSpPr>
        <p:spPr>
          <a:xfrm>
            <a:off x="8069169" y="569501"/>
            <a:ext cx="1451811" cy="32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A04F00-60FA-4556-9CC3-D88F2440208E}"/>
              </a:ext>
            </a:extLst>
          </p:cNvPr>
          <p:cNvSpPr/>
          <p:nvPr/>
        </p:nvSpPr>
        <p:spPr>
          <a:xfrm>
            <a:off x="7547802" y="890343"/>
            <a:ext cx="521368" cy="320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38EBE5-BAA8-460D-8AAD-CDDBE7A015BC}"/>
              </a:ext>
            </a:extLst>
          </p:cNvPr>
          <p:cNvSpPr/>
          <p:nvPr/>
        </p:nvSpPr>
        <p:spPr>
          <a:xfrm>
            <a:off x="8069169" y="890343"/>
            <a:ext cx="1451811" cy="32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156828-2B81-403D-8DB5-513978AF562F}"/>
              </a:ext>
            </a:extLst>
          </p:cNvPr>
          <p:cNvSpPr/>
          <p:nvPr/>
        </p:nvSpPr>
        <p:spPr>
          <a:xfrm>
            <a:off x="7547802" y="1211185"/>
            <a:ext cx="521368" cy="320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FC658E-E456-40D9-A090-FB1234466817}"/>
              </a:ext>
            </a:extLst>
          </p:cNvPr>
          <p:cNvSpPr/>
          <p:nvPr/>
        </p:nvSpPr>
        <p:spPr>
          <a:xfrm>
            <a:off x="8069169" y="1211185"/>
            <a:ext cx="1451811" cy="32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BBF50C-50D1-4FA0-97C6-5BF29FE4D6F3}"/>
              </a:ext>
            </a:extLst>
          </p:cNvPr>
          <p:cNvSpPr/>
          <p:nvPr/>
        </p:nvSpPr>
        <p:spPr>
          <a:xfrm>
            <a:off x="7547802" y="1532027"/>
            <a:ext cx="521368" cy="3208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95D32A-FBFF-4995-B749-1CE44F6F5382}"/>
              </a:ext>
            </a:extLst>
          </p:cNvPr>
          <p:cNvSpPr/>
          <p:nvPr/>
        </p:nvSpPr>
        <p:spPr>
          <a:xfrm>
            <a:off x="8069169" y="1532027"/>
            <a:ext cx="1451811" cy="320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67F178-B052-4CC5-BDC0-ED1F51023714}"/>
              </a:ext>
            </a:extLst>
          </p:cNvPr>
          <p:cNvCxnSpPr>
            <a:cxnSpLocks/>
          </p:cNvCxnSpPr>
          <p:nvPr/>
        </p:nvCxnSpPr>
        <p:spPr>
          <a:xfrm>
            <a:off x="6882055" y="385017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DC2C8C7-81BE-45E7-8CD0-4527A18E265E}"/>
              </a:ext>
            </a:extLst>
          </p:cNvPr>
          <p:cNvSpPr txBox="1"/>
          <p:nvPr/>
        </p:nvSpPr>
        <p:spPr>
          <a:xfrm>
            <a:off x="5889475" y="2244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foot = 0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DFAC369-5F97-4D81-9819-14F674AA6CAC}"/>
              </a:ext>
            </a:extLst>
          </p:cNvPr>
          <p:cNvCxnSpPr>
            <a:cxnSpLocks/>
          </p:cNvCxnSpPr>
          <p:nvPr/>
        </p:nvCxnSpPr>
        <p:spPr>
          <a:xfrm>
            <a:off x="6882055" y="743169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C85BC42-0C52-4A75-9BB5-19207AA6C226}"/>
              </a:ext>
            </a:extLst>
          </p:cNvPr>
          <p:cNvSpPr txBox="1"/>
          <p:nvPr/>
        </p:nvSpPr>
        <p:spPr>
          <a:xfrm>
            <a:off x="5889475" y="5825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foot = 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0B621AB-C8CA-4757-BD6B-8C3A304EFCE2}"/>
              </a:ext>
            </a:extLst>
          </p:cNvPr>
          <p:cNvCxnSpPr>
            <a:cxnSpLocks/>
          </p:cNvCxnSpPr>
          <p:nvPr/>
        </p:nvCxnSpPr>
        <p:spPr>
          <a:xfrm>
            <a:off x="6882055" y="1101321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D5D9CD5-3FC3-4175-A4BE-ED8E1EE9150E}"/>
              </a:ext>
            </a:extLst>
          </p:cNvPr>
          <p:cNvSpPr txBox="1"/>
          <p:nvPr/>
        </p:nvSpPr>
        <p:spPr>
          <a:xfrm>
            <a:off x="5889475" y="9407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foot = 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90D0CA-5C42-43B1-B656-F1E135EB0DF6}"/>
              </a:ext>
            </a:extLst>
          </p:cNvPr>
          <p:cNvCxnSpPr>
            <a:cxnSpLocks/>
          </p:cNvCxnSpPr>
          <p:nvPr/>
        </p:nvCxnSpPr>
        <p:spPr>
          <a:xfrm>
            <a:off x="6882055" y="2119995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7709F29-1EC7-4056-8CFE-622A770F253C}"/>
              </a:ext>
            </a:extLst>
          </p:cNvPr>
          <p:cNvSpPr txBox="1"/>
          <p:nvPr/>
        </p:nvSpPr>
        <p:spPr>
          <a:xfrm>
            <a:off x="5889475" y="19593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foot = 5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BC5D5-5EF9-41C0-95F2-E71EB490FC12}"/>
              </a:ext>
            </a:extLst>
          </p:cNvPr>
          <p:cNvSpPr txBox="1"/>
          <p:nvPr/>
        </p:nvSpPr>
        <p:spPr>
          <a:xfrm>
            <a:off x="7547802" y="197768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无法保存，通知用户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D2141A-D5A8-4F33-9125-61C370DA15D9}"/>
              </a:ext>
            </a:extLst>
          </p:cNvPr>
          <p:cNvSpPr/>
          <p:nvPr/>
        </p:nvSpPr>
        <p:spPr>
          <a:xfrm>
            <a:off x="505329" y="3433015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SortArray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E7E623-B8A7-4CA0-A3D4-317DAE2F46BB}"/>
              </a:ext>
            </a:extLst>
          </p:cNvPr>
          <p:cNvSpPr/>
          <p:nvPr/>
        </p:nvSpPr>
        <p:spPr>
          <a:xfrm>
            <a:off x="505329" y="3946362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SortArray</a:t>
            </a:r>
            <a:r>
              <a:rPr lang="en-US" altLang="zh-CN" sz="1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 </a:t>
            </a:r>
            <a:r>
              <a:rPr lang="en-US" altLang="zh-CN" sz="1600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66AF7E-B707-4C14-9E30-293D5EAF1A3C}"/>
              </a:ext>
            </a:extLst>
          </p:cNvPr>
          <p:cNvSpPr/>
          <p:nvPr/>
        </p:nvSpPr>
        <p:spPr>
          <a:xfrm>
            <a:off x="505329" y="4337633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</a:t>
            </a:r>
            <a:r>
              <a:rPr lang="en-US" altLang="zh-CN" sz="1600" dirty="0" err="1">
                <a:solidFill>
                  <a:schemeClr val="tx1"/>
                </a:solidFill>
              </a:rPr>
              <a:t>getData</a:t>
            </a:r>
            <a:r>
              <a:rPr lang="en-US" altLang="zh-CN" sz="1600" dirty="0">
                <a:solidFill>
                  <a:schemeClr val="tx1"/>
                </a:solidFill>
              </a:rPr>
              <a:t>(): int[]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EB7BF67-5D1D-4F2F-8684-2C97B2703BA9}"/>
              </a:ext>
            </a:extLst>
          </p:cNvPr>
          <p:cNvSpPr/>
          <p:nvPr/>
        </p:nvSpPr>
        <p:spPr>
          <a:xfrm>
            <a:off x="3080083" y="2285460"/>
            <a:ext cx="224589" cy="21188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B092E66-DE13-41FE-AC76-18DD866C38BC}"/>
              </a:ext>
            </a:extLst>
          </p:cNvPr>
          <p:cNvCxnSpPr>
            <a:stCxn id="34" idx="3"/>
            <a:endCxn id="31" idx="0"/>
          </p:cNvCxnSpPr>
          <p:nvPr/>
        </p:nvCxnSpPr>
        <p:spPr>
          <a:xfrm rot="5400000">
            <a:off x="1964549" y="2205185"/>
            <a:ext cx="935673" cy="151998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4E71DBF-6082-4C0D-8E69-2391E36FC9EC}"/>
              </a:ext>
            </a:extLst>
          </p:cNvPr>
          <p:cNvSpPr/>
          <p:nvPr/>
        </p:nvSpPr>
        <p:spPr>
          <a:xfrm>
            <a:off x="5333988" y="3416972"/>
            <a:ext cx="2334126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ReverseArray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FE319A-B53E-4FAA-A8E0-FC5BB65A8699}"/>
              </a:ext>
            </a:extLst>
          </p:cNvPr>
          <p:cNvSpPr/>
          <p:nvPr/>
        </p:nvSpPr>
        <p:spPr>
          <a:xfrm>
            <a:off x="5333988" y="3930319"/>
            <a:ext cx="2334126" cy="37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ReverseArray</a:t>
            </a:r>
            <a:r>
              <a:rPr lang="en-US" altLang="zh-CN" sz="1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 </a:t>
            </a:r>
            <a:r>
              <a:rPr lang="en-US" altLang="zh-CN" sz="1600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EA5290-4AA6-4CD1-8BE9-41B9BDB0411A}"/>
              </a:ext>
            </a:extLst>
          </p:cNvPr>
          <p:cNvSpPr/>
          <p:nvPr/>
        </p:nvSpPr>
        <p:spPr>
          <a:xfrm>
            <a:off x="5333988" y="4321590"/>
            <a:ext cx="2334126" cy="4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 </a:t>
            </a:r>
            <a:r>
              <a:rPr lang="en-US" altLang="zh-CN" sz="1600" dirty="0" err="1">
                <a:solidFill>
                  <a:schemeClr val="tx1"/>
                </a:solidFill>
              </a:rPr>
              <a:t>getData</a:t>
            </a:r>
            <a:r>
              <a:rPr lang="en-US" altLang="zh-CN" sz="1600" dirty="0">
                <a:solidFill>
                  <a:schemeClr val="tx1"/>
                </a:solidFill>
              </a:rPr>
              <a:t>(): int[]</a:t>
            </a: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A6A6297-4FF4-4F30-BD6D-75C281979F1E}"/>
              </a:ext>
            </a:extLst>
          </p:cNvPr>
          <p:cNvSpPr/>
          <p:nvPr/>
        </p:nvSpPr>
        <p:spPr>
          <a:xfrm>
            <a:off x="4487775" y="2308486"/>
            <a:ext cx="224589" cy="21188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A1B54BC-367B-4BF0-A4A7-A3AD8B8B9326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rot="16200000" flipH="1">
            <a:off x="5102258" y="2018179"/>
            <a:ext cx="896604" cy="190098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10</cp:revision>
  <dcterms:created xsi:type="dcterms:W3CDTF">2019-02-11T08:04:29Z</dcterms:created>
  <dcterms:modified xsi:type="dcterms:W3CDTF">2019-02-11T14:05:55Z</dcterms:modified>
</cp:coreProperties>
</file>