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53EB2E1F-1881-44F9-94C8-5D45E50D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368" y="2007695"/>
            <a:ext cx="2277158" cy="2277158"/>
          </a:xfrm>
          <a:prstGeom prst="rect">
            <a:avLst/>
          </a:prstGeom>
        </p:spPr>
      </p:pic>
      <p:pic>
        <p:nvPicPr>
          <p:cNvPr id="7" name="图形 6" descr="USB">
            <a:extLst>
              <a:ext uri="{FF2B5EF4-FFF2-40B4-BE49-F238E27FC236}">
                <a16:creationId xmlns:a16="http://schemas.microsoft.com/office/drawing/2014/main" id="{CA4F584C-F140-4CF1-B575-60D5BC17D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0949" y="2689074"/>
            <a:ext cx="914400" cy="914400"/>
          </a:xfrm>
          <a:prstGeom prst="rect">
            <a:avLst/>
          </a:prstGeom>
        </p:spPr>
      </p:pic>
      <p:pic>
        <p:nvPicPr>
          <p:cNvPr id="9" name="图形 8" descr="打字机">
            <a:extLst>
              <a:ext uri="{FF2B5EF4-FFF2-40B4-BE49-F238E27FC236}">
                <a16:creationId xmlns:a16="http://schemas.microsoft.com/office/drawing/2014/main" id="{BC367C65-B2DE-436E-B276-DA57997E3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9559" y="3370453"/>
            <a:ext cx="914400" cy="914400"/>
          </a:xfrm>
          <a:prstGeom prst="rect">
            <a:avLst/>
          </a:prstGeom>
        </p:spPr>
      </p:pic>
      <p:pic>
        <p:nvPicPr>
          <p:cNvPr id="11" name="图形 10" descr="插头">
            <a:extLst>
              <a:ext uri="{FF2B5EF4-FFF2-40B4-BE49-F238E27FC236}">
                <a16:creationId xmlns:a16="http://schemas.microsoft.com/office/drawing/2014/main" id="{5FA8C108-05B6-4E4C-8FC6-5B89A6886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9559" y="2007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</cp:revision>
  <dcterms:created xsi:type="dcterms:W3CDTF">2019-02-12T06:43:25Z</dcterms:created>
  <dcterms:modified xsi:type="dcterms:W3CDTF">2019-02-12T06:43:57Z</dcterms:modified>
</cp:coreProperties>
</file>