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46AA2C-49C6-4FA2-B633-3008FFFA71DA}"/>
              </a:ext>
            </a:extLst>
          </p:cNvPr>
          <p:cNvSpPr/>
          <p:nvPr/>
        </p:nvSpPr>
        <p:spPr>
          <a:xfrm>
            <a:off x="3096125" y="1155032"/>
            <a:ext cx="505327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8B1631-979E-4296-BE1E-09AA657FDCB9}"/>
              </a:ext>
            </a:extLst>
          </p:cNvPr>
          <p:cNvSpPr/>
          <p:nvPr/>
        </p:nvSpPr>
        <p:spPr>
          <a:xfrm>
            <a:off x="4203031" y="1155032"/>
            <a:ext cx="505327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1616A-2165-4BC0-9A3D-C6039BC0242C}"/>
              </a:ext>
            </a:extLst>
          </p:cNvPr>
          <p:cNvSpPr/>
          <p:nvPr/>
        </p:nvSpPr>
        <p:spPr>
          <a:xfrm>
            <a:off x="5309937" y="1155032"/>
            <a:ext cx="505327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58AA99-7AEF-4CD7-A4AF-9324AAD0C5C2}"/>
              </a:ext>
            </a:extLst>
          </p:cNvPr>
          <p:cNvSpPr/>
          <p:nvPr/>
        </p:nvSpPr>
        <p:spPr>
          <a:xfrm>
            <a:off x="2141619" y="2133600"/>
            <a:ext cx="665749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\\d+</a:t>
            </a:r>
            <a:endParaRPr lang="zh-CN" altLang="en-US" sz="14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7D287AD-FC33-4AFB-B9F6-120ACF3BADB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2598820" y="1383632"/>
            <a:ext cx="625642" cy="8742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86E9147-03B1-42BB-881D-274D2B4F5C39}"/>
              </a:ext>
            </a:extLst>
          </p:cNvPr>
          <p:cNvSpPr/>
          <p:nvPr/>
        </p:nvSpPr>
        <p:spPr>
          <a:xfrm>
            <a:off x="3268577" y="2133600"/>
            <a:ext cx="665749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\\.</a:t>
            </a:r>
            <a:endParaRPr lang="zh-CN" altLang="en-US" sz="1400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443579C-F714-4D58-B735-699ED5200232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3715752" y="1393658"/>
            <a:ext cx="625642" cy="85424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65F123C-23F7-4187-A26C-8101ACEC52C9}"/>
              </a:ext>
            </a:extLst>
          </p:cNvPr>
          <p:cNvSpPr/>
          <p:nvPr/>
        </p:nvSpPr>
        <p:spPr>
          <a:xfrm>
            <a:off x="4507832" y="2133600"/>
            <a:ext cx="665749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\\d*</a:t>
            </a:r>
            <a:endParaRPr lang="zh-CN" altLang="en-US" sz="1400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36C6169B-BE0E-4762-B10C-353C08C8A4F2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5400000" flipH="1" flipV="1">
            <a:off x="4888833" y="1459832"/>
            <a:ext cx="625642" cy="7218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8D6A06-76F0-4A79-ABAD-9740F0631743}"/>
              </a:ext>
            </a:extLst>
          </p:cNvPr>
          <p:cNvSpPr/>
          <p:nvPr/>
        </p:nvSpPr>
        <p:spPr>
          <a:xfrm>
            <a:off x="3096125" y="3625516"/>
            <a:ext cx="505327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4C9B61-040E-4846-A3EB-DDFB794E3887}"/>
              </a:ext>
            </a:extLst>
          </p:cNvPr>
          <p:cNvSpPr/>
          <p:nvPr/>
        </p:nvSpPr>
        <p:spPr>
          <a:xfrm>
            <a:off x="4203031" y="3625516"/>
            <a:ext cx="505327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515120-0F6C-4959-9A84-B568FBCCEE33}"/>
              </a:ext>
            </a:extLst>
          </p:cNvPr>
          <p:cNvSpPr/>
          <p:nvPr/>
        </p:nvSpPr>
        <p:spPr>
          <a:xfrm>
            <a:off x="2141619" y="4604084"/>
            <a:ext cx="665749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\\d+</a:t>
            </a:r>
            <a:endParaRPr lang="zh-CN" altLang="en-US" sz="14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8DB5C77-D094-4929-8CD5-6116B21BDF6F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rot="5400000" flipH="1" flipV="1">
            <a:off x="2598820" y="3854116"/>
            <a:ext cx="625642" cy="8742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3F9E010-F8F3-440D-8C17-5D6E3CBFB5AE}"/>
              </a:ext>
            </a:extLst>
          </p:cNvPr>
          <p:cNvSpPr/>
          <p:nvPr/>
        </p:nvSpPr>
        <p:spPr>
          <a:xfrm>
            <a:off x="3268577" y="4604084"/>
            <a:ext cx="1383634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(\\.\\d+)?</a:t>
            </a:r>
            <a:endParaRPr lang="zh-CN" altLang="en-US" sz="1400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D9166F3-DCEB-4875-9679-9E89D1CF66BF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rot="5400000" flipH="1" flipV="1">
            <a:off x="3895223" y="4043613"/>
            <a:ext cx="625642" cy="4953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BF11094-93B7-4BC2-A719-BEE3CB4A0D84}"/>
              </a:ext>
            </a:extLst>
          </p:cNvPr>
          <p:cNvSpPr txBox="1"/>
          <p:nvPr/>
        </p:nvSpPr>
        <p:spPr>
          <a:xfrm>
            <a:off x="537411" y="3208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验证是否为小数</a:t>
            </a:r>
          </a:p>
        </p:txBody>
      </p:sp>
    </p:spTree>
    <p:extLst>
      <p:ext uri="{BB962C8B-B14F-4D97-AF65-F5344CB8AC3E}">
        <p14:creationId xmlns:p14="http://schemas.microsoft.com/office/powerpoint/2010/main" val="263561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46AA2C-49C6-4FA2-B633-3008FFFA71DA}"/>
              </a:ext>
            </a:extLst>
          </p:cNvPr>
          <p:cNvSpPr/>
          <p:nvPr/>
        </p:nvSpPr>
        <p:spPr>
          <a:xfrm>
            <a:off x="3096125" y="1155032"/>
            <a:ext cx="609601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010-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8B1631-979E-4296-BE1E-09AA657FDCB9}"/>
              </a:ext>
            </a:extLst>
          </p:cNvPr>
          <p:cNvSpPr/>
          <p:nvPr/>
        </p:nvSpPr>
        <p:spPr>
          <a:xfrm>
            <a:off x="4203031" y="1155032"/>
            <a:ext cx="1435769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62350411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58AA99-7AEF-4CD7-A4AF-9324AAD0C5C2}"/>
              </a:ext>
            </a:extLst>
          </p:cNvPr>
          <p:cNvSpPr/>
          <p:nvPr/>
        </p:nvSpPr>
        <p:spPr>
          <a:xfrm>
            <a:off x="1363579" y="2133600"/>
            <a:ext cx="1443789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(\\d{3,4}-?)</a:t>
            </a:r>
            <a:endParaRPr lang="zh-CN" altLang="en-US" sz="14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7D287AD-FC33-4AFB-B9F6-120ACF3BADB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2430379" y="1163053"/>
            <a:ext cx="625642" cy="131545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86E9147-03B1-42BB-881D-274D2B4F5C39}"/>
              </a:ext>
            </a:extLst>
          </p:cNvPr>
          <p:cNvSpPr/>
          <p:nvPr/>
        </p:nvSpPr>
        <p:spPr>
          <a:xfrm>
            <a:off x="3268577" y="2133600"/>
            <a:ext cx="1126960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\\d{7,8}</a:t>
            </a:r>
            <a:endParaRPr lang="zh-CN" altLang="en-US" sz="1400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443579C-F714-4D58-B735-699ED5200232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063665" y="1276350"/>
            <a:ext cx="625642" cy="10888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BA6B58F-A475-4A6B-95E9-42BB96290C08}"/>
              </a:ext>
            </a:extLst>
          </p:cNvPr>
          <p:cNvSpPr/>
          <p:nvPr/>
        </p:nvSpPr>
        <p:spPr>
          <a:xfrm>
            <a:off x="3986464" y="4018548"/>
            <a:ext cx="810126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(010)-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6F2EC9-1115-48A4-8E52-C1CB32C854D2}"/>
              </a:ext>
            </a:extLst>
          </p:cNvPr>
          <p:cNvSpPr/>
          <p:nvPr/>
        </p:nvSpPr>
        <p:spPr>
          <a:xfrm>
            <a:off x="5293894" y="4018548"/>
            <a:ext cx="1435769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62350411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4E4FDC-A484-4B19-867F-D74B6C356DCD}"/>
              </a:ext>
            </a:extLst>
          </p:cNvPr>
          <p:cNvSpPr/>
          <p:nvPr/>
        </p:nvSpPr>
        <p:spPr>
          <a:xfrm>
            <a:off x="1596190" y="4997116"/>
            <a:ext cx="2302042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(\\d{3,4}-?)|(\\(\\d{3,4}\\)-)</a:t>
            </a:r>
            <a:endParaRPr lang="zh-CN" altLang="en-US" sz="1400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78CE94C-FBD8-498B-8034-7316B0EB4315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rot="5400000" flipH="1" flipV="1">
            <a:off x="3256548" y="3862137"/>
            <a:ext cx="625642" cy="164431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3561C0F-0473-4DBF-90DB-1BA80A69448D}"/>
              </a:ext>
            </a:extLst>
          </p:cNvPr>
          <p:cNvSpPr/>
          <p:nvPr/>
        </p:nvSpPr>
        <p:spPr>
          <a:xfrm>
            <a:off x="4359440" y="4997116"/>
            <a:ext cx="1126960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\\d{7,8}</a:t>
            </a:r>
            <a:endParaRPr lang="zh-CN" altLang="en-US" sz="14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D15DB2-BF79-428C-8B56-CE9B1AE098DF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5154528" y="4139866"/>
            <a:ext cx="625642" cy="10888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F214E-9996-433E-B966-C97C4F560A39}"/>
              </a:ext>
            </a:extLst>
          </p:cNvPr>
          <p:cNvSpPr txBox="1"/>
          <p:nvPr/>
        </p:nvSpPr>
        <p:spPr>
          <a:xfrm>
            <a:off x="537411" y="3208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验证电话号码分析</a:t>
            </a:r>
          </a:p>
        </p:txBody>
      </p:sp>
    </p:spTree>
    <p:extLst>
      <p:ext uri="{BB962C8B-B14F-4D97-AF65-F5344CB8AC3E}">
        <p14:creationId xmlns:p14="http://schemas.microsoft.com/office/powerpoint/2010/main" val="113599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9BA6B58F-A475-4A6B-95E9-42BB96290C08}"/>
              </a:ext>
            </a:extLst>
          </p:cNvPr>
          <p:cNvSpPr/>
          <p:nvPr/>
        </p:nvSpPr>
        <p:spPr>
          <a:xfrm>
            <a:off x="4456698" y="906380"/>
            <a:ext cx="46522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6F2EC9-1115-48A4-8E52-C1CB32C854D2}"/>
              </a:ext>
            </a:extLst>
          </p:cNvPr>
          <p:cNvSpPr/>
          <p:nvPr/>
        </p:nvSpPr>
        <p:spPr>
          <a:xfrm>
            <a:off x="9045247" y="906380"/>
            <a:ext cx="352925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4E4FDC-A484-4B19-867F-D74B6C356DCD}"/>
              </a:ext>
            </a:extLst>
          </p:cNvPr>
          <p:cNvSpPr/>
          <p:nvPr/>
        </p:nvSpPr>
        <p:spPr>
          <a:xfrm>
            <a:off x="3715752" y="1884948"/>
            <a:ext cx="652714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\\w+</a:t>
            </a:r>
            <a:endParaRPr lang="zh-CN" altLang="en-US" sz="1400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78CE94C-FBD8-498B-8034-7316B0EB4315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rot="5400000" flipH="1" flipV="1">
            <a:off x="4052887" y="1248528"/>
            <a:ext cx="625642" cy="64719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3561C0F-0473-4DBF-90DB-1BA80A69448D}"/>
              </a:ext>
            </a:extLst>
          </p:cNvPr>
          <p:cNvSpPr/>
          <p:nvPr/>
        </p:nvSpPr>
        <p:spPr>
          <a:xfrm>
            <a:off x="8110793" y="1884948"/>
            <a:ext cx="1126960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\\w+</a:t>
            </a:r>
            <a:endParaRPr lang="zh-CN" altLang="en-US" sz="14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D15DB2-BF79-428C-8B56-CE9B1AE098DF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8635170" y="1298409"/>
            <a:ext cx="625642" cy="54743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8AC9374-10E4-4062-8823-5AC1F9D4D965}"/>
              </a:ext>
            </a:extLst>
          </p:cNvPr>
          <p:cNvSpPr/>
          <p:nvPr/>
        </p:nvSpPr>
        <p:spPr>
          <a:xfrm>
            <a:off x="5630780" y="906380"/>
            <a:ext cx="46522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@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7C0938-7CF2-49B5-9B2F-FB836AAFE431}"/>
              </a:ext>
            </a:extLst>
          </p:cNvPr>
          <p:cNvSpPr/>
          <p:nvPr/>
        </p:nvSpPr>
        <p:spPr>
          <a:xfrm>
            <a:off x="8110793" y="906380"/>
            <a:ext cx="46522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73960D-5EF9-49E7-9050-D80CE9311DF9}"/>
              </a:ext>
            </a:extLst>
          </p:cNvPr>
          <p:cNvSpPr/>
          <p:nvPr/>
        </p:nvSpPr>
        <p:spPr>
          <a:xfrm>
            <a:off x="4763003" y="1884948"/>
            <a:ext cx="663742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@</a:t>
            </a:r>
            <a:endParaRPr lang="zh-CN" altLang="en-US" sz="14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FFBDA61-546C-4886-A883-5721401B63D0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rot="5400000" flipH="1" flipV="1">
            <a:off x="5166311" y="1187869"/>
            <a:ext cx="625642" cy="76851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2F87DEF-2695-4E4F-9508-814790B45CF2}"/>
              </a:ext>
            </a:extLst>
          </p:cNvPr>
          <p:cNvSpPr/>
          <p:nvPr/>
        </p:nvSpPr>
        <p:spPr>
          <a:xfrm>
            <a:off x="7243016" y="1884948"/>
            <a:ext cx="663742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\\.</a:t>
            </a:r>
            <a:endParaRPr lang="zh-CN" altLang="en-US" sz="1400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2B286AE-A596-412E-B2BB-4DFE7FC3DFB1}"/>
              </a:ext>
            </a:extLst>
          </p:cNvPr>
          <p:cNvCxnSpPr>
            <a:cxnSpLocks/>
            <a:stCxn id="30" idx="0"/>
            <a:endCxn id="18" idx="2"/>
          </p:cNvCxnSpPr>
          <p:nvPr/>
        </p:nvCxnSpPr>
        <p:spPr>
          <a:xfrm rot="5400000" flipH="1" flipV="1">
            <a:off x="7646324" y="1187869"/>
            <a:ext cx="625642" cy="7685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3C10CF1-9741-4460-A881-B2D5306D9891}"/>
              </a:ext>
            </a:extLst>
          </p:cNvPr>
          <p:cNvSpPr/>
          <p:nvPr/>
        </p:nvSpPr>
        <p:spPr>
          <a:xfrm>
            <a:off x="3192379" y="3761874"/>
            <a:ext cx="1729539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park-ao_chong11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C908CA-7711-4A7E-9D26-E243FD171DA5}"/>
              </a:ext>
            </a:extLst>
          </p:cNvPr>
          <p:cNvSpPr/>
          <p:nvPr/>
        </p:nvSpPr>
        <p:spPr>
          <a:xfrm>
            <a:off x="2239136" y="4740442"/>
            <a:ext cx="1987961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[a-zA-Z0-9_\\-\\.]{5,29}</a:t>
            </a:r>
            <a:endParaRPr lang="zh-CN" altLang="en-US" sz="14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C33085A-F2CD-4471-A208-4BAFBD3CBD4A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rot="5400000" flipH="1" flipV="1">
            <a:off x="3332312" y="4015605"/>
            <a:ext cx="625642" cy="8240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4D38FCB-0199-41D0-9D51-4F22496D3247}"/>
              </a:ext>
            </a:extLst>
          </p:cNvPr>
          <p:cNvSpPr/>
          <p:nvPr/>
        </p:nvSpPr>
        <p:spPr>
          <a:xfrm>
            <a:off x="5630780" y="3761874"/>
            <a:ext cx="46522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@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ECBFBCA-EA1B-430A-B4E0-44949D1299B3}"/>
              </a:ext>
            </a:extLst>
          </p:cNvPr>
          <p:cNvSpPr/>
          <p:nvPr/>
        </p:nvSpPr>
        <p:spPr>
          <a:xfrm>
            <a:off x="9018668" y="3761874"/>
            <a:ext cx="663742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111D880-A5BB-4E2D-8D1C-0143DC157A25}"/>
              </a:ext>
            </a:extLst>
          </p:cNvPr>
          <p:cNvSpPr/>
          <p:nvPr/>
        </p:nvSpPr>
        <p:spPr>
          <a:xfrm>
            <a:off x="4763003" y="4740442"/>
            <a:ext cx="663742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@</a:t>
            </a:r>
            <a:endParaRPr lang="zh-CN" altLang="en-US" sz="1400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D55B27E-494D-4F63-90EA-EC10452E08F6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rot="5400000" flipH="1" flipV="1">
            <a:off x="5166311" y="4043363"/>
            <a:ext cx="625642" cy="76851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7AA0812-9BF7-4526-B7D7-1E40CBD2AF5A}"/>
              </a:ext>
            </a:extLst>
          </p:cNvPr>
          <p:cNvSpPr/>
          <p:nvPr/>
        </p:nvSpPr>
        <p:spPr>
          <a:xfrm>
            <a:off x="5358063" y="5422231"/>
            <a:ext cx="6481770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</a:t>
            </a:r>
            <a:r>
              <a:rPr lang="en-US" altLang="zh-CN" sz="1400" dirty="0" err="1"/>
              <a:t>com|net|cn|com</a:t>
            </a:r>
            <a:r>
              <a:rPr lang="en-US" altLang="zh-CN" sz="1400" dirty="0"/>
              <a:t>\\.</a:t>
            </a:r>
            <a:r>
              <a:rPr lang="en-US" altLang="zh-CN" sz="1400" dirty="0" err="1"/>
              <a:t>cn|top|xyz|net</a:t>
            </a:r>
            <a:r>
              <a:rPr lang="en-US" altLang="zh-CN" sz="1400" dirty="0"/>
              <a:t>\\.</a:t>
            </a:r>
            <a:r>
              <a:rPr lang="en-US" altLang="zh-CN" sz="1400" dirty="0" err="1"/>
              <a:t>cn|edu|gov|org|me|top|e</a:t>
            </a:r>
            <a:r>
              <a:rPr lang="en-US" altLang="zh-CN" sz="1400" dirty="0"/>
              <a:t>])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9DB84AC-E3A0-4F65-9391-0188FA61FD29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rot="5400000" flipH="1" flipV="1">
            <a:off x="8321028" y="4392721"/>
            <a:ext cx="1307431" cy="75159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7EEFBC6-8C85-44E0-8FD7-3098E6F1318C}"/>
              </a:ext>
            </a:extLst>
          </p:cNvPr>
          <p:cNvSpPr/>
          <p:nvPr/>
        </p:nvSpPr>
        <p:spPr>
          <a:xfrm>
            <a:off x="6432134" y="3761873"/>
            <a:ext cx="109538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gmail.hello</a:t>
            </a:r>
            <a:endParaRPr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F2B32A9-09D8-434E-8D17-A3DF690A646B}"/>
              </a:ext>
            </a:extLst>
          </p:cNvPr>
          <p:cNvSpPr/>
          <p:nvPr/>
        </p:nvSpPr>
        <p:spPr>
          <a:xfrm>
            <a:off x="6894096" y="906380"/>
            <a:ext cx="46522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8081964-63A7-4D36-AF62-7B7DF03FB50D}"/>
              </a:ext>
            </a:extLst>
          </p:cNvPr>
          <p:cNvSpPr/>
          <p:nvPr/>
        </p:nvSpPr>
        <p:spPr>
          <a:xfrm>
            <a:off x="6153150" y="1884948"/>
            <a:ext cx="652714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\\w+</a:t>
            </a:r>
            <a:endParaRPr lang="zh-CN" altLang="en-US" sz="1400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81E5370-E285-4551-955B-461644C13690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rot="5400000" flipH="1" flipV="1">
            <a:off x="6490285" y="1248528"/>
            <a:ext cx="625642" cy="64719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C9DD1A8-BF62-439F-912A-A51BFBF88DCC}"/>
              </a:ext>
            </a:extLst>
          </p:cNvPr>
          <p:cNvSpPr/>
          <p:nvPr/>
        </p:nvSpPr>
        <p:spPr>
          <a:xfrm>
            <a:off x="2021809" y="3761874"/>
            <a:ext cx="46522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7CEEC15-2A58-408A-820B-C63940992F7B}"/>
              </a:ext>
            </a:extLst>
          </p:cNvPr>
          <p:cNvSpPr txBox="1"/>
          <p:nvPr/>
        </p:nvSpPr>
        <p:spPr>
          <a:xfrm>
            <a:off x="537411" y="32084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地址验证分析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EA15090-2441-4772-8761-CA52115E9A4F}"/>
              </a:ext>
            </a:extLst>
          </p:cNvPr>
          <p:cNvSpPr/>
          <p:nvPr/>
        </p:nvSpPr>
        <p:spPr>
          <a:xfrm>
            <a:off x="633664" y="4740442"/>
            <a:ext cx="1199902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[a-</a:t>
            </a:r>
            <a:r>
              <a:rPr lang="en-US" altLang="zh-CN" sz="1400" dirty="0" err="1"/>
              <a:t>zA</a:t>
            </a:r>
            <a:r>
              <a:rPr lang="en-US" altLang="zh-CN" sz="1400" dirty="0"/>
              <a:t>-Z]</a:t>
            </a:r>
            <a:endParaRPr lang="zh-CN" altLang="en-US" sz="14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7330014E-8EB1-482A-AEF3-9B9977CF0707}"/>
              </a:ext>
            </a:extLst>
          </p:cNvPr>
          <p:cNvCxnSpPr>
            <a:cxnSpLocks/>
            <a:stCxn id="62" idx="0"/>
            <a:endCxn id="59" idx="2"/>
          </p:cNvCxnSpPr>
          <p:nvPr/>
        </p:nvCxnSpPr>
        <p:spPr>
          <a:xfrm rot="5400000" flipH="1" flipV="1">
            <a:off x="1431196" y="3917219"/>
            <a:ext cx="625642" cy="10208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264E1FD-0279-4384-A4D6-A34D66A2D6B3}"/>
              </a:ext>
            </a:extLst>
          </p:cNvPr>
          <p:cNvSpPr txBox="1"/>
          <p:nvPr/>
        </p:nvSpPr>
        <p:spPr>
          <a:xfrm>
            <a:off x="1023461" y="52275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位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D1FA42F-C880-430B-B7ED-739677B22478}"/>
              </a:ext>
            </a:extLst>
          </p:cNvPr>
          <p:cNvSpPr txBox="1"/>
          <p:nvPr/>
        </p:nvSpPr>
        <p:spPr>
          <a:xfrm>
            <a:off x="2889913" y="5241484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5~29</a:t>
            </a:r>
            <a:r>
              <a:rPr lang="zh-CN" altLang="en-US" sz="1200" dirty="0"/>
              <a:t>位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15CF783-99A2-4F0C-92CB-670341CF4BEF}"/>
              </a:ext>
            </a:extLst>
          </p:cNvPr>
          <p:cNvSpPr/>
          <p:nvPr/>
        </p:nvSpPr>
        <p:spPr>
          <a:xfrm>
            <a:off x="5719012" y="4740442"/>
            <a:ext cx="1987961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[a-zA-Z0-9_\\-\\.]+</a:t>
            </a:r>
            <a:endParaRPr lang="zh-CN" altLang="en-US" sz="1400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B8340B6-E453-437A-BF4C-1435AC9C4D1E}"/>
              </a:ext>
            </a:extLst>
          </p:cNvPr>
          <p:cNvCxnSpPr>
            <a:cxnSpLocks/>
            <a:stCxn id="72" idx="0"/>
            <a:endCxn id="44" idx="2"/>
          </p:cNvCxnSpPr>
          <p:nvPr/>
        </p:nvCxnSpPr>
        <p:spPr>
          <a:xfrm rot="5400000" flipH="1" flipV="1">
            <a:off x="6533587" y="4294206"/>
            <a:ext cx="625643" cy="2668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FF3F7EF8-35FB-44FA-9F8A-4D3C43F876C8}"/>
              </a:ext>
            </a:extLst>
          </p:cNvPr>
          <p:cNvSpPr/>
          <p:nvPr/>
        </p:nvSpPr>
        <p:spPr>
          <a:xfrm>
            <a:off x="8184720" y="3761873"/>
            <a:ext cx="465220" cy="352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C6F9CB-4293-4A97-8EC0-BD96F9504A12}"/>
              </a:ext>
            </a:extLst>
          </p:cNvPr>
          <p:cNvSpPr/>
          <p:nvPr/>
        </p:nvSpPr>
        <p:spPr>
          <a:xfrm>
            <a:off x="7887699" y="4716378"/>
            <a:ext cx="663742" cy="352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\\.</a:t>
            </a:r>
            <a:endParaRPr lang="zh-CN" altLang="en-US" sz="1400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3C1F607-9632-4958-8841-F85FBD05A38B}"/>
              </a:ext>
            </a:extLst>
          </p:cNvPr>
          <p:cNvCxnSpPr>
            <a:cxnSpLocks/>
            <a:stCxn id="78" idx="0"/>
            <a:endCxn id="77" idx="2"/>
          </p:cNvCxnSpPr>
          <p:nvPr/>
        </p:nvCxnSpPr>
        <p:spPr>
          <a:xfrm rot="5400000" flipH="1" flipV="1">
            <a:off x="8017661" y="4316709"/>
            <a:ext cx="601579" cy="1977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3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134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64</cp:revision>
  <dcterms:created xsi:type="dcterms:W3CDTF">2019-02-12T06:43:25Z</dcterms:created>
  <dcterms:modified xsi:type="dcterms:W3CDTF">2019-03-03T13:29:43Z</dcterms:modified>
</cp:coreProperties>
</file>