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arkaochong@outlook.com" initials="s" lastIdx="1" clrIdx="0">
    <p:extLst>
      <p:ext uri="{19B8F6BF-5375-455C-9EA6-DF929625EA0E}">
        <p15:presenceInfo xmlns:p15="http://schemas.microsoft.com/office/powerpoint/2012/main" userId="d28e64cb4ac97c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663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A57A-0A76-4813-A608-81AE9FD9FD37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D179F-12D6-4968-9A09-BC292E87F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6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D179F-12D6-4968-9A09-BC292E87F4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7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CA85-E2FE-46FC-A807-F08809918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DE95B7-5EEA-40F0-81BC-FDC97B058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0052F-3528-464C-9212-2A9FB1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737B6-3DA9-49E1-A5AC-272B6B4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D3D8-CF89-4ED5-85ED-409455E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D5F0-9582-4E12-974F-0B73D4F5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02E52A-F38E-4F3A-AFD3-F8BAE27E8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6BCB9-D13D-4738-ADA2-61D7960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E4493-D5F2-4CA7-BDA5-D4A7D41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F16C0-BBE5-4096-9452-A330C04A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8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95C8-A789-405C-998E-C83C0D7E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7E608-8BBE-416B-B010-6A8CF82F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53F25-D104-4718-95D5-5411D2C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6E703-E70E-49F2-B8EF-7957D16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61DD7-79EB-4F2D-80D2-8E5B4B7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9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0863-EC4C-4E46-AFED-1EAC4B78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F1F4F-FFFB-407A-91F2-007B163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AF4F8-4E3F-4F80-BE87-A4D58AC9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223AC-9B6C-4BF1-A89B-A395B03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E9071-A966-4214-8967-021C7BF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10C52-C1A0-4A38-A40F-A6335036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6B-70C2-4106-97B2-DA16CDC10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DB8A-0282-418D-B530-5B0FE29B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0B775-D0A1-4D41-8918-9A6C7958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9B74-4EF8-4739-8F09-152EF02E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0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CE51-0E2C-48BF-89E5-75BB942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45464-3344-4547-9957-18203174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E05AD-16E9-43F9-B2AB-A508092D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6D85F-4FAE-441B-B45B-06C31BB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C9711-9ADF-460E-8E18-7DB7C3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F92D3-F468-4E55-A93E-0652FE36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1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35E3-5EE7-4955-962F-C8E4DDE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C150-65AF-420C-877B-5E0B0385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8DC34-240F-4935-9141-BB43203E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9D0123-4BBF-4D33-B83B-0956CFA6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B6DBC-709A-404C-B2E1-F207E5A73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1BF5D-64CF-4D1F-9676-12ACE17E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D283D5-7108-43F0-87C2-1464BAF6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3848A-CF85-438A-967D-E0895C4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8377-289A-46FE-8FEF-1431AFC8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17628-9772-4193-A612-8C323A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8BED8-AA66-48E1-944F-52C755E2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F5989-6DD2-4BFD-BA80-4512940B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CD306-1B63-4554-A8F0-6F6E21B7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DCCBBE-10F9-4C09-886E-005E8B2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B5325-DDA1-4B19-8DBF-0370C48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9844C-DAA8-43D2-8796-CB86CEF8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09FB-4DBA-48AC-9BFF-C3C8E3B2E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45D77-7E9A-489D-B504-A7273F571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A5EF3E-9892-45D0-8DAF-AF31169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7F546-89AD-4D20-BDB2-EBBA7307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A17DA-1A8F-4C04-947C-97FE3D01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CD409-9F8E-4A83-AD69-029EBEB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EC31E0-1D7F-4A9D-9F8E-3AB673C89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E7532-2B50-4B2D-92B9-D39FDAEAE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2D1BE-5C4F-441F-89EB-769900FA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0BBFE-61BB-44B7-A245-BD1B879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90F8B-132C-402E-B2B1-6151E51E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3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CE52C-C484-46C9-AA1E-25F9014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F3289-AA8B-4186-A6A2-B6C3F7A2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E4FD0-895B-4685-8013-DABC093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D526-FDB9-46BC-83A8-CD6DFC0F7FFF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4150-C550-40C0-9E86-1C837D803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12CE7-C4A6-45F5-BDF6-D636B3C6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1B85D-BA1F-43DB-A785-E27DC96ABE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D8548A7-94B6-407C-9C67-11F85318B2D9}"/>
              </a:ext>
            </a:extLst>
          </p:cNvPr>
          <p:cNvSpPr/>
          <p:nvPr/>
        </p:nvSpPr>
        <p:spPr>
          <a:xfrm>
            <a:off x="9849853" y="2378931"/>
            <a:ext cx="1401414" cy="23133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537DE5-5344-4A09-A720-355BE7EBF5B9}"/>
              </a:ext>
            </a:extLst>
          </p:cNvPr>
          <p:cNvSpPr/>
          <p:nvPr/>
        </p:nvSpPr>
        <p:spPr>
          <a:xfrm>
            <a:off x="1138990" y="2478506"/>
            <a:ext cx="4042610" cy="1198312"/>
          </a:xfrm>
          <a:custGeom>
            <a:avLst/>
            <a:gdLst>
              <a:gd name="connsiteX0" fmla="*/ 0 w 4555958"/>
              <a:gd name="connsiteY0" fmla="*/ 71593 h 1293968"/>
              <a:gd name="connsiteX1" fmla="*/ 1058779 w 4555958"/>
              <a:gd name="connsiteY1" fmla="*/ 119719 h 1293968"/>
              <a:gd name="connsiteX2" fmla="*/ 1580148 w 4555958"/>
              <a:gd name="connsiteY2" fmla="*/ 1186519 h 1293968"/>
              <a:gd name="connsiteX3" fmla="*/ 2807369 w 4555958"/>
              <a:gd name="connsiteY3" fmla="*/ 1194540 h 1293968"/>
              <a:gd name="connsiteX4" fmla="*/ 3312695 w 4555958"/>
              <a:gd name="connsiteY4" fmla="*/ 633067 h 1293968"/>
              <a:gd name="connsiteX5" fmla="*/ 3737811 w 4555958"/>
              <a:gd name="connsiteY5" fmla="*/ 47530 h 1293968"/>
              <a:gd name="connsiteX6" fmla="*/ 4555958 w 4555958"/>
              <a:gd name="connsiteY6" fmla="*/ 63572 h 129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5958" h="1293968">
                <a:moveTo>
                  <a:pt x="0" y="71593"/>
                </a:moveTo>
                <a:cubicBezTo>
                  <a:pt x="397710" y="2745"/>
                  <a:pt x="795421" y="-66102"/>
                  <a:pt x="1058779" y="119719"/>
                </a:cubicBezTo>
                <a:cubicBezTo>
                  <a:pt x="1322137" y="305540"/>
                  <a:pt x="1288716" y="1007382"/>
                  <a:pt x="1580148" y="1186519"/>
                </a:cubicBezTo>
                <a:cubicBezTo>
                  <a:pt x="1871580" y="1365656"/>
                  <a:pt x="2518611" y="1286782"/>
                  <a:pt x="2807369" y="1194540"/>
                </a:cubicBezTo>
                <a:cubicBezTo>
                  <a:pt x="3096127" y="1102298"/>
                  <a:pt x="3157621" y="824235"/>
                  <a:pt x="3312695" y="633067"/>
                </a:cubicBezTo>
                <a:cubicBezTo>
                  <a:pt x="3467769" y="441899"/>
                  <a:pt x="3530601" y="142446"/>
                  <a:pt x="3737811" y="47530"/>
                </a:cubicBezTo>
                <a:cubicBezTo>
                  <a:pt x="3945021" y="-47386"/>
                  <a:pt x="4386179" y="54214"/>
                  <a:pt x="4555958" y="635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57B958-24C1-42BF-A360-C62166D3881F}"/>
              </a:ext>
            </a:extLst>
          </p:cNvPr>
          <p:cNvSpPr txBox="1"/>
          <p:nvPr/>
        </p:nvSpPr>
        <p:spPr>
          <a:xfrm>
            <a:off x="1139836" y="16062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雨水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5BD189-01A1-43CB-8F18-1BAE5ACAB24F}"/>
              </a:ext>
            </a:extLst>
          </p:cNvPr>
          <p:cNvSpPr txBox="1"/>
          <p:nvPr/>
        </p:nvSpPr>
        <p:spPr>
          <a:xfrm>
            <a:off x="1411705" y="25506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水库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E7A3EB-94B6-4E6A-92BB-7F86830E15D9}"/>
              </a:ext>
            </a:extLst>
          </p:cNvPr>
          <p:cNvSpPr/>
          <p:nvPr/>
        </p:nvSpPr>
        <p:spPr>
          <a:xfrm>
            <a:off x="3594803" y="3968451"/>
            <a:ext cx="6624018" cy="136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&gt;&gt;&gt;&gt;&gt;&gt;&gt;&gt;&gt;&gt;&gt;&gt;&gt;&gt;&gt;&gt;&gt;</a:t>
            </a:r>
            <a:endParaRPr lang="zh-CN" altLang="en-US" sz="1200" dirty="0"/>
          </a:p>
        </p:txBody>
      </p:sp>
      <p:sp>
        <p:nvSpPr>
          <p:cNvPr id="46" name="思想气泡: 云 45">
            <a:extLst>
              <a:ext uri="{FF2B5EF4-FFF2-40B4-BE49-F238E27FC236}">
                <a16:creationId xmlns:a16="http://schemas.microsoft.com/office/drawing/2014/main" id="{7537357E-53E0-4328-8991-14405FDEFC2D}"/>
              </a:ext>
            </a:extLst>
          </p:cNvPr>
          <p:cNvSpPr/>
          <p:nvPr/>
        </p:nvSpPr>
        <p:spPr>
          <a:xfrm>
            <a:off x="2412142" y="1389885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思想气泡: 云 47">
            <a:extLst>
              <a:ext uri="{FF2B5EF4-FFF2-40B4-BE49-F238E27FC236}">
                <a16:creationId xmlns:a16="http://schemas.microsoft.com/office/drawing/2014/main" id="{E8003F48-7A79-4509-91C5-3058DE7F4B14}"/>
              </a:ext>
            </a:extLst>
          </p:cNvPr>
          <p:cNvSpPr/>
          <p:nvPr/>
        </p:nvSpPr>
        <p:spPr>
          <a:xfrm>
            <a:off x="2782488" y="1105973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思想气泡: 云 48">
            <a:extLst>
              <a:ext uri="{FF2B5EF4-FFF2-40B4-BE49-F238E27FC236}">
                <a16:creationId xmlns:a16="http://schemas.microsoft.com/office/drawing/2014/main" id="{82919EB3-E514-418C-8555-85EAF3FB3EE6}"/>
              </a:ext>
            </a:extLst>
          </p:cNvPr>
          <p:cNvSpPr/>
          <p:nvPr/>
        </p:nvSpPr>
        <p:spPr>
          <a:xfrm>
            <a:off x="2977188" y="1424392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D61BDF4-78B8-47D1-A248-2B93B6260DED}"/>
              </a:ext>
            </a:extLst>
          </p:cNvPr>
          <p:cNvCxnSpPr>
            <a:cxnSpLocks/>
          </p:cNvCxnSpPr>
          <p:nvPr/>
        </p:nvCxnSpPr>
        <p:spPr>
          <a:xfrm>
            <a:off x="2654968" y="2157663"/>
            <a:ext cx="0" cy="8662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6E01AA0-B22B-4EE4-AD01-0482AF0CB676}"/>
              </a:ext>
            </a:extLst>
          </p:cNvPr>
          <p:cNvCxnSpPr>
            <a:cxnSpLocks/>
          </p:cNvCxnSpPr>
          <p:nvPr/>
        </p:nvCxnSpPr>
        <p:spPr>
          <a:xfrm>
            <a:off x="2839453" y="2080429"/>
            <a:ext cx="0" cy="9690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BF21E18-5CDD-4BBF-83A1-033F1B6710B2}"/>
              </a:ext>
            </a:extLst>
          </p:cNvPr>
          <p:cNvCxnSpPr>
            <a:cxnSpLocks/>
          </p:cNvCxnSpPr>
          <p:nvPr/>
        </p:nvCxnSpPr>
        <p:spPr>
          <a:xfrm>
            <a:off x="3039979" y="2002533"/>
            <a:ext cx="0" cy="10214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776CDC-8889-4F11-A504-67D186F6C61E}"/>
              </a:ext>
            </a:extLst>
          </p:cNvPr>
          <p:cNvCxnSpPr>
            <a:cxnSpLocks/>
          </p:cNvCxnSpPr>
          <p:nvPr/>
        </p:nvCxnSpPr>
        <p:spPr>
          <a:xfrm>
            <a:off x="3232484" y="2089485"/>
            <a:ext cx="0" cy="9344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1B9C15D-F929-4B0B-95FE-3C3B5C4B5DBD}"/>
              </a:ext>
            </a:extLst>
          </p:cNvPr>
          <p:cNvCxnSpPr>
            <a:cxnSpLocks/>
          </p:cNvCxnSpPr>
          <p:nvPr/>
        </p:nvCxnSpPr>
        <p:spPr>
          <a:xfrm>
            <a:off x="3465095" y="2037040"/>
            <a:ext cx="0" cy="8986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01B5C4B-7C47-49E1-8C94-711F339B8CF3}"/>
              </a:ext>
            </a:extLst>
          </p:cNvPr>
          <p:cNvCxnSpPr>
            <a:cxnSpLocks/>
          </p:cNvCxnSpPr>
          <p:nvPr/>
        </p:nvCxnSpPr>
        <p:spPr>
          <a:xfrm>
            <a:off x="3334563" y="2080429"/>
            <a:ext cx="0" cy="9435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D2A0B64-A689-4E55-AA13-BA2C0A8B731B}"/>
              </a:ext>
            </a:extLst>
          </p:cNvPr>
          <p:cNvCxnSpPr>
            <a:cxnSpLocks/>
          </p:cNvCxnSpPr>
          <p:nvPr/>
        </p:nvCxnSpPr>
        <p:spPr>
          <a:xfrm>
            <a:off x="3617495" y="2037040"/>
            <a:ext cx="0" cy="8986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图形 66" descr="房子">
            <a:extLst>
              <a:ext uri="{FF2B5EF4-FFF2-40B4-BE49-F238E27FC236}">
                <a16:creationId xmlns:a16="http://schemas.microsoft.com/office/drawing/2014/main" id="{537EC465-F029-47C3-98C6-2471BD74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0275" y="2378931"/>
            <a:ext cx="1113547" cy="1113547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E8456260-A34B-4B24-93F3-A1691D693C86}"/>
              </a:ext>
            </a:extLst>
          </p:cNvPr>
          <p:cNvSpPr/>
          <p:nvPr/>
        </p:nvSpPr>
        <p:spPr>
          <a:xfrm>
            <a:off x="3487781" y="3631880"/>
            <a:ext cx="129708" cy="472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AE5035-10ED-4D58-B69D-1AA478C2F0C0}"/>
              </a:ext>
            </a:extLst>
          </p:cNvPr>
          <p:cNvSpPr/>
          <p:nvPr/>
        </p:nvSpPr>
        <p:spPr>
          <a:xfrm>
            <a:off x="10218821" y="3349775"/>
            <a:ext cx="152394" cy="755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028BAA-F68F-43DC-9F30-63D1D8736D0D}"/>
              </a:ext>
            </a:extLst>
          </p:cNvPr>
          <p:cNvSpPr/>
          <p:nvPr/>
        </p:nvSpPr>
        <p:spPr>
          <a:xfrm rot="10800000">
            <a:off x="3232483" y="4372993"/>
            <a:ext cx="7523745" cy="1363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&gt;&gt;&gt;&gt;&gt;&gt;&gt;&gt;&gt;&gt;&gt;&gt;&gt;&gt;&gt;&gt;&gt;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DA2832-CA08-40B9-B412-6F104730BDB8}"/>
              </a:ext>
            </a:extLst>
          </p:cNvPr>
          <p:cNvSpPr/>
          <p:nvPr/>
        </p:nvSpPr>
        <p:spPr>
          <a:xfrm>
            <a:off x="10756231" y="3349775"/>
            <a:ext cx="152394" cy="1162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0E3325-98D3-4BE0-AC2A-A2E877DFABD0}"/>
              </a:ext>
            </a:extLst>
          </p:cNvPr>
          <p:cNvSpPr/>
          <p:nvPr/>
        </p:nvSpPr>
        <p:spPr>
          <a:xfrm>
            <a:off x="3112162" y="3684839"/>
            <a:ext cx="136357" cy="8325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322886F-5D54-4E43-ABB0-EDEA12875C2E}"/>
              </a:ext>
            </a:extLst>
          </p:cNvPr>
          <p:cNvSpPr txBox="1"/>
          <p:nvPr/>
        </p:nvSpPr>
        <p:spPr>
          <a:xfrm>
            <a:off x="6433951" y="3676818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输入流：</a:t>
            </a:r>
            <a:r>
              <a:rPr lang="en-US" altLang="zh-CN" sz="1400" dirty="0" err="1"/>
              <a:t>InputStream</a:t>
            </a:r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AE9B5A0-DBA3-4F84-AB53-519A660B6E85}"/>
              </a:ext>
            </a:extLst>
          </p:cNvPr>
          <p:cNvSpPr txBox="1"/>
          <p:nvPr/>
        </p:nvSpPr>
        <p:spPr>
          <a:xfrm>
            <a:off x="6433950" y="4526881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输出流：</a:t>
            </a:r>
            <a:r>
              <a:rPr lang="en-US" altLang="zh-CN" sz="1400" dirty="0" err="1"/>
              <a:t>OutputStream</a:t>
            </a:r>
            <a:endParaRPr lang="zh-CN" altLang="en-US" sz="1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2A6B708-26D7-4351-9560-705048C97501}"/>
              </a:ext>
            </a:extLst>
          </p:cNvPr>
          <p:cNvSpPr txBox="1"/>
          <p:nvPr/>
        </p:nvSpPr>
        <p:spPr>
          <a:xfrm>
            <a:off x="10278690" y="2002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终端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3409C15-E752-4E3A-9640-B7D792A18452}"/>
              </a:ext>
            </a:extLst>
          </p:cNvPr>
          <p:cNvSpPr txBox="1"/>
          <p:nvPr/>
        </p:nvSpPr>
        <p:spPr>
          <a:xfrm>
            <a:off x="534542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字节流</a:t>
            </a:r>
          </a:p>
        </p:txBody>
      </p:sp>
    </p:spTree>
    <p:extLst>
      <p:ext uri="{BB962C8B-B14F-4D97-AF65-F5344CB8AC3E}">
        <p14:creationId xmlns:p14="http://schemas.microsoft.com/office/powerpoint/2010/main" val="3996228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6F73451-F358-4467-85A0-1C26C3F677D7}"/>
              </a:ext>
            </a:extLst>
          </p:cNvPr>
          <p:cNvSpPr/>
          <p:nvPr/>
        </p:nvSpPr>
        <p:spPr>
          <a:xfrm>
            <a:off x="2159670" y="49730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Writer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DBEA3-DF11-4521-A26F-83A2A258CE51}"/>
              </a:ext>
            </a:extLst>
          </p:cNvPr>
          <p:cNvSpPr/>
          <p:nvPr/>
        </p:nvSpPr>
        <p:spPr>
          <a:xfrm>
            <a:off x="2159669" y="121919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8F5E4-4A9C-491D-9BEA-E5C05AEC5BD9}"/>
              </a:ext>
            </a:extLst>
          </p:cNvPr>
          <p:cNvSpPr/>
          <p:nvPr/>
        </p:nvSpPr>
        <p:spPr>
          <a:xfrm>
            <a:off x="2159668" y="163629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88781C-6DCF-4126-976B-AF01835AD1DD}"/>
              </a:ext>
            </a:extLst>
          </p:cNvPr>
          <p:cNvSpPr/>
          <p:nvPr/>
        </p:nvSpPr>
        <p:spPr>
          <a:xfrm>
            <a:off x="2159670" y="269507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OutputStreamWriter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8D7F57-4141-4E14-B6C5-56FF2F3F1459}"/>
              </a:ext>
            </a:extLst>
          </p:cNvPr>
          <p:cNvSpPr/>
          <p:nvPr/>
        </p:nvSpPr>
        <p:spPr>
          <a:xfrm>
            <a:off x="2159669" y="341696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65451A-86A6-4D20-A4A5-364259363102}"/>
              </a:ext>
            </a:extLst>
          </p:cNvPr>
          <p:cNvSpPr/>
          <p:nvPr/>
        </p:nvSpPr>
        <p:spPr>
          <a:xfrm>
            <a:off x="2159668" y="383406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530A2D-00C3-4E9B-9656-2A0E88477DFC}"/>
              </a:ext>
            </a:extLst>
          </p:cNvPr>
          <p:cNvSpPr/>
          <p:nvPr/>
        </p:nvSpPr>
        <p:spPr>
          <a:xfrm>
            <a:off x="3098134" y="208548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5F05A6F-F14A-4834-A23D-66C757A4494E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 rot="5400000">
            <a:off x="3013918" y="2486528"/>
            <a:ext cx="417084" cy="1270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01CB84E-0FB7-4619-BFD7-D2D353E3FC6B}"/>
              </a:ext>
            </a:extLst>
          </p:cNvPr>
          <p:cNvSpPr/>
          <p:nvPr/>
        </p:nvSpPr>
        <p:spPr>
          <a:xfrm>
            <a:off x="5905501" y="49730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Reader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182737-80C1-4777-8CC1-8BBEA555140F}"/>
              </a:ext>
            </a:extLst>
          </p:cNvPr>
          <p:cNvSpPr/>
          <p:nvPr/>
        </p:nvSpPr>
        <p:spPr>
          <a:xfrm>
            <a:off x="5905500" y="121919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171AD0-2146-4AA0-8B21-152E643D038F}"/>
              </a:ext>
            </a:extLst>
          </p:cNvPr>
          <p:cNvSpPr/>
          <p:nvPr/>
        </p:nvSpPr>
        <p:spPr>
          <a:xfrm>
            <a:off x="5905499" y="163629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31E7B2-D5A1-4C21-BB40-1F005D2FA99C}"/>
              </a:ext>
            </a:extLst>
          </p:cNvPr>
          <p:cNvSpPr/>
          <p:nvPr/>
        </p:nvSpPr>
        <p:spPr>
          <a:xfrm>
            <a:off x="5905501" y="269507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InputStreamReader</a:t>
            </a:r>
            <a:endParaRPr lang="en-US" altLang="zh-CN" sz="1400" i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F53E2F-0214-4033-8442-66D2F46E39F4}"/>
              </a:ext>
            </a:extLst>
          </p:cNvPr>
          <p:cNvSpPr/>
          <p:nvPr/>
        </p:nvSpPr>
        <p:spPr>
          <a:xfrm>
            <a:off x="5905500" y="341696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BABE1-5B7E-4AC8-9986-840668DE6400}"/>
              </a:ext>
            </a:extLst>
          </p:cNvPr>
          <p:cNvSpPr/>
          <p:nvPr/>
        </p:nvSpPr>
        <p:spPr>
          <a:xfrm>
            <a:off x="5905499" y="383406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2EFF4B4-0768-47A4-A8CB-B77BB109B55E}"/>
              </a:ext>
            </a:extLst>
          </p:cNvPr>
          <p:cNvSpPr/>
          <p:nvPr/>
        </p:nvSpPr>
        <p:spPr>
          <a:xfrm>
            <a:off x="6843965" y="208548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E4ADF83-50C8-42CF-BD13-7870E91B604A}"/>
              </a:ext>
            </a:extLst>
          </p:cNvPr>
          <p:cNvCxnSpPr>
            <a:cxnSpLocks/>
            <a:stCxn id="31" idx="3"/>
            <a:endCxn id="25" idx="0"/>
          </p:cNvCxnSpPr>
          <p:nvPr/>
        </p:nvCxnSpPr>
        <p:spPr>
          <a:xfrm rot="5400000">
            <a:off x="6759749" y="2486528"/>
            <a:ext cx="417084" cy="1270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5707105-612A-4AD2-B2B6-AB9067A4B017}"/>
              </a:ext>
            </a:extLst>
          </p:cNvPr>
          <p:cNvSpPr/>
          <p:nvPr/>
        </p:nvSpPr>
        <p:spPr>
          <a:xfrm>
            <a:off x="2143626" y="4852736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FileWriter</a:t>
            </a:r>
            <a:endParaRPr lang="en-US" altLang="zh-CN" sz="1400" i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D9B232-657D-4C04-94D8-8A255838453F}"/>
              </a:ext>
            </a:extLst>
          </p:cNvPr>
          <p:cNvSpPr/>
          <p:nvPr/>
        </p:nvSpPr>
        <p:spPr>
          <a:xfrm>
            <a:off x="2143625" y="557463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57BCB3A-8F6D-4694-9EFB-1E99BE4EAF8B}"/>
              </a:ext>
            </a:extLst>
          </p:cNvPr>
          <p:cNvSpPr/>
          <p:nvPr/>
        </p:nvSpPr>
        <p:spPr>
          <a:xfrm>
            <a:off x="2143624" y="599172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4A7ED06C-8521-4589-BE57-FAADB6FE167B}"/>
              </a:ext>
            </a:extLst>
          </p:cNvPr>
          <p:cNvSpPr/>
          <p:nvPr/>
        </p:nvSpPr>
        <p:spPr>
          <a:xfrm>
            <a:off x="3082090" y="4283252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D53B663-203B-4A33-870B-40FDD18C0255}"/>
              </a:ext>
            </a:extLst>
          </p:cNvPr>
          <p:cNvCxnSpPr>
            <a:cxnSpLocks/>
            <a:stCxn id="33" idx="3"/>
            <a:endCxn id="20" idx="0"/>
          </p:cNvCxnSpPr>
          <p:nvPr/>
        </p:nvCxnSpPr>
        <p:spPr>
          <a:xfrm rot="5400000">
            <a:off x="3017927" y="4664246"/>
            <a:ext cx="376979" cy="1270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63CA657-DC05-4162-92FA-CA3D5F9FF686}"/>
              </a:ext>
            </a:extLst>
          </p:cNvPr>
          <p:cNvSpPr/>
          <p:nvPr/>
        </p:nvSpPr>
        <p:spPr>
          <a:xfrm>
            <a:off x="5889457" y="4852736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FileReader</a:t>
            </a:r>
            <a:endParaRPr lang="en-US" altLang="zh-CN" sz="1400" i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DA3FA45-32F6-4B48-A8D7-52BD738234B3}"/>
              </a:ext>
            </a:extLst>
          </p:cNvPr>
          <p:cNvSpPr/>
          <p:nvPr/>
        </p:nvSpPr>
        <p:spPr>
          <a:xfrm>
            <a:off x="5889456" y="557463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B9E6D4-5274-4585-A668-D04C49024162}"/>
              </a:ext>
            </a:extLst>
          </p:cNvPr>
          <p:cNvSpPr/>
          <p:nvPr/>
        </p:nvSpPr>
        <p:spPr>
          <a:xfrm>
            <a:off x="5889454" y="599172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64F3CCF-0CE3-40A8-BF08-0C38C97BD0C4}"/>
              </a:ext>
            </a:extLst>
          </p:cNvPr>
          <p:cNvSpPr/>
          <p:nvPr/>
        </p:nvSpPr>
        <p:spPr>
          <a:xfrm>
            <a:off x="6827921" y="4283252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C6171C6-9AC2-4E7F-A77D-664558D489ED}"/>
              </a:ext>
            </a:extLst>
          </p:cNvPr>
          <p:cNvCxnSpPr>
            <a:cxnSpLocks/>
            <a:stCxn id="38" idx="3"/>
            <a:endCxn id="35" idx="0"/>
          </p:cNvCxnSpPr>
          <p:nvPr/>
        </p:nvCxnSpPr>
        <p:spPr>
          <a:xfrm rot="5400000">
            <a:off x="6763758" y="4664246"/>
            <a:ext cx="376979" cy="1270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2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6EA7E9-DBAF-4369-8901-24D8DE08F881}"/>
              </a:ext>
            </a:extLst>
          </p:cNvPr>
          <p:cNvSpPr/>
          <p:nvPr/>
        </p:nvSpPr>
        <p:spPr>
          <a:xfrm>
            <a:off x="1989221" y="2582778"/>
            <a:ext cx="2895600" cy="1511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2B5727-8A7B-4F02-866A-48EF12B5E93B}"/>
              </a:ext>
            </a:extLst>
          </p:cNvPr>
          <p:cNvSpPr/>
          <p:nvPr/>
        </p:nvSpPr>
        <p:spPr>
          <a:xfrm>
            <a:off x="2157664" y="273517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EBA34-E077-4F1F-BEA7-8D983CF2B005}"/>
              </a:ext>
            </a:extLst>
          </p:cNvPr>
          <p:cNvSpPr/>
          <p:nvPr/>
        </p:nvSpPr>
        <p:spPr>
          <a:xfrm>
            <a:off x="2478506" y="273517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3B2F4-E2AB-4123-BEAF-E8B19230B28D}"/>
              </a:ext>
            </a:extLst>
          </p:cNvPr>
          <p:cNvSpPr/>
          <p:nvPr/>
        </p:nvSpPr>
        <p:spPr>
          <a:xfrm>
            <a:off x="2799348" y="273517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2D63E4-003E-41E0-B6B3-7014CB409C99}"/>
              </a:ext>
            </a:extLst>
          </p:cNvPr>
          <p:cNvSpPr/>
          <p:nvPr/>
        </p:nvSpPr>
        <p:spPr>
          <a:xfrm>
            <a:off x="3120190" y="273517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36E12F-F1C8-492A-9236-6648E1CE3955}"/>
              </a:ext>
            </a:extLst>
          </p:cNvPr>
          <p:cNvSpPr/>
          <p:nvPr/>
        </p:nvSpPr>
        <p:spPr>
          <a:xfrm>
            <a:off x="3441032" y="273517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7947E1-0498-4653-8F75-A935E3D738BB}"/>
              </a:ext>
            </a:extLst>
          </p:cNvPr>
          <p:cNvSpPr/>
          <p:nvPr/>
        </p:nvSpPr>
        <p:spPr>
          <a:xfrm>
            <a:off x="3761874" y="273517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0910D8-0BCB-42A3-A9EA-632C617F8E1F}"/>
              </a:ext>
            </a:extLst>
          </p:cNvPr>
          <p:cNvSpPr/>
          <p:nvPr/>
        </p:nvSpPr>
        <p:spPr>
          <a:xfrm>
            <a:off x="2157664" y="294372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1D4BAD-022E-446D-8851-3DB4DF952BC4}"/>
              </a:ext>
            </a:extLst>
          </p:cNvPr>
          <p:cNvSpPr/>
          <p:nvPr/>
        </p:nvSpPr>
        <p:spPr>
          <a:xfrm>
            <a:off x="2478506" y="294372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CBD90A-6CB6-4476-809C-DDD6BCBF2C04}"/>
              </a:ext>
            </a:extLst>
          </p:cNvPr>
          <p:cNvSpPr/>
          <p:nvPr/>
        </p:nvSpPr>
        <p:spPr>
          <a:xfrm>
            <a:off x="2799348" y="294372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D1D506-EBE6-4791-BE37-87CB4182DFC6}"/>
              </a:ext>
            </a:extLst>
          </p:cNvPr>
          <p:cNvSpPr/>
          <p:nvPr/>
        </p:nvSpPr>
        <p:spPr>
          <a:xfrm>
            <a:off x="3120190" y="294372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65E407-2FEC-41F4-A55F-C0568C2B0E2C}"/>
              </a:ext>
            </a:extLst>
          </p:cNvPr>
          <p:cNvSpPr/>
          <p:nvPr/>
        </p:nvSpPr>
        <p:spPr>
          <a:xfrm>
            <a:off x="3441032" y="294372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C9FC8D-58A5-458C-A40F-7714ADAD5607}"/>
              </a:ext>
            </a:extLst>
          </p:cNvPr>
          <p:cNvSpPr/>
          <p:nvPr/>
        </p:nvSpPr>
        <p:spPr>
          <a:xfrm>
            <a:off x="3761874" y="294372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3159C6-2B7A-4C0E-BEB4-5DA1A37DE977}"/>
              </a:ext>
            </a:extLst>
          </p:cNvPr>
          <p:cNvSpPr/>
          <p:nvPr/>
        </p:nvSpPr>
        <p:spPr>
          <a:xfrm>
            <a:off x="2157664" y="315227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297129-1B27-4082-9B9B-9C479F40AD8C}"/>
              </a:ext>
            </a:extLst>
          </p:cNvPr>
          <p:cNvSpPr/>
          <p:nvPr/>
        </p:nvSpPr>
        <p:spPr>
          <a:xfrm>
            <a:off x="2478506" y="3152271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4DFA11-8D91-43CE-B3C7-760756BA05B0}"/>
              </a:ext>
            </a:extLst>
          </p:cNvPr>
          <p:cNvSpPr/>
          <p:nvPr/>
        </p:nvSpPr>
        <p:spPr>
          <a:xfrm>
            <a:off x="2799348" y="3152271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CB63F9-BB15-4AEE-92FE-41B00B5A3305}"/>
              </a:ext>
            </a:extLst>
          </p:cNvPr>
          <p:cNvSpPr/>
          <p:nvPr/>
        </p:nvSpPr>
        <p:spPr>
          <a:xfrm>
            <a:off x="3120190" y="3152271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E014BE1-BD62-4313-B892-7D850D195FF3}"/>
              </a:ext>
            </a:extLst>
          </p:cNvPr>
          <p:cNvSpPr/>
          <p:nvPr/>
        </p:nvSpPr>
        <p:spPr>
          <a:xfrm>
            <a:off x="3441032" y="3152270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FA3625-E245-4642-B7A4-5C6292967033}"/>
              </a:ext>
            </a:extLst>
          </p:cNvPr>
          <p:cNvSpPr/>
          <p:nvPr/>
        </p:nvSpPr>
        <p:spPr>
          <a:xfrm>
            <a:off x="3761874" y="3152270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96CC03-1476-4B45-955F-9EFFE4560AC5}"/>
              </a:ext>
            </a:extLst>
          </p:cNvPr>
          <p:cNvSpPr/>
          <p:nvPr/>
        </p:nvSpPr>
        <p:spPr>
          <a:xfrm>
            <a:off x="2157664" y="336081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DBBF6-32B5-410F-898D-594A2A06B689}"/>
              </a:ext>
            </a:extLst>
          </p:cNvPr>
          <p:cNvSpPr/>
          <p:nvPr/>
        </p:nvSpPr>
        <p:spPr>
          <a:xfrm>
            <a:off x="2478506" y="336081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4B3E18-B6A5-44EF-978B-C7234D740B65}"/>
              </a:ext>
            </a:extLst>
          </p:cNvPr>
          <p:cNvSpPr/>
          <p:nvPr/>
        </p:nvSpPr>
        <p:spPr>
          <a:xfrm>
            <a:off x="2799348" y="336081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08A5A0-3C3B-4B59-B4A3-5212D68A9578}"/>
              </a:ext>
            </a:extLst>
          </p:cNvPr>
          <p:cNvSpPr/>
          <p:nvPr/>
        </p:nvSpPr>
        <p:spPr>
          <a:xfrm>
            <a:off x="3120190" y="336081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6AACF5-0DA9-4D6D-B4E3-BACA3660A58A}"/>
              </a:ext>
            </a:extLst>
          </p:cNvPr>
          <p:cNvSpPr/>
          <p:nvPr/>
        </p:nvSpPr>
        <p:spPr>
          <a:xfrm>
            <a:off x="3441032" y="336081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4FAD6A-F1F2-4B11-90DE-2EEE640EDC78}"/>
              </a:ext>
            </a:extLst>
          </p:cNvPr>
          <p:cNvSpPr/>
          <p:nvPr/>
        </p:nvSpPr>
        <p:spPr>
          <a:xfrm>
            <a:off x="3761874" y="336081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CD987-4CFE-4BAB-A185-3A32E0257C54}"/>
              </a:ext>
            </a:extLst>
          </p:cNvPr>
          <p:cNvSpPr/>
          <p:nvPr/>
        </p:nvSpPr>
        <p:spPr>
          <a:xfrm>
            <a:off x="2157664" y="356936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73001B-87D3-427C-97C5-DC6B46BA143B}"/>
              </a:ext>
            </a:extLst>
          </p:cNvPr>
          <p:cNvSpPr/>
          <p:nvPr/>
        </p:nvSpPr>
        <p:spPr>
          <a:xfrm>
            <a:off x="2478506" y="356936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6B6684-1F1C-4EA6-96C4-451C31D6E073}"/>
              </a:ext>
            </a:extLst>
          </p:cNvPr>
          <p:cNvSpPr/>
          <p:nvPr/>
        </p:nvSpPr>
        <p:spPr>
          <a:xfrm>
            <a:off x="2799348" y="356936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F8E2D4-AD9A-4037-B597-94FD26EDC85D}"/>
              </a:ext>
            </a:extLst>
          </p:cNvPr>
          <p:cNvSpPr/>
          <p:nvPr/>
        </p:nvSpPr>
        <p:spPr>
          <a:xfrm>
            <a:off x="3120190" y="356936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DFE6EC-54BF-4DC5-AA5F-F420F9EB3180}"/>
              </a:ext>
            </a:extLst>
          </p:cNvPr>
          <p:cNvSpPr/>
          <p:nvPr/>
        </p:nvSpPr>
        <p:spPr>
          <a:xfrm>
            <a:off x="3441032" y="356936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34B391D-4621-488F-9AE8-75D209A65EF6}"/>
              </a:ext>
            </a:extLst>
          </p:cNvPr>
          <p:cNvSpPr/>
          <p:nvPr/>
        </p:nvSpPr>
        <p:spPr>
          <a:xfrm>
            <a:off x="3761874" y="356936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C976FD-AD12-427A-8ABF-221EE0C5A5BB}"/>
              </a:ext>
            </a:extLst>
          </p:cNvPr>
          <p:cNvSpPr txBox="1"/>
          <p:nvPr/>
        </p:nvSpPr>
        <p:spPr>
          <a:xfrm>
            <a:off x="2347825" y="2264458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长度 </a:t>
            </a:r>
            <a:r>
              <a:rPr lang="en-US" altLang="zh-CN" sz="1400" dirty="0"/>
              <a:t>= read(</a:t>
            </a:r>
            <a:r>
              <a:rPr lang="zh-CN" altLang="en-US" sz="1400" dirty="0"/>
              <a:t>数据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17B3215-B6D1-4E6C-87B2-8DC9D9D02A67}"/>
              </a:ext>
            </a:extLst>
          </p:cNvPr>
          <p:cNvCxnSpPr>
            <a:cxnSpLocks/>
            <a:stCxn id="4" idx="0"/>
            <a:endCxn id="58" idx="0"/>
          </p:cNvCxnSpPr>
          <p:nvPr/>
        </p:nvCxnSpPr>
        <p:spPr>
          <a:xfrm rot="5400000" flipH="1" flipV="1">
            <a:off x="5167563" y="-266699"/>
            <a:ext cx="152401" cy="5851357"/>
          </a:xfrm>
          <a:prstGeom prst="bentConnector3">
            <a:avLst>
              <a:gd name="adj1" fmla="val 5815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9992CEE-4573-4B5D-BAE6-CEBBB7D24BDD}"/>
              </a:ext>
            </a:extLst>
          </p:cNvPr>
          <p:cNvSpPr/>
          <p:nvPr/>
        </p:nvSpPr>
        <p:spPr>
          <a:xfrm>
            <a:off x="2157664" y="377790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956299B-59A3-4669-A905-0699B1443FCC}"/>
              </a:ext>
            </a:extLst>
          </p:cNvPr>
          <p:cNvSpPr/>
          <p:nvPr/>
        </p:nvSpPr>
        <p:spPr>
          <a:xfrm>
            <a:off x="2478506" y="377790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5032928-5600-4BA8-9197-973CB87AEA67}"/>
              </a:ext>
            </a:extLst>
          </p:cNvPr>
          <p:cNvSpPr/>
          <p:nvPr/>
        </p:nvSpPr>
        <p:spPr>
          <a:xfrm>
            <a:off x="2799348" y="377790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70705D-EE8F-4DF0-9F65-C17AF81D8E99}"/>
              </a:ext>
            </a:extLst>
          </p:cNvPr>
          <p:cNvSpPr txBox="1"/>
          <p:nvPr/>
        </p:nvSpPr>
        <p:spPr>
          <a:xfrm>
            <a:off x="2918973" y="40786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源文件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768F9B8-F1F0-440D-8FFC-86C4C9E13F46}"/>
              </a:ext>
            </a:extLst>
          </p:cNvPr>
          <p:cNvSpPr/>
          <p:nvPr/>
        </p:nvSpPr>
        <p:spPr>
          <a:xfrm>
            <a:off x="6721642" y="2582778"/>
            <a:ext cx="2895600" cy="15119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3B535E1-3D4E-4212-965F-69BD41A7D364}"/>
              </a:ext>
            </a:extLst>
          </p:cNvPr>
          <p:cNvSpPr txBox="1"/>
          <p:nvPr/>
        </p:nvSpPr>
        <p:spPr>
          <a:xfrm>
            <a:off x="7651394" y="4078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目标文件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91951B3-4ECA-412B-B4A6-CD277A1B6738}"/>
              </a:ext>
            </a:extLst>
          </p:cNvPr>
          <p:cNvSpPr/>
          <p:nvPr/>
        </p:nvSpPr>
        <p:spPr>
          <a:xfrm>
            <a:off x="4080711" y="273517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75ED18-2B09-4DC6-A3E5-F8FCD040C89D}"/>
              </a:ext>
            </a:extLst>
          </p:cNvPr>
          <p:cNvSpPr/>
          <p:nvPr/>
        </p:nvSpPr>
        <p:spPr>
          <a:xfrm>
            <a:off x="4401553" y="273517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0BA64BC-D05B-4E94-8A17-41CA1F2967D9}"/>
              </a:ext>
            </a:extLst>
          </p:cNvPr>
          <p:cNvSpPr/>
          <p:nvPr/>
        </p:nvSpPr>
        <p:spPr>
          <a:xfrm>
            <a:off x="4080712" y="294372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A33DC2F-B0A5-4BBE-9FDA-41DEB929AD32}"/>
              </a:ext>
            </a:extLst>
          </p:cNvPr>
          <p:cNvSpPr/>
          <p:nvPr/>
        </p:nvSpPr>
        <p:spPr>
          <a:xfrm>
            <a:off x="4401554" y="294372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9E65E65-A057-4D7B-BEA8-6E07CFB0D4BD}"/>
              </a:ext>
            </a:extLst>
          </p:cNvPr>
          <p:cNvSpPr/>
          <p:nvPr/>
        </p:nvSpPr>
        <p:spPr>
          <a:xfrm>
            <a:off x="4080711" y="315226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98F3436-0EAF-4016-BF67-10CB705AEB51}"/>
              </a:ext>
            </a:extLst>
          </p:cNvPr>
          <p:cNvSpPr/>
          <p:nvPr/>
        </p:nvSpPr>
        <p:spPr>
          <a:xfrm>
            <a:off x="4401553" y="315226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210A2F-03CD-486E-9871-F00CD423E6E0}"/>
              </a:ext>
            </a:extLst>
          </p:cNvPr>
          <p:cNvSpPr/>
          <p:nvPr/>
        </p:nvSpPr>
        <p:spPr>
          <a:xfrm>
            <a:off x="4080711" y="336081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28C57C-4631-4C4E-888F-D0CB4C72F254}"/>
              </a:ext>
            </a:extLst>
          </p:cNvPr>
          <p:cNvSpPr/>
          <p:nvPr/>
        </p:nvSpPr>
        <p:spPr>
          <a:xfrm>
            <a:off x="4401553" y="336081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223AF53-474F-44E0-AA01-6FFEAB82D5EB}"/>
              </a:ext>
            </a:extLst>
          </p:cNvPr>
          <p:cNvSpPr/>
          <p:nvPr/>
        </p:nvSpPr>
        <p:spPr>
          <a:xfrm>
            <a:off x="4080711" y="356936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7A2C029-3085-4ADB-9FBC-8E0317FAD95D}"/>
              </a:ext>
            </a:extLst>
          </p:cNvPr>
          <p:cNvSpPr/>
          <p:nvPr/>
        </p:nvSpPr>
        <p:spPr>
          <a:xfrm>
            <a:off x="4401553" y="356936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9B34F0D-0D38-4DAD-A3AB-3ACF9299CECE}"/>
              </a:ext>
            </a:extLst>
          </p:cNvPr>
          <p:cNvSpPr/>
          <p:nvPr/>
        </p:nvSpPr>
        <p:spPr>
          <a:xfrm>
            <a:off x="3118185" y="377790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8E15EBB-1817-4B8D-946A-AF2F01035B4D}"/>
              </a:ext>
            </a:extLst>
          </p:cNvPr>
          <p:cNvSpPr/>
          <p:nvPr/>
        </p:nvSpPr>
        <p:spPr>
          <a:xfrm>
            <a:off x="3439027" y="377790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4E49D17-6D27-42D7-B094-E0C08DAB43F6}"/>
              </a:ext>
            </a:extLst>
          </p:cNvPr>
          <p:cNvSpPr/>
          <p:nvPr/>
        </p:nvSpPr>
        <p:spPr>
          <a:xfrm>
            <a:off x="6886073" y="273517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ED18E2F-D9B2-4AF9-AA29-2FBBFD5D0DF9}"/>
              </a:ext>
            </a:extLst>
          </p:cNvPr>
          <p:cNvSpPr/>
          <p:nvPr/>
        </p:nvSpPr>
        <p:spPr>
          <a:xfrm>
            <a:off x="7206915" y="273517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AC75A49-516B-4361-8CF0-149CD0488864}"/>
              </a:ext>
            </a:extLst>
          </p:cNvPr>
          <p:cNvSpPr/>
          <p:nvPr/>
        </p:nvSpPr>
        <p:spPr>
          <a:xfrm>
            <a:off x="7527757" y="273517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12B9107-E23C-459B-B79E-6B3207E9FF18}"/>
              </a:ext>
            </a:extLst>
          </p:cNvPr>
          <p:cNvSpPr/>
          <p:nvPr/>
        </p:nvSpPr>
        <p:spPr>
          <a:xfrm>
            <a:off x="7848599" y="273517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DC5540C-299B-4AA5-B660-159B3B772735}"/>
              </a:ext>
            </a:extLst>
          </p:cNvPr>
          <p:cNvSpPr/>
          <p:nvPr/>
        </p:nvSpPr>
        <p:spPr>
          <a:xfrm>
            <a:off x="8169441" y="273517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F410936-1911-4FE7-A7DE-833D83B23D1E}"/>
              </a:ext>
            </a:extLst>
          </p:cNvPr>
          <p:cNvSpPr/>
          <p:nvPr/>
        </p:nvSpPr>
        <p:spPr>
          <a:xfrm>
            <a:off x="8490283" y="273517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94C443A-7EF1-46FB-B096-41B1885B3D69}"/>
              </a:ext>
            </a:extLst>
          </p:cNvPr>
          <p:cNvSpPr/>
          <p:nvPr/>
        </p:nvSpPr>
        <p:spPr>
          <a:xfrm>
            <a:off x="6886073" y="294372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CB24F1C-4D75-4835-AD7D-7087FEA8D3B8}"/>
              </a:ext>
            </a:extLst>
          </p:cNvPr>
          <p:cNvSpPr/>
          <p:nvPr/>
        </p:nvSpPr>
        <p:spPr>
          <a:xfrm>
            <a:off x="7206915" y="294372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9D1079D-4332-4813-A4E6-AF0F07B266FE}"/>
              </a:ext>
            </a:extLst>
          </p:cNvPr>
          <p:cNvSpPr/>
          <p:nvPr/>
        </p:nvSpPr>
        <p:spPr>
          <a:xfrm>
            <a:off x="7527757" y="294372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14297A02-55A6-4762-A04C-EA1F39DD4B80}"/>
              </a:ext>
            </a:extLst>
          </p:cNvPr>
          <p:cNvSpPr/>
          <p:nvPr/>
        </p:nvSpPr>
        <p:spPr>
          <a:xfrm>
            <a:off x="7848599" y="294372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3EEDDDA-C5B5-4F8F-95B4-E0AE498E88EF}"/>
              </a:ext>
            </a:extLst>
          </p:cNvPr>
          <p:cNvSpPr/>
          <p:nvPr/>
        </p:nvSpPr>
        <p:spPr>
          <a:xfrm>
            <a:off x="8169441" y="2943721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835C2BF-3F74-436B-9427-8BDAB1612712}"/>
              </a:ext>
            </a:extLst>
          </p:cNvPr>
          <p:cNvSpPr/>
          <p:nvPr/>
        </p:nvSpPr>
        <p:spPr>
          <a:xfrm>
            <a:off x="8490283" y="2943721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E3D823A-C644-4F40-A4FE-08DECEEF4DEC}"/>
              </a:ext>
            </a:extLst>
          </p:cNvPr>
          <p:cNvSpPr/>
          <p:nvPr/>
        </p:nvSpPr>
        <p:spPr>
          <a:xfrm>
            <a:off x="6886073" y="315226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7AA7347-3CF2-4336-997F-32B59330862D}"/>
              </a:ext>
            </a:extLst>
          </p:cNvPr>
          <p:cNvSpPr/>
          <p:nvPr/>
        </p:nvSpPr>
        <p:spPr>
          <a:xfrm>
            <a:off x="7206915" y="315226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4BE1E43-A358-4C50-A741-768349F251FE}"/>
              </a:ext>
            </a:extLst>
          </p:cNvPr>
          <p:cNvSpPr/>
          <p:nvPr/>
        </p:nvSpPr>
        <p:spPr>
          <a:xfrm>
            <a:off x="7527757" y="315226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F862BD5-E55A-4773-87D1-DD4B6C79A371}"/>
              </a:ext>
            </a:extLst>
          </p:cNvPr>
          <p:cNvSpPr/>
          <p:nvPr/>
        </p:nvSpPr>
        <p:spPr>
          <a:xfrm>
            <a:off x="7848599" y="3152268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1CB2547-D432-4056-81AD-4F66AC24E10E}"/>
              </a:ext>
            </a:extLst>
          </p:cNvPr>
          <p:cNvSpPr/>
          <p:nvPr/>
        </p:nvSpPr>
        <p:spPr>
          <a:xfrm>
            <a:off x="8169441" y="315226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AF5A86D-145F-4CF3-94C0-6E4614820D8B}"/>
              </a:ext>
            </a:extLst>
          </p:cNvPr>
          <p:cNvSpPr/>
          <p:nvPr/>
        </p:nvSpPr>
        <p:spPr>
          <a:xfrm>
            <a:off x="8490283" y="3152267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A73FAC7-6309-4320-9F4F-AC4DA347EBA9}"/>
              </a:ext>
            </a:extLst>
          </p:cNvPr>
          <p:cNvSpPr/>
          <p:nvPr/>
        </p:nvSpPr>
        <p:spPr>
          <a:xfrm>
            <a:off x="6886073" y="336081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7EA86FB-D79F-41A4-8CAA-0BBA585F70D9}"/>
              </a:ext>
            </a:extLst>
          </p:cNvPr>
          <p:cNvSpPr/>
          <p:nvPr/>
        </p:nvSpPr>
        <p:spPr>
          <a:xfrm>
            <a:off x="7206915" y="336081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78D1FD4-263D-47B4-A71D-2632BDD7EB65}"/>
              </a:ext>
            </a:extLst>
          </p:cNvPr>
          <p:cNvSpPr/>
          <p:nvPr/>
        </p:nvSpPr>
        <p:spPr>
          <a:xfrm>
            <a:off x="7527757" y="336081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4E0E04E-248F-4D88-A825-EC0FAEAC41F1}"/>
              </a:ext>
            </a:extLst>
          </p:cNvPr>
          <p:cNvSpPr/>
          <p:nvPr/>
        </p:nvSpPr>
        <p:spPr>
          <a:xfrm>
            <a:off x="7848599" y="3360814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B685EA-5BA3-4725-8C8F-A36B24E1DA36}"/>
              </a:ext>
            </a:extLst>
          </p:cNvPr>
          <p:cNvSpPr/>
          <p:nvPr/>
        </p:nvSpPr>
        <p:spPr>
          <a:xfrm>
            <a:off x="8169441" y="336081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4B16E18-7CCC-4D6F-9DF2-A629EFE63D81}"/>
              </a:ext>
            </a:extLst>
          </p:cNvPr>
          <p:cNvSpPr/>
          <p:nvPr/>
        </p:nvSpPr>
        <p:spPr>
          <a:xfrm>
            <a:off x="8490283" y="336081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96DE897-FEF7-47B6-9AF5-EB4F26C7EAD1}"/>
              </a:ext>
            </a:extLst>
          </p:cNvPr>
          <p:cNvSpPr/>
          <p:nvPr/>
        </p:nvSpPr>
        <p:spPr>
          <a:xfrm>
            <a:off x="6886073" y="3569361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AFA0DCA-DFE9-4143-96B4-0BC25601CD4A}"/>
              </a:ext>
            </a:extLst>
          </p:cNvPr>
          <p:cNvSpPr/>
          <p:nvPr/>
        </p:nvSpPr>
        <p:spPr>
          <a:xfrm>
            <a:off x="7206915" y="3569360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232D6A36-1CE7-40B1-839E-90C2E1A5FF09}"/>
              </a:ext>
            </a:extLst>
          </p:cNvPr>
          <p:cNvSpPr/>
          <p:nvPr/>
        </p:nvSpPr>
        <p:spPr>
          <a:xfrm>
            <a:off x="7527757" y="3569360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4AEBE6-BCED-4E49-A728-494D2C1E005B}"/>
              </a:ext>
            </a:extLst>
          </p:cNvPr>
          <p:cNvSpPr/>
          <p:nvPr/>
        </p:nvSpPr>
        <p:spPr>
          <a:xfrm>
            <a:off x="7848599" y="3569360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E30E02D-8188-4F6F-9DB3-662DB3D81C25}"/>
              </a:ext>
            </a:extLst>
          </p:cNvPr>
          <p:cNvSpPr/>
          <p:nvPr/>
        </p:nvSpPr>
        <p:spPr>
          <a:xfrm>
            <a:off x="8169441" y="356935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2F0433E-7D14-48E8-9BFB-802D433C7776}"/>
              </a:ext>
            </a:extLst>
          </p:cNvPr>
          <p:cNvSpPr/>
          <p:nvPr/>
        </p:nvSpPr>
        <p:spPr>
          <a:xfrm>
            <a:off x="8490283" y="356935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8876C0A-1F68-4BF5-BB90-5475B1497F8F}"/>
              </a:ext>
            </a:extLst>
          </p:cNvPr>
          <p:cNvSpPr/>
          <p:nvPr/>
        </p:nvSpPr>
        <p:spPr>
          <a:xfrm>
            <a:off x="6886073" y="3777906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6759C397-8311-4F7A-A4F2-97BD894D4739}"/>
              </a:ext>
            </a:extLst>
          </p:cNvPr>
          <p:cNvSpPr/>
          <p:nvPr/>
        </p:nvSpPr>
        <p:spPr>
          <a:xfrm>
            <a:off x="7206915" y="377790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42973C5-A595-476C-8199-8B259A38DE2E}"/>
              </a:ext>
            </a:extLst>
          </p:cNvPr>
          <p:cNvSpPr/>
          <p:nvPr/>
        </p:nvSpPr>
        <p:spPr>
          <a:xfrm>
            <a:off x="7527757" y="377790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BF4FC3E-FDF8-45EE-91D5-F47CDE445AA2}"/>
              </a:ext>
            </a:extLst>
          </p:cNvPr>
          <p:cNvSpPr/>
          <p:nvPr/>
        </p:nvSpPr>
        <p:spPr>
          <a:xfrm>
            <a:off x="8809120" y="273517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E9DA919-98B3-4745-A331-F4D06BF67022}"/>
              </a:ext>
            </a:extLst>
          </p:cNvPr>
          <p:cNvSpPr/>
          <p:nvPr/>
        </p:nvSpPr>
        <p:spPr>
          <a:xfrm>
            <a:off x="9129962" y="273517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7B8C3DF-3F2A-40E2-95F9-4F8DEB67F565}"/>
              </a:ext>
            </a:extLst>
          </p:cNvPr>
          <p:cNvSpPr/>
          <p:nvPr/>
        </p:nvSpPr>
        <p:spPr>
          <a:xfrm>
            <a:off x="8809121" y="294371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E18E5FB-D3AA-4768-9250-521E45D803EF}"/>
              </a:ext>
            </a:extLst>
          </p:cNvPr>
          <p:cNvSpPr/>
          <p:nvPr/>
        </p:nvSpPr>
        <p:spPr>
          <a:xfrm>
            <a:off x="9129963" y="294371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4F50C95-A4EC-4323-83C8-CA57B9944535}"/>
              </a:ext>
            </a:extLst>
          </p:cNvPr>
          <p:cNvSpPr/>
          <p:nvPr/>
        </p:nvSpPr>
        <p:spPr>
          <a:xfrm>
            <a:off x="8809120" y="315226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277518A-0DE5-4FEC-B8DD-A296F012BE74}"/>
              </a:ext>
            </a:extLst>
          </p:cNvPr>
          <p:cNvSpPr/>
          <p:nvPr/>
        </p:nvSpPr>
        <p:spPr>
          <a:xfrm>
            <a:off x="9129962" y="3152262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DD7A04D-0BF0-4E6C-B89B-42E44B762845}"/>
              </a:ext>
            </a:extLst>
          </p:cNvPr>
          <p:cNvSpPr/>
          <p:nvPr/>
        </p:nvSpPr>
        <p:spPr>
          <a:xfrm>
            <a:off x="8809120" y="336081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BCA5AD5-3768-4150-9BE4-7B439B7F861A}"/>
              </a:ext>
            </a:extLst>
          </p:cNvPr>
          <p:cNvSpPr/>
          <p:nvPr/>
        </p:nvSpPr>
        <p:spPr>
          <a:xfrm>
            <a:off x="9129962" y="3360813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2546B950-6ECF-47ED-B5A8-B59515BA2713}"/>
              </a:ext>
            </a:extLst>
          </p:cNvPr>
          <p:cNvSpPr/>
          <p:nvPr/>
        </p:nvSpPr>
        <p:spPr>
          <a:xfrm>
            <a:off x="8809120" y="356935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DBF92A1-1A75-4ACD-8F09-ABE78D8B8400}"/>
              </a:ext>
            </a:extLst>
          </p:cNvPr>
          <p:cNvSpPr/>
          <p:nvPr/>
        </p:nvSpPr>
        <p:spPr>
          <a:xfrm>
            <a:off x="9129962" y="3569359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9DD5A3FE-26AB-477C-A3A1-6D287B8C0998}"/>
              </a:ext>
            </a:extLst>
          </p:cNvPr>
          <p:cNvSpPr/>
          <p:nvPr/>
        </p:nvSpPr>
        <p:spPr>
          <a:xfrm>
            <a:off x="7846594" y="377790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545EECC-7478-4F27-8DEA-89F3C32D1AB1}"/>
              </a:ext>
            </a:extLst>
          </p:cNvPr>
          <p:cNvSpPr/>
          <p:nvPr/>
        </p:nvSpPr>
        <p:spPr>
          <a:xfrm>
            <a:off x="8167436" y="3777905"/>
            <a:ext cx="320842" cy="2085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8CB6004-6C1D-487B-ADC7-6F3C1DDFA995}"/>
              </a:ext>
            </a:extLst>
          </p:cNvPr>
          <p:cNvSpPr txBox="1"/>
          <p:nvPr/>
        </p:nvSpPr>
        <p:spPr>
          <a:xfrm>
            <a:off x="6671192" y="2289550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write(</a:t>
            </a:r>
            <a:r>
              <a:rPr lang="zh-CN" altLang="en-US" sz="1400" dirty="0"/>
              <a:t>数组</a:t>
            </a:r>
            <a:r>
              <a:rPr lang="en-US" altLang="zh-CN" sz="1400" dirty="0"/>
              <a:t>,0,</a:t>
            </a:r>
            <a:r>
              <a:rPr lang="zh-CN" altLang="en-US" sz="1400" dirty="0"/>
              <a:t>长度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62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>
            <a:extLst>
              <a:ext uri="{FF2B5EF4-FFF2-40B4-BE49-F238E27FC236}">
                <a16:creationId xmlns:a16="http://schemas.microsoft.com/office/drawing/2014/main" id="{4F85445E-49BE-4750-9F8B-03B3ABFE177D}"/>
              </a:ext>
            </a:extLst>
          </p:cNvPr>
          <p:cNvSpPr/>
          <p:nvPr/>
        </p:nvSpPr>
        <p:spPr>
          <a:xfrm>
            <a:off x="2023313" y="33688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Writer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40A7AFE-3626-4A9C-8F12-797EE2FD4A9C}"/>
              </a:ext>
            </a:extLst>
          </p:cNvPr>
          <p:cNvSpPr/>
          <p:nvPr/>
        </p:nvSpPr>
        <p:spPr>
          <a:xfrm>
            <a:off x="2023312" y="10587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2B45462-FD5A-49EB-9BE1-1FBA61F4FFAC}"/>
              </a:ext>
            </a:extLst>
          </p:cNvPr>
          <p:cNvSpPr/>
          <p:nvPr/>
        </p:nvSpPr>
        <p:spPr>
          <a:xfrm>
            <a:off x="2023311" y="147587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4E8E450-F684-4CBD-9ABB-084AA1D73A08}"/>
              </a:ext>
            </a:extLst>
          </p:cNvPr>
          <p:cNvSpPr/>
          <p:nvPr/>
        </p:nvSpPr>
        <p:spPr>
          <a:xfrm>
            <a:off x="290769" y="286351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OutputStreamWriter</a:t>
            </a:r>
            <a:endParaRPr lang="en-US" altLang="zh-CN" sz="1400" i="1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232159E3-7CA7-49B9-9466-66E13DEFEB42}"/>
              </a:ext>
            </a:extLst>
          </p:cNvPr>
          <p:cNvSpPr/>
          <p:nvPr/>
        </p:nvSpPr>
        <p:spPr>
          <a:xfrm>
            <a:off x="290768" y="35854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5E20DA6-355C-43F3-BB1C-D88BD26BE886}"/>
              </a:ext>
            </a:extLst>
          </p:cNvPr>
          <p:cNvSpPr/>
          <p:nvPr/>
        </p:nvSpPr>
        <p:spPr>
          <a:xfrm>
            <a:off x="290767" y="400250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8" name="等腰三角形 157">
            <a:extLst>
              <a:ext uri="{FF2B5EF4-FFF2-40B4-BE49-F238E27FC236}">
                <a16:creationId xmlns:a16="http://schemas.microsoft.com/office/drawing/2014/main" id="{63254431-DCEA-4FA6-AA28-48426642ADFD}"/>
              </a:ext>
            </a:extLst>
          </p:cNvPr>
          <p:cNvSpPr/>
          <p:nvPr/>
        </p:nvSpPr>
        <p:spPr>
          <a:xfrm>
            <a:off x="2632916" y="192506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7176E6A-D2AF-44AB-9A56-058494543E75}"/>
              </a:ext>
            </a:extLst>
          </p:cNvPr>
          <p:cNvCxnSpPr>
            <a:cxnSpLocks/>
            <a:stCxn id="158" idx="3"/>
            <a:endCxn id="155" idx="0"/>
          </p:cNvCxnSpPr>
          <p:nvPr/>
        </p:nvCxnSpPr>
        <p:spPr>
          <a:xfrm rot="5400000">
            <a:off x="1682429" y="1788697"/>
            <a:ext cx="745945" cy="140368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04DCAD29-21B6-448B-9215-6777AE2FFB1F}"/>
              </a:ext>
            </a:extLst>
          </p:cNvPr>
          <p:cNvSpPr/>
          <p:nvPr/>
        </p:nvSpPr>
        <p:spPr>
          <a:xfrm>
            <a:off x="7764044" y="33688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Reader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F7C68CA-3A37-4A8C-91C8-CA755F2BF666}"/>
              </a:ext>
            </a:extLst>
          </p:cNvPr>
          <p:cNvSpPr/>
          <p:nvPr/>
        </p:nvSpPr>
        <p:spPr>
          <a:xfrm>
            <a:off x="7764043" y="10587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A680C32-F42C-495A-96D0-5F47FC905653}"/>
              </a:ext>
            </a:extLst>
          </p:cNvPr>
          <p:cNvSpPr/>
          <p:nvPr/>
        </p:nvSpPr>
        <p:spPr>
          <a:xfrm>
            <a:off x="7764042" y="147587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A988B6A-8E86-4239-827F-0DE60814C724}"/>
              </a:ext>
            </a:extLst>
          </p:cNvPr>
          <p:cNvSpPr/>
          <p:nvPr/>
        </p:nvSpPr>
        <p:spPr>
          <a:xfrm>
            <a:off x="6536830" y="286351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InputStreamReader</a:t>
            </a:r>
            <a:endParaRPr lang="en-US" altLang="zh-CN" sz="1400" i="1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C5AEE6C-8A1E-45D4-B1EF-70D7DAC239EC}"/>
              </a:ext>
            </a:extLst>
          </p:cNvPr>
          <p:cNvSpPr/>
          <p:nvPr/>
        </p:nvSpPr>
        <p:spPr>
          <a:xfrm>
            <a:off x="6536829" y="35854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00820AF-4D44-43E7-8323-6DDAA3F78DDC}"/>
              </a:ext>
            </a:extLst>
          </p:cNvPr>
          <p:cNvSpPr/>
          <p:nvPr/>
        </p:nvSpPr>
        <p:spPr>
          <a:xfrm>
            <a:off x="6536828" y="400250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66" name="等腰三角形 165">
            <a:extLst>
              <a:ext uri="{FF2B5EF4-FFF2-40B4-BE49-F238E27FC236}">
                <a16:creationId xmlns:a16="http://schemas.microsoft.com/office/drawing/2014/main" id="{CB99A9E0-3390-4CB0-9BA0-B0E7E3872F62}"/>
              </a:ext>
            </a:extLst>
          </p:cNvPr>
          <p:cNvSpPr/>
          <p:nvPr/>
        </p:nvSpPr>
        <p:spPr>
          <a:xfrm>
            <a:off x="8702508" y="192506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9BC18B85-5738-4783-B608-19B6B88AD702}"/>
              </a:ext>
            </a:extLst>
          </p:cNvPr>
          <p:cNvCxnSpPr>
            <a:cxnSpLocks/>
            <a:stCxn id="166" idx="3"/>
            <a:endCxn id="163" idx="0"/>
          </p:cNvCxnSpPr>
          <p:nvPr/>
        </p:nvCxnSpPr>
        <p:spPr>
          <a:xfrm rot="5400000">
            <a:off x="7840255" y="1876931"/>
            <a:ext cx="745945" cy="1227214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AC617B9A-AE8D-40DE-88B6-ACD174D5462F}"/>
              </a:ext>
            </a:extLst>
          </p:cNvPr>
          <p:cNvSpPr/>
          <p:nvPr/>
        </p:nvSpPr>
        <p:spPr>
          <a:xfrm>
            <a:off x="4024566" y="286351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charArrayWriter</a:t>
            </a:r>
            <a:endParaRPr lang="en-US" altLang="zh-CN" sz="1400" i="1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9AFF48D-B673-4525-9A6D-E98671C410EF}"/>
              </a:ext>
            </a:extLst>
          </p:cNvPr>
          <p:cNvSpPr/>
          <p:nvPr/>
        </p:nvSpPr>
        <p:spPr>
          <a:xfrm>
            <a:off x="4024565" y="35854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7F87FD2-697B-487C-8E1F-E1DC034B5F6F}"/>
              </a:ext>
            </a:extLst>
          </p:cNvPr>
          <p:cNvSpPr/>
          <p:nvPr/>
        </p:nvSpPr>
        <p:spPr>
          <a:xfrm>
            <a:off x="4024564" y="400250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1" name="等腰三角形 170">
            <a:extLst>
              <a:ext uri="{FF2B5EF4-FFF2-40B4-BE49-F238E27FC236}">
                <a16:creationId xmlns:a16="http://schemas.microsoft.com/office/drawing/2014/main" id="{2A56E648-A0FA-40A5-8440-3F97C533146E}"/>
              </a:ext>
            </a:extLst>
          </p:cNvPr>
          <p:cNvSpPr/>
          <p:nvPr/>
        </p:nvSpPr>
        <p:spPr>
          <a:xfrm>
            <a:off x="3238495" y="192506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B086D021-5D25-43A0-BD59-4352D81222A0}"/>
              </a:ext>
            </a:extLst>
          </p:cNvPr>
          <p:cNvCxnSpPr>
            <a:cxnSpLocks/>
            <a:stCxn id="171" idx="3"/>
            <a:endCxn id="168" idx="0"/>
          </p:cNvCxnSpPr>
          <p:nvPr/>
        </p:nvCxnSpPr>
        <p:spPr>
          <a:xfrm rot="16200000" flipH="1">
            <a:off x="3852116" y="1628270"/>
            <a:ext cx="745945" cy="1724535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0A419DC7-AF3C-40BA-A7E2-02449AB67272}"/>
              </a:ext>
            </a:extLst>
          </p:cNvPr>
          <p:cNvSpPr/>
          <p:nvPr/>
        </p:nvSpPr>
        <p:spPr>
          <a:xfrm>
            <a:off x="9765297" y="286351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charArrayReader</a:t>
            </a:r>
            <a:endParaRPr lang="en-US" altLang="zh-CN" sz="1400" i="1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9E356D7-4171-4C7F-A493-B10D98B92843}"/>
              </a:ext>
            </a:extLst>
          </p:cNvPr>
          <p:cNvSpPr/>
          <p:nvPr/>
        </p:nvSpPr>
        <p:spPr>
          <a:xfrm>
            <a:off x="9765296" y="35854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CEF2B8AC-CDF8-4465-B52D-F6802B94B1E7}"/>
              </a:ext>
            </a:extLst>
          </p:cNvPr>
          <p:cNvSpPr/>
          <p:nvPr/>
        </p:nvSpPr>
        <p:spPr>
          <a:xfrm>
            <a:off x="9765295" y="400250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6" name="等腰三角形 175">
            <a:extLst>
              <a:ext uri="{FF2B5EF4-FFF2-40B4-BE49-F238E27FC236}">
                <a16:creationId xmlns:a16="http://schemas.microsoft.com/office/drawing/2014/main" id="{9852B8E1-BAE1-4D54-87B9-71D1E1CA0CAB}"/>
              </a:ext>
            </a:extLst>
          </p:cNvPr>
          <p:cNvSpPr/>
          <p:nvPr/>
        </p:nvSpPr>
        <p:spPr>
          <a:xfrm>
            <a:off x="9067456" y="192506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7C92B38E-D9B8-43F8-929E-16423AC2FAEC}"/>
              </a:ext>
            </a:extLst>
          </p:cNvPr>
          <p:cNvCxnSpPr>
            <a:cxnSpLocks/>
            <a:stCxn id="176" idx="3"/>
            <a:endCxn id="173" idx="0"/>
          </p:cNvCxnSpPr>
          <p:nvPr/>
        </p:nvCxnSpPr>
        <p:spPr>
          <a:xfrm rot="16200000" flipH="1">
            <a:off x="9636962" y="1672385"/>
            <a:ext cx="745945" cy="1636305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C3D75FD9-A7AF-4717-902A-619FA54B638A}"/>
              </a:ext>
            </a:extLst>
          </p:cNvPr>
          <p:cNvSpPr/>
          <p:nvPr/>
        </p:nvSpPr>
        <p:spPr>
          <a:xfrm>
            <a:off x="290767" y="5039944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FileWriter</a:t>
            </a:r>
            <a:endParaRPr lang="en-US" altLang="zh-CN" sz="1400" i="1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45029642-7AFA-4E40-AD1D-05C362D0030D}"/>
              </a:ext>
            </a:extLst>
          </p:cNvPr>
          <p:cNvSpPr/>
          <p:nvPr/>
        </p:nvSpPr>
        <p:spPr>
          <a:xfrm>
            <a:off x="290766" y="576184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A04BBE0-E199-4F1B-AEA5-B0329E82EFDD}"/>
              </a:ext>
            </a:extLst>
          </p:cNvPr>
          <p:cNvSpPr/>
          <p:nvPr/>
        </p:nvSpPr>
        <p:spPr>
          <a:xfrm>
            <a:off x="290765" y="61789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1" name="等腰三角形 180">
            <a:extLst>
              <a:ext uri="{FF2B5EF4-FFF2-40B4-BE49-F238E27FC236}">
                <a16:creationId xmlns:a16="http://schemas.microsoft.com/office/drawing/2014/main" id="{8D9EB6B4-40BE-4806-9871-1BE51B1E0358}"/>
              </a:ext>
            </a:extLst>
          </p:cNvPr>
          <p:cNvSpPr/>
          <p:nvPr/>
        </p:nvSpPr>
        <p:spPr>
          <a:xfrm>
            <a:off x="1229234" y="4428987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55AC4495-816A-4214-96EF-0D0E537670A6}"/>
              </a:ext>
            </a:extLst>
          </p:cNvPr>
          <p:cNvCxnSpPr>
            <a:cxnSpLocks/>
            <a:stCxn id="181" idx="3"/>
            <a:endCxn id="178" idx="0"/>
          </p:cNvCxnSpPr>
          <p:nvPr/>
        </p:nvCxnSpPr>
        <p:spPr>
          <a:xfrm rot="5400000">
            <a:off x="1144333" y="4830717"/>
            <a:ext cx="418452" cy="3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AB46797-31B2-4E9D-8BDD-56BCD5C8497E}"/>
              </a:ext>
            </a:extLst>
          </p:cNvPr>
          <p:cNvSpPr/>
          <p:nvPr/>
        </p:nvSpPr>
        <p:spPr>
          <a:xfrm>
            <a:off x="6536827" y="5021182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FileReader</a:t>
            </a:r>
            <a:endParaRPr lang="en-US" altLang="zh-CN" sz="1400" i="1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4C96292-2964-4D01-B74A-91CC85F7C83B}"/>
              </a:ext>
            </a:extLst>
          </p:cNvPr>
          <p:cNvSpPr/>
          <p:nvPr/>
        </p:nvSpPr>
        <p:spPr>
          <a:xfrm>
            <a:off x="6536826" y="574307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4DCD484-860C-4A52-8FEA-257D5E8284AF}"/>
              </a:ext>
            </a:extLst>
          </p:cNvPr>
          <p:cNvSpPr/>
          <p:nvPr/>
        </p:nvSpPr>
        <p:spPr>
          <a:xfrm>
            <a:off x="6536825" y="616017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6" name="等腰三角形 185">
            <a:extLst>
              <a:ext uri="{FF2B5EF4-FFF2-40B4-BE49-F238E27FC236}">
                <a16:creationId xmlns:a16="http://schemas.microsoft.com/office/drawing/2014/main" id="{55E72E3C-6C28-4469-81FF-A4045C1E686B}"/>
              </a:ext>
            </a:extLst>
          </p:cNvPr>
          <p:cNvSpPr/>
          <p:nvPr/>
        </p:nvSpPr>
        <p:spPr>
          <a:xfrm>
            <a:off x="7475294" y="441022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A64BC45E-041C-427C-BF9B-5D61F298D48C}"/>
              </a:ext>
            </a:extLst>
          </p:cNvPr>
          <p:cNvCxnSpPr>
            <a:cxnSpLocks/>
            <a:stCxn id="186" idx="3"/>
            <a:endCxn id="183" idx="0"/>
          </p:cNvCxnSpPr>
          <p:nvPr/>
        </p:nvCxnSpPr>
        <p:spPr>
          <a:xfrm rot="5400000">
            <a:off x="7390393" y="4811955"/>
            <a:ext cx="418452" cy="3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5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CB12FE-58D6-45AB-A3BB-973BFD03B781}"/>
              </a:ext>
            </a:extLst>
          </p:cNvPr>
          <p:cNvSpPr/>
          <p:nvPr/>
        </p:nvSpPr>
        <p:spPr>
          <a:xfrm>
            <a:off x="3707715" y="312817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FFB418-160F-4B01-AE81-B695648FCC01}"/>
              </a:ext>
            </a:extLst>
          </p:cNvPr>
          <p:cNvSpPr/>
          <p:nvPr/>
        </p:nvSpPr>
        <p:spPr>
          <a:xfrm>
            <a:off x="3707714" y="103471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D92F2A-A977-4B98-8062-EE9FB799FBD4}"/>
              </a:ext>
            </a:extLst>
          </p:cNvPr>
          <p:cNvSpPr/>
          <p:nvPr/>
        </p:nvSpPr>
        <p:spPr>
          <a:xfrm>
            <a:off x="3707713" y="14518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B9405-1F37-4B43-9436-5B3C846D2ABB}"/>
              </a:ext>
            </a:extLst>
          </p:cNvPr>
          <p:cNvSpPr/>
          <p:nvPr/>
        </p:nvSpPr>
        <p:spPr>
          <a:xfrm>
            <a:off x="1044736" y="283944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FileOutputStream</a:t>
            </a:r>
            <a:endParaRPr lang="en-US" altLang="zh-CN" sz="1400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ADB28E-DE33-4E83-9282-B28026625329}"/>
              </a:ext>
            </a:extLst>
          </p:cNvPr>
          <p:cNvSpPr/>
          <p:nvPr/>
        </p:nvSpPr>
        <p:spPr>
          <a:xfrm>
            <a:off x="1044735" y="356134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A2B5E-B461-43FD-A680-5CA1C32645EB}"/>
              </a:ext>
            </a:extLst>
          </p:cNvPr>
          <p:cNvSpPr/>
          <p:nvPr/>
        </p:nvSpPr>
        <p:spPr>
          <a:xfrm>
            <a:off x="1044734" y="397843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DF300A27-E897-495A-9866-E398EDBF989A}"/>
              </a:ext>
            </a:extLst>
          </p:cNvPr>
          <p:cNvSpPr/>
          <p:nvPr/>
        </p:nvSpPr>
        <p:spPr>
          <a:xfrm>
            <a:off x="3774753" y="190099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E091406-D9AF-4526-9C59-E770C3B078AE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2630331" y="1570699"/>
            <a:ext cx="745945" cy="1791553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20134EF-C623-4F54-BFC8-BE62C5E0A721}"/>
              </a:ext>
            </a:extLst>
          </p:cNvPr>
          <p:cNvSpPr/>
          <p:nvPr/>
        </p:nvSpPr>
        <p:spPr>
          <a:xfrm>
            <a:off x="3848093" y="284579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ByteArrayOutputStream</a:t>
            </a:r>
            <a:endParaRPr lang="en-US" altLang="zh-CN" sz="1400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C2B021-E698-44A8-A2BD-5A8200949E26}"/>
              </a:ext>
            </a:extLst>
          </p:cNvPr>
          <p:cNvSpPr/>
          <p:nvPr/>
        </p:nvSpPr>
        <p:spPr>
          <a:xfrm>
            <a:off x="3848092" y="356769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C65D43-4307-49CF-8B0E-E6B227E52783}"/>
              </a:ext>
            </a:extLst>
          </p:cNvPr>
          <p:cNvSpPr/>
          <p:nvPr/>
        </p:nvSpPr>
        <p:spPr>
          <a:xfrm>
            <a:off x="3848091" y="398478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1D8201F-A733-4BF6-9AE3-6EAF2B6A8FB6}"/>
              </a:ext>
            </a:extLst>
          </p:cNvPr>
          <p:cNvSpPr/>
          <p:nvPr/>
        </p:nvSpPr>
        <p:spPr>
          <a:xfrm>
            <a:off x="4417575" y="190734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3792260-14AE-4F1C-83E7-F03BC192B2A8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rot="16200000" flipH="1">
            <a:off x="4353420" y="2288334"/>
            <a:ext cx="745945" cy="368982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87099C3-F114-4F64-9C69-06FE75D3597A}"/>
              </a:ext>
            </a:extLst>
          </p:cNvPr>
          <p:cNvSpPr/>
          <p:nvPr/>
        </p:nvSpPr>
        <p:spPr>
          <a:xfrm>
            <a:off x="7136724" y="284579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FilterOutputStream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EB6ED4-79A3-4F8B-BFC2-277CD28F5C6D}"/>
              </a:ext>
            </a:extLst>
          </p:cNvPr>
          <p:cNvSpPr/>
          <p:nvPr/>
        </p:nvSpPr>
        <p:spPr>
          <a:xfrm>
            <a:off x="7136723" y="356769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199117-A87A-4135-B82C-BEEC47E22C26}"/>
              </a:ext>
            </a:extLst>
          </p:cNvPr>
          <p:cNvSpPr/>
          <p:nvPr/>
        </p:nvSpPr>
        <p:spPr>
          <a:xfrm>
            <a:off x="7136722" y="398478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8FB3C0E-2D88-4568-A8F9-2805292B82A6}"/>
              </a:ext>
            </a:extLst>
          </p:cNvPr>
          <p:cNvSpPr/>
          <p:nvPr/>
        </p:nvSpPr>
        <p:spPr>
          <a:xfrm>
            <a:off x="5251763" y="190734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4BA6EA7-DD27-4728-BB5E-54F7D4DCD7D9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rot="16200000" flipH="1">
            <a:off x="6414829" y="1061112"/>
            <a:ext cx="745945" cy="2823425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8E770FA-F3FE-4262-A34A-B864B9DA272C}"/>
              </a:ext>
            </a:extLst>
          </p:cNvPr>
          <p:cNvSpPr/>
          <p:nvPr/>
        </p:nvSpPr>
        <p:spPr>
          <a:xfrm>
            <a:off x="7136723" y="284579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FilterOutputStream</a:t>
            </a:r>
            <a:endParaRPr lang="en-US" altLang="zh-CN" sz="1400" i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5BA90B-7E4D-4C28-809C-E6E7576A8A06}"/>
              </a:ext>
            </a:extLst>
          </p:cNvPr>
          <p:cNvSpPr/>
          <p:nvPr/>
        </p:nvSpPr>
        <p:spPr>
          <a:xfrm>
            <a:off x="7136722" y="356769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2F5309-A16C-431A-8C70-98A768CE02B5}"/>
              </a:ext>
            </a:extLst>
          </p:cNvPr>
          <p:cNvSpPr/>
          <p:nvPr/>
        </p:nvSpPr>
        <p:spPr>
          <a:xfrm>
            <a:off x="7136721" y="398478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31AB6E-6C73-4B0D-9DA1-A83F8E240D81}"/>
              </a:ext>
            </a:extLst>
          </p:cNvPr>
          <p:cNvSpPr/>
          <p:nvPr/>
        </p:nvSpPr>
        <p:spPr>
          <a:xfrm>
            <a:off x="8179455" y="517189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PrintStream</a:t>
            </a:r>
            <a:endParaRPr lang="en-US" altLang="zh-CN" sz="1400" i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28D0D80-57B4-411D-B91C-36AFC22B1940}"/>
              </a:ext>
            </a:extLst>
          </p:cNvPr>
          <p:cNvSpPr/>
          <p:nvPr/>
        </p:nvSpPr>
        <p:spPr>
          <a:xfrm>
            <a:off x="8179454" y="589379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520CBE-74E1-4281-8506-6BEEC30270D4}"/>
              </a:ext>
            </a:extLst>
          </p:cNvPr>
          <p:cNvSpPr/>
          <p:nvPr/>
        </p:nvSpPr>
        <p:spPr>
          <a:xfrm>
            <a:off x="8179453" y="631088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F3AF1BA7-9643-40BE-8586-067DA313FF9F}"/>
              </a:ext>
            </a:extLst>
          </p:cNvPr>
          <p:cNvSpPr/>
          <p:nvPr/>
        </p:nvSpPr>
        <p:spPr>
          <a:xfrm>
            <a:off x="8075188" y="444432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F7C88C8-52D3-498A-B5D6-FDC452A6A444}"/>
              </a:ext>
            </a:extLst>
          </p:cNvPr>
          <p:cNvCxnSpPr>
            <a:cxnSpLocks/>
            <a:stCxn id="29" idx="3"/>
            <a:endCxn id="26" idx="0"/>
          </p:cNvCxnSpPr>
          <p:nvPr/>
        </p:nvCxnSpPr>
        <p:spPr>
          <a:xfrm rot="16200000" flipH="1">
            <a:off x="8453346" y="4383000"/>
            <a:ext cx="535066" cy="1042731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7346C20-9CE4-411A-A9DE-31BFDF49D40E}"/>
              </a:ext>
            </a:extLst>
          </p:cNvPr>
          <p:cNvCxnSpPr>
            <a:cxnSpLocks/>
            <a:stCxn id="26" idx="3"/>
            <a:endCxn id="4" idx="3"/>
          </p:cNvCxnSpPr>
          <p:nvPr/>
        </p:nvCxnSpPr>
        <p:spPr>
          <a:xfrm flipH="1" flipV="1">
            <a:off x="5833294" y="673765"/>
            <a:ext cx="4471740" cy="4859082"/>
          </a:xfrm>
          <a:prstGeom prst="bentConnector3">
            <a:avLst>
              <a:gd name="adj1" fmla="val -511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3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A9383F-1AF5-4E60-A4EB-4DB07B8F0B09}"/>
              </a:ext>
            </a:extLst>
          </p:cNvPr>
          <p:cNvSpPr/>
          <p:nvPr/>
        </p:nvSpPr>
        <p:spPr>
          <a:xfrm>
            <a:off x="6272133" y="336880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Reader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0F457B-CBDD-4C84-AC11-D6D8079DF862}"/>
              </a:ext>
            </a:extLst>
          </p:cNvPr>
          <p:cNvSpPr/>
          <p:nvPr/>
        </p:nvSpPr>
        <p:spPr>
          <a:xfrm>
            <a:off x="6272132" y="10587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F520A-E66F-478B-8A0A-06E9C4E5117D}"/>
              </a:ext>
            </a:extLst>
          </p:cNvPr>
          <p:cNvSpPr/>
          <p:nvPr/>
        </p:nvSpPr>
        <p:spPr>
          <a:xfrm>
            <a:off x="6272131" y="1475870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197D9-0870-4AD3-9E1F-97D8E5245CAC}"/>
              </a:ext>
            </a:extLst>
          </p:cNvPr>
          <p:cNvSpPr/>
          <p:nvPr/>
        </p:nvSpPr>
        <p:spPr>
          <a:xfrm>
            <a:off x="5044919" y="286351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InputStreamReader</a:t>
            </a:r>
            <a:endParaRPr lang="en-US" altLang="zh-CN" sz="1400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F69767-0E56-4CCD-A6CC-39A5F65A882F}"/>
              </a:ext>
            </a:extLst>
          </p:cNvPr>
          <p:cNvSpPr/>
          <p:nvPr/>
        </p:nvSpPr>
        <p:spPr>
          <a:xfrm>
            <a:off x="5044918" y="35854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E99B3E-8E71-44FC-B563-C53A6C2E02D6}"/>
              </a:ext>
            </a:extLst>
          </p:cNvPr>
          <p:cNvSpPr/>
          <p:nvPr/>
        </p:nvSpPr>
        <p:spPr>
          <a:xfrm>
            <a:off x="5044917" y="400250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BA935F0-6A4B-40CA-BFD9-9A5126682337}"/>
              </a:ext>
            </a:extLst>
          </p:cNvPr>
          <p:cNvSpPr/>
          <p:nvPr/>
        </p:nvSpPr>
        <p:spPr>
          <a:xfrm>
            <a:off x="7210597" y="192506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93DDE6D-79F4-4713-957A-C78CB58D344A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6348344" y="1876931"/>
            <a:ext cx="745945" cy="1227214"/>
          </a:xfrm>
          <a:prstGeom prst="bentConnector3">
            <a:avLst>
              <a:gd name="adj1" fmla="val 60753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F7AD96E-2A14-457C-A4C1-AF1BA3CC6E5C}"/>
              </a:ext>
            </a:extLst>
          </p:cNvPr>
          <p:cNvSpPr/>
          <p:nvPr/>
        </p:nvSpPr>
        <p:spPr>
          <a:xfrm>
            <a:off x="8273386" y="286351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charArrayReader</a:t>
            </a:r>
            <a:endParaRPr lang="en-US" altLang="zh-CN" sz="1400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875DDA-8E62-4882-B3FC-32B9744CF800}"/>
              </a:ext>
            </a:extLst>
          </p:cNvPr>
          <p:cNvSpPr/>
          <p:nvPr/>
        </p:nvSpPr>
        <p:spPr>
          <a:xfrm>
            <a:off x="8273385" y="358540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CEEBF8-6E33-4C9E-B169-FEADE8A9580F}"/>
              </a:ext>
            </a:extLst>
          </p:cNvPr>
          <p:cNvSpPr/>
          <p:nvPr/>
        </p:nvSpPr>
        <p:spPr>
          <a:xfrm>
            <a:off x="8273384" y="400250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79D7EC2-34BD-4ED2-A7D0-39236F2DB48C}"/>
              </a:ext>
            </a:extLst>
          </p:cNvPr>
          <p:cNvSpPr/>
          <p:nvPr/>
        </p:nvSpPr>
        <p:spPr>
          <a:xfrm>
            <a:off x="7575545" y="1925061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E68BBC5D-BB05-40F8-8F08-BB337DCC12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rot="16200000" flipH="1">
            <a:off x="8145051" y="1672385"/>
            <a:ext cx="745945" cy="1636305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7BCDE45-7C8B-4D9F-BFB5-7189AEFDB57E}"/>
              </a:ext>
            </a:extLst>
          </p:cNvPr>
          <p:cNvSpPr/>
          <p:nvPr/>
        </p:nvSpPr>
        <p:spPr>
          <a:xfrm>
            <a:off x="5044916" y="5021182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FileReader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41561-413D-4271-A48B-6C3447D55D35}"/>
              </a:ext>
            </a:extLst>
          </p:cNvPr>
          <p:cNvSpPr/>
          <p:nvPr/>
        </p:nvSpPr>
        <p:spPr>
          <a:xfrm>
            <a:off x="5044915" y="574307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81B3A6-2BFD-4553-8862-A3DF8C102694}"/>
              </a:ext>
            </a:extLst>
          </p:cNvPr>
          <p:cNvSpPr/>
          <p:nvPr/>
        </p:nvSpPr>
        <p:spPr>
          <a:xfrm>
            <a:off x="5044914" y="616017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131CF340-741F-4748-ABA0-2BAD96AB2939}"/>
              </a:ext>
            </a:extLst>
          </p:cNvPr>
          <p:cNvSpPr/>
          <p:nvPr/>
        </p:nvSpPr>
        <p:spPr>
          <a:xfrm>
            <a:off x="5983383" y="441022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CF805BF-1695-4401-A7FE-41EE680A06BD}"/>
              </a:ext>
            </a:extLst>
          </p:cNvPr>
          <p:cNvCxnSpPr>
            <a:cxnSpLocks/>
            <a:stCxn id="20" idx="3"/>
            <a:endCxn id="17" idx="0"/>
          </p:cNvCxnSpPr>
          <p:nvPr/>
        </p:nvCxnSpPr>
        <p:spPr>
          <a:xfrm rot="5400000">
            <a:off x="5898482" y="4811955"/>
            <a:ext cx="418452" cy="3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76797E5-4CB7-4643-92A3-2944FA9814D5}"/>
              </a:ext>
            </a:extLst>
          </p:cNvPr>
          <p:cNvSpPr/>
          <p:nvPr/>
        </p:nvSpPr>
        <p:spPr>
          <a:xfrm>
            <a:off x="1652023" y="2831415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BufferedReader</a:t>
            </a:r>
            <a:endParaRPr lang="en-US" altLang="zh-CN" sz="1400" i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35A8B6-575C-46D3-B307-D885D5967728}"/>
              </a:ext>
            </a:extLst>
          </p:cNvPr>
          <p:cNvSpPr/>
          <p:nvPr/>
        </p:nvSpPr>
        <p:spPr>
          <a:xfrm>
            <a:off x="1652022" y="355331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FDD9701-9E4C-4673-B168-5D498B7196FE}"/>
              </a:ext>
            </a:extLst>
          </p:cNvPr>
          <p:cNvSpPr/>
          <p:nvPr/>
        </p:nvSpPr>
        <p:spPr>
          <a:xfrm>
            <a:off x="1652021" y="397040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2B2A989-42A6-4C46-B8DF-C7DDE7C2E010}"/>
              </a:ext>
            </a:extLst>
          </p:cNvPr>
          <p:cNvSpPr/>
          <p:nvPr/>
        </p:nvSpPr>
        <p:spPr>
          <a:xfrm>
            <a:off x="6512777" y="189296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78FD28A-43F1-4BC4-B018-EF2D2BB61352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 rot="5400000">
            <a:off x="4302986" y="497297"/>
            <a:ext cx="745945" cy="3922290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8965D26C-1318-4976-A159-479DDD367681}"/>
              </a:ext>
            </a:extLst>
          </p:cNvPr>
          <p:cNvSpPr/>
          <p:nvPr/>
        </p:nvSpPr>
        <p:spPr>
          <a:xfrm rot="5400000">
            <a:off x="6048883" y="601575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9FBAFDB-FBFE-4B33-B3C2-C673F3E86637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rot="10800000" flipV="1">
            <a:off x="1652023" y="697827"/>
            <a:ext cx="4424934" cy="2494535"/>
          </a:xfrm>
          <a:prstGeom prst="bentConnector3">
            <a:avLst>
              <a:gd name="adj1" fmla="val 105166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3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D8548A7-94B6-407C-9C67-11F85318B2D9}"/>
              </a:ext>
            </a:extLst>
          </p:cNvPr>
          <p:cNvSpPr/>
          <p:nvPr/>
        </p:nvSpPr>
        <p:spPr>
          <a:xfrm>
            <a:off x="9849853" y="2378931"/>
            <a:ext cx="1401414" cy="23133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537DE5-5344-4A09-A720-355BE7EBF5B9}"/>
              </a:ext>
            </a:extLst>
          </p:cNvPr>
          <p:cNvSpPr/>
          <p:nvPr/>
        </p:nvSpPr>
        <p:spPr>
          <a:xfrm>
            <a:off x="1138990" y="2478506"/>
            <a:ext cx="4042610" cy="1198312"/>
          </a:xfrm>
          <a:custGeom>
            <a:avLst/>
            <a:gdLst>
              <a:gd name="connsiteX0" fmla="*/ 0 w 4555958"/>
              <a:gd name="connsiteY0" fmla="*/ 71593 h 1293968"/>
              <a:gd name="connsiteX1" fmla="*/ 1058779 w 4555958"/>
              <a:gd name="connsiteY1" fmla="*/ 119719 h 1293968"/>
              <a:gd name="connsiteX2" fmla="*/ 1580148 w 4555958"/>
              <a:gd name="connsiteY2" fmla="*/ 1186519 h 1293968"/>
              <a:gd name="connsiteX3" fmla="*/ 2807369 w 4555958"/>
              <a:gd name="connsiteY3" fmla="*/ 1194540 h 1293968"/>
              <a:gd name="connsiteX4" fmla="*/ 3312695 w 4555958"/>
              <a:gd name="connsiteY4" fmla="*/ 633067 h 1293968"/>
              <a:gd name="connsiteX5" fmla="*/ 3737811 w 4555958"/>
              <a:gd name="connsiteY5" fmla="*/ 47530 h 1293968"/>
              <a:gd name="connsiteX6" fmla="*/ 4555958 w 4555958"/>
              <a:gd name="connsiteY6" fmla="*/ 63572 h 129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5958" h="1293968">
                <a:moveTo>
                  <a:pt x="0" y="71593"/>
                </a:moveTo>
                <a:cubicBezTo>
                  <a:pt x="397710" y="2745"/>
                  <a:pt x="795421" y="-66102"/>
                  <a:pt x="1058779" y="119719"/>
                </a:cubicBezTo>
                <a:cubicBezTo>
                  <a:pt x="1322137" y="305540"/>
                  <a:pt x="1288716" y="1007382"/>
                  <a:pt x="1580148" y="1186519"/>
                </a:cubicBezTo>
                <a:cubicBezTo>
                  <a:pt x="1871580" y="1365656"/>
                  <a:pt x="2518611" y="1286782"/>
                  <a:pt x="2807369" y="1194540"/>
                </a:cubicBezTo>
                <a:cubicBezTo>
                  <a:pt x="3096127" y="1102298"/>
                  <a:pt x="3157621" y="824235"/>
                  <a:pt x="3312695" y="633067"/>
                </a:cubicBezTo>
                <a:cubicBezTo>
                  <a:pt x="3467769" y="441899"/>
                  <a:pt x="3530601" y="142446"/>
                  <a:pt x="3737811" y="47530"/>
                </a:cubicBezTo>
                <a:cubicBezTo>
                  <a:pt x="3945021" y="-47386"/>
                  <a:pt x="4386179" y="54214"/>
                  <a:pt x="4555958" y="635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57B958-24C1-42BF-A360-C62166D3881F}"/>
              </a:ext>
            </a:extLst>
          </p:cNvPr>
          <p:cNvSpPr txBox="1"/>
          <p:nvPr/>
        </p:nvSpPr>
        <p:spPr>
          <a:xfrm>
            <a:off x="1139836" y="16062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雨水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85BD189-01A1-43CB-8F18-1BAE5ACAB24F}"/>
              </a:ext>
            </a:extLst>
          </p:cNvPr>
          <p:cNvSpPr txBox="1"/>
          <p:nvPr/>
        </p:nvSpPr>
        <p:spPr>
          <a:xfrm>
            <a:off x="1411705" y="25506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水库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E7A3EB-94B6-4E6A-92BB-7F86830E15D9}"/>
              </a:ext>
            </a:extLst>
          </p:cNvPr>
          <p:cNvSpPr/>
          <p:nvPr/>
        </p:nvSpPr>
        <p:spPr>
          <a:xfrm>
            <a:off x="3617487" y="3981927"/>
            <a:ext cx="2494547" cy="1363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&gt;&gt;&gt;&gt;&gt;&gt;&gt;&gt;&gt;&gt;&gt;&gt;&gt;&gt;&gt;&gt;&gt;</a:t>
            </a:r>
            <a:endParaRPr lang="zh-CN" altLang="en-US" sz="1200" dirty="0"/>
          </a:p>
        </p:txBody>
      </p:sp>
      <p:sp>
        <p:nvSpPr>
          <p:cNvPr id="46" name="思想气泡: 云 45">
            <a:extLst>
              <a:ext uri="{FF2B5EF4-FFF2-40B4-BE49-F238E27FC236}">
                <a16:creationId xmlns:a16="http://schemas.microsoft.com/office/drawing/2014/main" id="{7537357E-53E0-4328-8991-14405FDEFC2D}"/>
              </a:ext>
            </a:extLst>
          </p:cNvPr>
          <p:cNvSpPr/>
          <p:nvPr/>
        </p:nvSpPr>
        <p:spPr>
          <a:xfrm>
            <a:off x="2412142" y="1389885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思想气泡: 云 47">
            <a:extLst>
              <a:ext uri="{FF2B5EF4-FFF2-40B4-BE49-F238E27FC236}">
                <a16:creationId xmlns:a16="http://schemas.microsoft.com/office/drawing/2014/main" id="{E8003F48-7A79-4509-91C5-3058DE7F4B14}"/>
              </a:ext>
            </a:extLst>
          </p:cNvPr>
          <p:cNvSpPr/>
          <p:nvPr/>
        </p:nvSpPr>
        <p:spPr>
          <a:xfrm>
            <a:off x="2782488" y="1105973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思想气泡: 云 48">
            <a:extLst>
              <a:ext uri="{FF2B5EF4-FFF2-40B4-BE49-F238E27FC236}">
                <a16:creationId xmlns:a16="http://schemas.microsoft.com/office/drawing/2014/main" id="{82919EB3-E514-418C-8555-85EAF3FB3EE6}"/>
              </a:ext>
            </a:extLst>
          </p:cNvPr>
          <p:cNvSpPr/>
          <p:nvPr/>
        </p:nvSpPr>
        <p:spPr>
          <a:xfrm>
            <a:off x="2977188" y="1424392"/>
            <a:ext cx="914400" cy="61264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D61BDF4-78B8-47D1-A248-2B93B6260DED}"/>
              </a:ext>
            </a:extLst>
          </p:cNvPr>
          <p:cNvCxnSpPr>
            <a:cxnSpLocks/>
          </p:cNvCxnSpPr>
          <p:nvPr/>
        </p:nvCxnSpPr>
        <p:spPr>
          <a:xfrm>
            <a:off x="2654968" y="2157663"/>
            <a:ext cx="0" cy="86627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6E01AA0-B22B-4EE4-AD01-0482AF0CB676}"/>
              </a:ext>
            </a:extLst>
          </p:cNvPr>
          <p:cNvCxnSpPr>
            <a:cxnSpLocks/>
          </p:cNvCxnSpPr>
          <p:nvPr/>
        </p:nvCxnSpPr>
        <p:spPr>
          <a:xfrm>
            <a:off x="2839453" y="2080429"/>
            <a:ext cx="0" cy="9690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BF21E18-5CDD-4BBF-83A1-033F1B6710B2}"/>
              </a:ext>
            </a:extLst>
          </p:cNvPr>
          <p:cNvCxnSpPr>
            <a:cxnSpLocks/>
          </p:cNvCxnSpPr>
          <p:nvPr/>
        </p:nvCxnSpPr>
        <p:spPr>
          <a:xfrm>
            <a:off x="3039979" y="2002533"/>
            <a:ext cx="0" cy="10214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776CDC-8889-4F11-A504-67D186F6C61E}"/>
              </a:ext>
            </a:extLst>
          </p:cNvPr>
          <p:cNvCxnSpPr>
            <a:cxnSpLocks/>
          </p:cNvCxnSpPr>
          <p:nvPr/>
        </p:nvCxnSpPr>
        <p:spPr>
          <a:xfrm>
            <a:off x="3232484" y="2089485"/>
            <a:ext cx="0" cy="9344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1B9C15D-F929-4B0B-95FE-3C3B5C4B5DBD}"/>
              </a:ext>
            </a:extLst>
          </p:cNvPr>
          <p:cNvCxnSpPr>
            <a:cxnSpLocks/>
          </p:cNvCxnSpPr>
          <p:nvPr/>
        </p:nvCxnSpPr>
        <p:spPr>
          <a:xfrm>
            <a:off x="3465095" y="2037040"/>
            <a:ext cx="0" cy="8986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01B5C4B-7C47-49E1-8C94-711F339B8CF3}"/>
              </a:ext>
            </a:extLst>
          </p:cNvPr>
          <p:cNvCxnSpPr>
            <a:cxnSpLocks/>
          </p:cNvCxnSpPr>
          <p:nvPr/>
        </p:nvCxnSpPr>
        <p:spPr>
          <a:xfrm>
            <a:off x="3334563" y="2080429"/>
            <a:ext cx="0" cy="94350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D2A0B64-A689-4E55-AA13-BA2C0A8B731B}"/>
              </a:ext>
            </a:extLst>
          </p:cNvPr>
          <p:cNvCxnSpPr>
            <a:cxnSpLocks/>
          </p:cNvCxnSpPr>
          <p:nvPr/>
        </p:nvCxnSpPr>
        <p:spPr>
          <a:xfrm>
            <a:off x="3617495" y="2037040"/>
            <a:ext cx="0" cy="89866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图形 66" descr="房子">
            <a:extLst>
              <a:ext uri="{FF2B5EF4-FFF2-40B4-BE49-F238E27FC236}">
                <a16:creationId xmlns:a16="http://schemas.microsoft.com/office/drawing/2014/main" id="{537EC465-F029-47C3-98C6-2471BD74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0275" y="2378931"/>
            <a:ext cx="1113547" cy="1113547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E8456260-A34B-4B24-93F3-A1691D693C86}"/>
              </a:ext>
            </a:extLst>
          </p:cNvPr>
          <p:cNvSpPr/>
          <p:nvPr/>
        </p:nvSpPr>
        <p:spPr>
          <a:xfrm>
            <a:off x="3487781" y="3631880"/>
            <a:ext cx="129708" cy="4729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AAE5035-10ED-4D58-B69D-1AA478C2F0C0}"/>
              </a:ext>
            </a:extLst>
          </p:cNvPr>
          <p:cNvSpPr/>
          <p:nvPr/>
        </p:nvSpPr>
        <p:spPr>
          <a:xfrm>
            <a:off x="10218821" y="3349775"/>
            <a:ext cx="152394" cy="7550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8028BAA-F68F-43DC-9F30-63D1D8736D0D}"/>
              </a:ext>
            </a:extLst>
          </p:cNvPr>
          <p:cNvSpPr/>
          <p:nvPr/>
        </p:nvSpPr>
        <p:spPr>
          <a:xfrm rot="10800000">
            <a:off x="3232481" y="4564802"/>
            <a:ext cx="2879551" cy="1246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&gt;&gt;&gt;&gt;&gt;&gt;&gt;&gt;&gt;&gt;&gt;&gt;&gt;&gt;&gt;&gt;&gt;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5DA2832-CA08-40B9-B412-6F104730BDB8}"/>
              </a:ext>
            </a:extLst>
          </p:cNvPr>
          <p:cNvSpPr/>
          <p:nvPr/>
        </p:nvSpPr>
        <p:spPr>
          <a:xfrm>
            <a:off x="10780285" y="3349774"/>
            <a:ext cx="128340" cy="1215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0E3325-98D3-4BE0-AC2A-A2E877DFABD0}"/>
              </a:ext>
            </a:extLst>
          </p:cNvPr>
          <p:cNvSpPr/>
          <p:nvPr/>
        </p:nvSpPr>
        <p:spPr>
          <a:xfrm>
            <a:off x="3118811" y="3684839"/>
            <a:ext cx="129708" cy="1004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322886F-5D54-4E43-ABB0-EDEA12875C2E}"/>
              </a:ext>
            </a:extLst>
          </p:cNvPr>
          <p:cNvSpPr txBox="1"/>
          <p:nvPr/>
        </p:nvSpPr>
        <p:spPr>
          <a:xfrm>
            <a:off x="5055023" y="3369041"/>
            <a:ext cx="1851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输入流：</a:t>
            </a:r>
            <a:r>
              <a:rPr lang="en-US" altLang="zh-CN" sz="1400" dirty="0" err="1"/>
              <a:t>InputStream</a:t>
            </a:r>
            <a:endParaRPr lang="zh-CN" altLang="en-US" sz="1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AE9B5A0-DBA3-4F84-AB53-519A660B6E85}"/>
              </a:ext>
            </a:extLst>
          </p:cNvPr>
          <p:cNvSpPr txBox="1"/>
          <p:nvPr/>
        </p:nvSpPr>
        <p:spPr>
          <a:xfrm>
            <a:off x="4980482" y="4939132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输出流：</a:t>
            </a:r>
            <a:r>
              <a:rPr lang="en-US" altLang="zh-CN" sz="1400" dirty="0" err="1"/>
              <a:t>OutputStream</a:t>
            </a:r>
            <a:endParaRPr lang="zh-CN" altLang="en-US" sz="14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2A6B708-26D7-4351-9560-705048C97501}"/>
              </a:ext>
            </a:extLst>
          </p:cNvPr>
          <p:cNvSpPr txBox="1"/>
          <p:nvPr/>
        </p:nvSpPr>
        <p:spPr>
          <a:xfrm>
            <a:off x="10278690" y="20025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终端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3409C15-E752-4E3A-9640-B7D792A18452}"/>
              </a:ext>
            </a:extLst>
          </p:cNvPr>
          <p:cNvSpPr txBox="1"/>
          <p:nvPr/>
        </p:nvSpPr>
        <p:spPr>
          <a:xfrm>
            <a:off x="534542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字符流</a:t>
            </a:r>
          </a:p>
        </p:txBody>
      </p:sp>
      <p:sp>
        <p:nvSpPr>
          <p:cNvPr id="2" name="流程图: 直接访问存储器 1">
            <a:extLst>
              <a:ext uri="{FF2B5EF4-FFF2-40B4-BE49-F238E27FC236}">
                <a16:creationId xmlns:a16="http://schemas.microsoft.com/office/drawing/2014/main" id="{EEF2202D-DF35-4976-AAC6-6E83D8C91808}"/>
              </a:ext>
            </a:extLst>
          </p:cNvPr>
          <p:cNvSpPr/>
          <p:nvPr/>
        </p:nvSpPr>
        <p:spPr>
          <a:xfrm>
            <a:off x="6079267" y="3852608"/>
            <a:ext cx="1974564" cy="421761"/>
          </a:xfrm>
          <a:prstGeom prst="flowChartMagneticDru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自来水工厂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94DCFD-A036-4648-BB32-DEB5B2413D87}"/>
              </a:ext>
            </a:extLst>
          </p:cNvPr>
          <p:cNvSpPr/>
          <p:nvPr/>
        </p:nvSpPr>
        <p:spPr>
          <a:xfrm>
            <a:off x="8037438" y="3995309"/>
            <a:ext cx="2181384" cy="122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&gt;&gt;&gt;&gt;&gt;&gt;&gt;&gt;&gt;&gt;&gt;&gt;&gt;&gt;&gt;&gt;&gt;</a:t>
            </a:r>
            <a:endParaRPr lang="zh-CN" altLang="en-US" sz="1200" dirty="0"/>
          </a:p>
        </p:txBody>
      </p:sp>
      <p:sp>
        <p:nvSpPr>
          <p:cNvPr id="29" name="流程图: 直接访问存储器 28">
            <a:extLst>
              <a:ext uri="{FF2B5EF4-FFF2-40B4-BE49-F238E27FC236}">
                <a16:creationId xmlns:a16="http://schemas.microsoft.com/office/drawing/2014/main" id="{1B8B4D27-8017-4B2C-A126-9F4288FF4880}"/>
              </a:ext>
            </a:extLst>
          </p:cNvPr>
          <p:cNvSpPr/>
          <p:nvPr/>
        </p:nvSpPr>
        <p:spPr>
          <a:xfrm>
            <a:off x="6079267" y="4417070"/>
            <a:ext cx="1974564" cy="421761"/>
          </a:xfrm>
          <a:prstGeom prst="flowChartMagneticDrum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污水处理厂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05E4BD-B282-4B8A-80A4-DD2EBA327CCC}"/>
              </a:ext>
            </a:extLst>
          </p:cNvPr>
          <p:cNvSpPr/>
          <p:nvPr/>
        </p:nvSpPr>
        <p:spPr>
          <a:xfrm rot="10800000">
            <a:off x="8041100" y="4573427"/>
            <a:ext cx="2879551" cy="1246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&gt;&gt;&gt;&gt;&gt;&gt;&gt;&gt;&gt;&gt;&gt;&gt;&gt;&gt;&gt;&gt;&gt;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51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E55260-1EF7-42E7-94D2-AD10FAFF98F1}"/>
              </a:ext>
            </a:extLst>
          </p:cNvPr>
          <p:cNvSpPr/>
          <p:nvPr/>
        </p:nvSpPr>
        <p:spPr>
          <a:xfrm>
            <a:off x="7579904" y="2318086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java.io.Flushable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D3E722-325F-4390-902C-FA96CE096DE8}"/>
              </a:ext>
            </a:extLst>
          </p:cNvPr>
          <p:cNvSpPr/>
          <p:nvPr/>
        </p:nvSpPr>
        <p:spPr>
          <a:xfrm>
            <a:off x="7579903" y="303998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7CE112-8F48-4BA7-8209-B89A2F117C75}"/>
              </a:ext>
            </a:extLst>
          </p:cNvPr>
          <p:cNvSpPr/>
          <p:nvPr/>
        </p:nvSpPr>
        <p:spPr>
          <a:xfrm>
            <a:off x="7579902" y="34570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flush():void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A6E2C0-CB9F-483E-ABE7-B69842D0730E}"/>
              </a:ext>
            </a:extLst>
          </p:cNvPr>
          <p:cNvSpPr/>
          <p:nvPr/>
        </p:nvSpPr>
        <p:spPr>
          <a:xfrm>
            <a:off x="4347419" y="2318086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java.io.Closeable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29580A-DFDF-4C33-8EF4-034A56348740}"/>
              </a:ext>
            </a:extLst>
          </p:cNvPr>
          <p:cNvSpPr/>
          <p:nvPr/>
        </p:nvSpPr>
        <p:spPr>
          <a:xfrm>
            <a:off x="4347418" y="303998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54E3CC-08B4-4951-ACC0-200105761D6E}"/>
              </a:ext>
            </a:extLst>
          </p:cNvPr>
          <p:cNvSpPr/>
          <p:nvPr/>
        </p:nvSpPr>
        <p:spPr>
          <a:xfrm>
            <a:off x="4347417" y="34570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close():void</a:t>
            </a:r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7C80DA0-0DCF-429C-B5DB-7F90E7A2D1AC}"/>
              </a:ext>
            </a:extLst>
          </p:cNvPr>
          <p:cNvSpPr/>
          <p:nvPr/>
        </p:nvSpPr>
        <p:spPr>
          <a:xfrm>
            <a:off x="5299908" y="387417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14135B5-21E8-433B-9750-E672F4CFAA80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rot="16200000" flipH="1">
            <a:off x="5743080" y="3747829"/>
            <a:ext cx="906366" cy="1544058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6F73451-F358-4467-85A0-1C26C3F677D7}"/>
              </a:ext>
            </a:extLst>
          </p:cNvPr>
          <p:cNvSpPr/>
          <p:nvPr/>
        </p:nvSpPr>
        <p:spPr>
          <a:xfrm>
            <a:off x="5905502" y="4973041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</a:t>
            </a:r>
            <a:endParaRPr lang="en-US" altLang="zh-CN" sz="1400" i="1" dirty="0"/>
          </a:p>
          <a:p>
            <a:pPr algn="ctr"/>
            <a:r>
              <a:rPr lang="en-US" altLang="zh-CN" sz="1400" i="1" dirty="0"/>
              <a:t>{abstract}</a:t>
            </a:r>
            <a:endParaRPr lang="zh-CN" altLang="en-US" sz="1400" i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DBEA3-DF11-4521-A26F-83A2A258CE51}"/>
              </a:ext>
            </a:extLst>
          </p:cNvPr>
          <p:cNvSpPr/>
          <p:nvPr/>
        </p:nvSpPr>
        <p:spPr>
          <a:xfrm>
            <a:off x="5905501" y="569493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8F5E4-4A9C-491D-9BEA-E5C05AEC5BD9}"/>
              </a:ext>
            </a:extLst>
          </p:cNvPr>
          <p:cNvSpPr/>
          <p:nvPr/>
        </p:nvSpPr>
        <p:spPr>
          <a:xfrm>
            <a:off x="5905500" y="6112031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close():void</a:t>
            </a:r>
            <a:endParaRPr lang="zh-CN" altLang="en-US" sz="14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4A56A2CF-5DCC-4F0E-A69A-56EDF9616264}"/>
              </a:ext>
            </a:extLst>
          </p:cNvPr>
          <p:cNvSpPr/>
          <p:nvPr/>
        </p:nvSpPr>
        <p:spPr>
          <a:xfrm>
            <a:off x="8514354" y="387417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414D9DD-26DD-42C9-AC5D-23455229799A}"/>
              </a:ext>
            </a:extLst>
          </p:cNvPr>
          <p:cNvCxnSpPr>
            <a:cxnSpLocks/>
            <a:stCxn id="19" idx="3"/>
            <a:endCxn id="14" idx="0"/>
          </p:cNvCxnSpPr>
          <p:nvPr/>
        </p:nvCxnSpPr>
        <p:spPr>
          <a:xfrm rot="5400000">
            <a:off x="7350303" y="3684664"/>
            <a:ext cx="906366" cy="1670388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649F2DA-A070-43EF-A2F1-8E6C390D64ED}"/>
              </a:ext>
            </a:extLst>
          </p:cNvPr>
          <p:cNvSpPr/>
          <p:nvPr/>
        </p:nvSpPr>
        <p:spPr>
          <a:xfrm>
            <a:off x="2310065" y="264703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java.io.AutoCloseable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60DB14-B225-4A40-BD61-BA8B43FFE135}"/>
              </a:ext>
            </a:extLst>
          </p:cNvPr>
          <p:cNvSpPr/>
          <p:nvPr/>
        </p:nvSpPr>
        <p:spPr>
          <a:xfrm>
            <a:off x="2310064" y="98659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13A98-C341-4CC6-B139-387E14D579CB}"/>
              </a:ext>
            </a:extLst>
          </p:cNvPr>
          <p:cNvSpPr/>
          <p:nvPr/>
        </p:nvSpPr>
        <p:spPr>
          <a:xfrm>
            <a:off x="2310063" y="140369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close():void</a:t>
            </a:r>
            <a:endParaRPr lang="zh-CN" altLang="en-US" sz="1400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785FAB51-702A-45F8-A24C-43DBE882289B}"/>
              </a:ext>
            </a:extLst>
          </p:cNvPr>
          <p:cNvSpPr/>
          <p:nvPr/>
        </p:nvSpPr>
        <p:spPr>
          <a:xfrm>
            <a:off x="3126197" y="185687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EAA37A9-0E75-4867-BA99-7D67D920BDC8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 rot="16200000" flipH="1">
            <a:off x="4196015" y="1103891"/>
            <a:ext cx="268703" cy="215968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8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A6E2C0-CB9F-483E-ABE7-B69842D0730E}"/>
              </a:ext>
            </a:extLst>
          </p:cNvPr>
          <p:cNvSpPr/>
          <p:nvPr/>
        </p:nvSpPr>
        <p:spPr>
          <a:xfrm>
            <a:off x="4347419" y="2318086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java.io.Closeable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29580A-DFDF-4C33-8EF4-034A56348740}"/>
              </a:ext>
            </a:extLst>
          </p:cNvPr>
          <p:cNvSpPr/>
          <p:nvPr/>
        </p:nvSpPr>
        <p:spPr>
          <a:xfrm>
            <a:off x="4347418" y="3039982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54E3CC-08B4-4951-ACC0-200105761D6E}"/>
              </a:ext>
            </a:extLst>
          </p:cNvPr>
          <p:cNvSpPr/>
          <p:nvPr/>
        </p:nvSpPr>
        <p:spPr>
          <a:xfrm>
            <a:off x="4347417" y="3457076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close():void</a:t>
            </a:r>
            <a:endParaRPr lang="zh-CN" altLang="en-US" sz="14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7C80DA0-0DCF-429C-B5DB-7F90E7A2D1AC}"/>
              </a:ext>
            </a:extLst>
          </p:cNvPr>
          <p:cNvSpPr/>
          <p:nvPr/>
        </p:nvSpPr>
        <p:spPr>
          <a:xfrm>
            <a:off x="5299908" y="387417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14135B5-21E8-433B-9750-E672F4CFAA80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rot="16200000" flipH="1">
            <a:off x="5879437" y="3611472"/>
            <a:ext cx="633652" cy="1544058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6F73451-F358-4467-85A0-1C26C3F677D7}"/>
              </a:ext>
            </a:extLst>
          </p:cNvPr>
          <p:cNvSpPr/>
          <p:nvPr/>
        </p:nvSpPr>
        <p:spPr>
          <a:xfrm>
            <a:off x="5905502" y="4700327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DBEA3-DF11-4521-A26F-83A2A258CE51}"/>
              </a:ext>
            </a:extLst>
          </p:cNvPr>
          <p:cNvSpPr/>
          <p:nvPr/>
        </p:nvSpPr>
        <p:spPr>
          <a:xfrm>
            <a:off x="5905501" y="542222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8F5E4-4A9C-491D-9BEA-E5C05AEC5BD9}"/>
              </a:ext>
            </a:extLst>
          </p:cNvPr>
          <p:cNvSpPr/>
          <p:nvPr/>
        </p:nvSpPr>
        <p:spPr>
          <a:xfrm>
            <a:off x="5905500" y="5839317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close():void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49F2DA-A070-43EF-A2F1-8E6C390D64ED}"/>
              </a:ext>
            </a:extLst>
          </p:cNvPr>
          <p:cNvSpPr/>
          <p:nvPr/>
        </p:nvSpPr>
        <p:spPr>
          <a:xfrm>
            <a:off x="2310065" y="264703"/>
            <a:ext cx="2125579" cy="7218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java.io.AutoCloseable</a:t>
            </a:r>
            <a:endParaRPr lang="en-US" altLang="zh-CN" sz="1400" dirty="0"/>
          </a:p>
          <a:p>
            <a:pPr algn="r"/>
            <a:r>
              <a:rPr lang="en-US" altLang="zh-CN" sz="1400" dirty="0"/>
              <a:t>&lt;interface&gt;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60DB14-B225-4A40-BD61-BA8B43FFE135}"/>
              </a:ext>
            </a:extLst>
          </p:cNvPr>
          <p:cNvSpPr/>
          <p:nvPr/>
        </p:nvSpPr>
        <p:spPr>
          <a:xfrm>
            <a:off x="2310064" y="98659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A13A98-C341-4CC6-B139-387E14D579CB}"/>
              </a:ext>
            </a:extLst>
          </p:cNvPr>
          <p:cNvSpPr/>
          <p:nvPr/>
        </p:nvSpPr>
        <p:spPr>
          <a:xfrm>
            <a:off x="2310063" y="1403693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+ close():void</a:t>
            </a:r>
            <a:endParaRPr lang="zh-CN" altLang="en-US" sz="1400" dirty="0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785FAB51-702A-45F8-A24C-43DBE882289B}"/>
              </a:ext>
            </a:extLst>
          </p:cNvPr>
          <p:cNvSpPr/>
          <p:nvPr/>
        </p:nvSpPr>
        <p:spPr>
          <a:xfrm>
            <a:off x="3126197" y="1856878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EAA37A9-0E75-4867-BA99-7D67D920BDC8}"/>
              </a:ext>
            </a:extLst>
          </p:cNvPr>
          <p:cNvCxnSpPr>
            <a:cxnSpLocks/>
            <a:stCxn id="25" idx="3"/>
            <a:endCxn id="7" idx="0"/>
          </p:cNvCxnSpPr>
          <p:nvPr/>
        </p:nvCxnSpPr>
        <p:spPr>
          <a:xfrm rot="16200000" flipH="1">
            <a:off x="4196015" y="1103891"/>
            <a:ext cx="268703" cy="2159686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19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6EA7E9-DBAF-4369-8901-24D8DE08F881}"/>
              </a:ext>
            </a:extLst>
          </p:cNvPr>
          <p:cNvSpPr/>
          <p:nvPr/>
        </p:nvSpPr>
        <p:spPr>
          <a:xfrm>
            <a:off x="1989221" y="2582778"/>
            <a:ext cx="2366211" cy="1511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2B5727-8A7B-4F02-866A-48EF12B5E93B}"/>
              </a:ext>
            </a:extLst>
          </p:cNvPr>
          <p:cNvSpPr/>
          <p:nvPr/>
        </p:nvSpPr>
        <p:spPr>
          <a:xfrm>
            <a:off x="2157664" y="2735179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EBA34-E077-4F1F-BEA7-8D983CF2B005}"/>
              </a:ext>
            </a:extLst>
          </p:cNvPr>
          <p:cNvSpPr/>
          <p:nvPr/>
        </p:nvSpPr>
        <p:spPr>
          <a:xfrm>
            <a:off x="2478506" y="273517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3B2F4-E2AB-4123-BEAF-E8B19230B28D}"/>
              </a:ext>
            </a:extLst>
          </p:cNvPr>
          <p:cNvSpPr/>
          <p:nvPr/>
        </p:nvSpPr>
        <p:spPr>
          <a:xfrm>
            <a:off x="2799348" y="273517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2D63E4-003E-41E0-B6B3-7014CB409C99}"/>
              </a:ext>
            </a:extLst>
          </p:cNvPr>
          <p:cNvSpPr/>
          <p:nvPr/>
        </p:nvSpPr>
        <p:spPr>
          <a:xfrm>
            <a:off x="3120190" y="273517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36E12F-F1C8-492A-9236-6648E1CE3955}"/>
              </a:ext>
            </a:extLst>
          </p:cNvPr>
          <p:cNvSpPr/>
          <p:nvPr/>
        </p:nvSpPr>
        <p:spPr>
          <a:xfrm>
            <a:off x="3441032" y="273517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7947E1-0498-4653-8F75-A935E3D738BB}"/>
              </a:ext>
            </a:extLst>
          </p:cNvPr>
          <p:cNvSpPr/>
          <p:nvPr/>
        </p:nvSpPr>
        <p:spPr>
          <a:xfrm>
            <a:off x="3761874" y="273517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0910D8-0BCB-42A3-A9EA-632C617F8E1F}"/>
              </a:ext>
            </a:extLst>
          </p:cNvPr>
          <p:cNvSpPr/>
          <p:nvPr/>
        </p:nvSpPr>
        <p:spPr>
          <a:xfrm>
            <a:off x="2157664" y="294372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1D4BAD-022E-446D-8851-3DB4DF952BC4}"/>
              </a:ext>
            </a:extLst>
          </p:cNvPr>
          <p:cNvSpPr/>
          <p:nvPr/>
        </p:nvSpPr>
        <p:spPr>
          <a:xfrm>
            <a:off x="2478506" y="29437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CBD90A-6CB6-4476-809C-DDD6BCBF2C04}"/>
              </a:ext>
            </a:extLst>
          </p:cNvPr>
          <p:cNvSpPr/>
          <p:nvPr/>
        </p:nvSpPr>
        <p:spPr>
          <a:xfrm>
            <a:off x="2799348" y="29437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D1D506-EBE6-4791-BE37-87CB4182DFC6}"/>
              </a:ext>
            </a:extLst>
          </p:cNvPr>
          <p:cNvSpPr/>
          <p:nvPr/>
        </p:nvSpPr>
        <p:spPr>
          <a:xfrm>
            <a:off x="3120190" y="29437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65E407-2FEC-41F4-A55F-C0568C2B0E2C}"/>
              </a:ext>
            </a:extLst>
          </p:cNvPr>
          <p:cNvSpPr/>
          <p:nvPr/>
        </p:nvSpPr>
        <p:spPr>
          <a:xfrm>
            <a:off x="3441032" y="2943724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C9FC8D-58A5-458C-A40F-7714ADAD5607}"/>
              </a:ext>
            </a:extLst>
          </p:cNvPr>
          <p:cNvSpPr/>
          <p:nvPr/>
        </p:nvSpPr>
        <p:spPr>
          <a:xfrm>
            <a:off x="3761874" y="2943724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3159C6-2B7A-4C0E-BEB4-5DA1A37DE977}"/>
              </a:ext>
            </a:extLst>
          </p:cNvPr>
          <p:cNvSpPr/>
          <p:nvPr/>
        </p:nvSpPr>
        <p:spPr>
          <a:xfrm>
            <a:off x="2157664" y="3152272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297129-1B27-4082-9B9B-9C479F40AD8C}"/>
              </a:ext>
            </a:extLst>
          </p:cNvPr>
          <p:cNvSpPr/>
          <p:nvPr/>
        </p:nvSpPr>
        <p:spPr>
          <a:xfrm>
            <a:off x="2478506" y="3152271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4DFA11-8D91-43CE-B3C7-760756BA05B0}"/>
              </a:ext>
            </a:extLst>
          </p:cNvPr>
          <p:cNvSpPr/>
          <p:nvPr/>
        </p:nvSpPr>
        <p:spPr>
          <a:xfrm>
            <a:off x="2799348" y="3152271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CB63F9-BB15-4AEE-92FE-41B00B5A3305}"/>
              </a:ext>
            </a:extLst>
          </p:cNvPr>
          <p:cNvSpPr/>
          <p:nvPr/>
        </p:nvSpPr>
        <p:spPr>
          <a:xfrm>
            <a:off x="3120190" y="3152271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E014BE1-BD62-4313-B892-7D850D195FF3}"/>
              </a:ext>
            </a:extLst>
          </p:cNvPr>
          <p:cNvSpPr/>
          <p:nvPr/>
        </p:nvSpPr>
        <p:spPr>
          <a:xfrm>
            <a:off x="3441032" y="3152270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FA3625-E245-4642-B7A4-5C6292967033}"/>
              </a:ext>
            </a:extLst>
          </p:cNvPr>
          <p:cNvSpPr/>
          <p:nvPr/>
        </p:nvSpPr>
        <p:spPr>
          <a:xfrm>
            <a:off x="3761874" y="3152270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96CC03-1476-4B45-955F-9EFFE4560AC5}"/>
              </a:ext>
            </a:extLst>
          </p:cNvPr>
          <p:cNvSpPr/>
          <p:nvPr/>
        </p:nvSpPr>
        <p:spPr>
          <a:xfrm>
            <a:off x="2157664" y="336081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DBBF6-32B5-410F-898D-594A2A06B689}"/>
              </a:ext>
            </a:extLst>
          </p:cNvPr>
          <p:cNvSpPr/>
          <p:nvPr/>
        </p:nvSpPr>
        <p:spPr>
          <a:xfrm>
            <a:off x="2478506" y="336081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4B3E18-B6A5-44EF-978B-C7234D740B65}"/>
              </a:ext>
            </a:extLst>
          </p:cNvPr>
          <p:cNvSpPr/>
          <p:nvPr/>
        </p:nvSpPr>
        <p:spPr>
          <a:xfrm>
            <a:off x="2799348" y="336081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08A5A0-3C3B-4B59-B4A3-5212D68A9578}"/>
              </a:ext>
            </a:extLst>
          </p:cNvPr>
          <p:cNvSpPr/>
          <p:nvPr/>
        </p:nvSpPr>
        <p:spPr>
          <a:xfrm>
            <a:off x="3120190" y="336081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6AACF5-0DA9-4D6D-B4E3-BACA3660A58A}"/>
              </a:ext>
            </a:extLst>
          </p:cNvPr>
          <p:cNvSpPr/>
          <p:nvPr/>
        </p:nvSpPr>
        <p:spPr>
          <a:xfrm>
            <a:off x="3441032" y="336081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4FAD6A-F1F2-4B11-90DE-2EEE640EDC78}"/>
              </a:ext>
            </a:extLst>
          </p:cNvPr>
          <p:cNvSpPr/>
          <p:nvPr/>
        </p:nvSpPr>
        <p:spPr>
          <a:xfrm>
            <a:off x="3761874" y="336081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CD987-4CFE-4BAB-A185-3A32E0257C54}"/>
              </a:ext>
            </a:extLst>
          </p:cNvPr>
          <p:cNvSpPr/>
          <p:nvPr/>
        </p:nvSpPr>
        <p:spPr>
          <a:xfrm>
            <a:off x="2157664" y="3569364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73001B-87D3-427C-97C5-DC6B46BA143B}"/>
              </a:ext>
            </a:extLst>
          </p:cNvPr>
          <p:cNvSpPr/>
          <p:nvPr/>
        </p:nvSpPr>
        <p:spPr>
          <a:xfrm>
            <a:off x="2478506" y="3569363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6B6684-1F1C-4EA6-96C4-451C31D6E073}"/>
              </a:ext>
            </a:extLst>
          </p:cNvPr>
          <p:cNvSpPr/>
          <p:nvPr/>
        </p:nvSpPr>
        <p:spPr>
          <a:xfrm>
            <a:off x="2799348" y="3569363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F8E2D4-AD9A-4037-B597-94FD26EDC85D}"/>
              </a:ext>
            </a:extLst>
          </p:cNvPr>
          <p:cNvSpPr/>
          <p:nvPr/>
        </p:nvSpPr>
        <p:spPr>
          <a:xfrm>
            <a:off x="3120190" y="3569363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DFE6EC-54BF-4DC5-AA5F-F420F9EB3180}"/>
              </a:ext>
            </a:extLst>
          </p:cNvPr>
          <p:cNvSpPr/>
          <p:nvPr/>
        </p:nvSpPr>
        <p:spPr>
          <a:xfrm>
            <a:off x="3441032" y="3569362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34B391D-4621-488F-9AE8-75D209A65EF6}"/>
              </a:ext>
            </a:extLst>
          </p:cNvPr>
          <p:cNvSpPr/>
          <p:nvPr/>
        </p:nvSpPr>
        <p:spPr>
          <a:xfrm>
            <a:off x="3761874" y="3569362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1D70E3-F36D-4212-AE04-40FDE32D0585}"/>
              </a:ext>
            </a:extLst>
          </p:cNvPr>
          <p:cNvSpPr/>
          <p:nvPr/>
        </p:nvSpPr>
        <p:spPr>
          <a:xfrm>
            <a:off x="2157664" y="3789939"/>
            <a:ext cx="320842" cy="208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D6BC76-CD3E-42ED-A7DE-D1428465954D}"/>
              </a:ext>
            </a:extLst>
          </p:cNvPr>
          <p:cNvSpPr/>
          <p:nvPr/>
        </p:nvSpPr>
        <p:spPr>
          <a:xfrm>
            <a:off x="6304548" y="126732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C69692C-0BF8-44B4-B6BF-70316C59B271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4152897" y="2163673"/>
            <a:ext cx="316840" cy="39864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3C976FD-AD12-427A-8ABF-221EE0C5A5BB}"/>
              </a:ext>
            </a:extLst>
          </p:cNvPr>
          <p:cNvSpPr txBox="1"/>
          <p:nvPr/>
        </p:nvSpPr>
        <p:spPr>
          <a:xfrm>
            <a:off x="2334128" y="107184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read()</a:t>
            </a:r>
            <a:endParaRPr lang="zh-CN" altLang="en-US" sz="14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17B3215-B6D1-4E6C-87B2-8DC9D9D02A67}"/>
              </a:ext>
            </a:extLst>
          </p:cNvPr>
          <p:cNvCxnSpPr>
            <a:cxnSpLocks/>
            <a:stCxn id="4" idx="0"/>
            <a:endCxn id="53" idx="1"/>
          </p:cNvCxnSpPr>
          <p:nvPr/>
        </p:nvCxnSpPr>
        <p:spPr>
          <a:xfrm rot="5400000" flipH="1" flipV="1">
            <a:off x="3629527" y="60159"/>
            <a:ext cx="1363579" cy="398646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80D5EDD-385C-448B-8732-289BCCBC6E9D}"/>
              </a:ext>
            </a:extLst>
          </p:cNvPr>
          <p:cNvSpPr/>
          <p:nvPr/>
        </p:nvSpPr>
        <p:spPr>
          <a:xfrm>
            <a:off x="6312570" y="4211052"/>
            <a:ext cx="409071" cy="208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-1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48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A6EA7E9-DBAF-4369-8901-24D8DE08F881}"/>
              </a:ext>
            </a:extLst>
          </p:cNvPr>
          <p:cNvSpPr/>
          <p:nvPr/>
        </p:nvSpPr>
        <p:spPr>
          <a:xfrm>
            <a:off x="1989221" y="2582778"/>
            <a:ext cx="2366211" cy="15119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2B5727-8A7B-4F02-866A-48EF12B5E93B}"/>
              </a:ext>
            </a:extLst>
          </p:cNvPr>
          <p:cNvSpPr/>
          <p:nvPr/>
        </p:nvSpPr>
        <p:spPr>
          <a:xfrm>
            <a:off x="2157664" y="2735179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EBA34-E077-4F1F-BEA7-8D983CF2B005}"/>
              </a:ext>
            </a:extLst>
          </p:cNvPr>
          <p:cNvSpPr/>
          <p:nvPr/>
        </p:nvSpPr>
        <p:spPr>
          <a:xfrm>
            <a:off x="2478506" y="273517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3B2F4-E2AB-4123-BEAF-E8B19230B28D}"/>
              </a:ext>
            </a:extLst>
          </p:cNvPr>
          <p:cNvSpPr/>
          <p:nvPr/>
        </p:nvSpPr>
        <p:spPr>
          <a:xfrm>
            <a:off x="2799348" y="273517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2D63E4-003E-41E0-B6B3-7014CB409C99}"/>
              </a:ext>
            </a:extLst>
          </p:cNvPr>
          <p:cNvSpPr/>
          <p:nvPr/>
        </p:nvSpPr>
        <p:spPr>
          <a:xfrm>
            <a:off x="3120190" y="273517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36E12F-F1C8-492A-9236-6648E1CE3955}"/>
              </a:ext>
            </a:extLst>
          </p:cNvPr>
          <p:cNvSpPr/>
          <p:nvPr/>
        </p:nvSpPr>
        <p:spPr>
          <a:xfrm>
            <a:off x="3441032" y="273517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7947E1-0498-4653-8F75-A935E3D738BB}"/>
              </a:ext>
            </a:extLst>
          </p:cNvPr>
          <p:cNvSpPr/>
          <p:nvPr/>
        </p:nvSpPr>
        <p:spPr>
          <a:xfrm>
            <a:off x="3761874" y="273517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0910D8-0BCB-42A3-A9EA-632C617F8E1F}"/>
              </a:ext>
            </a:extLst>
          </p:cNvPr>
          <p:cNvSpPr/>
          <p:nvPr/>
        </p:nvSpPr>
        <p:spPr>
          <a:xfrm>
            <a:off x="2157664" y="294372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1D4BAD-022E-446D-8851-3DB4DF952BC4}"/>
              </a:ext>
            </a:extLst>
          </p:cNvPr>
          <p:cNvSpPr/>
          <p:nvPr/>
        </p:nvSpPr>
        <p:spPr>
          <a:xfrm>
            <a:off x="2478506" y="29437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CBD90A-6CB6-4476-809C-DDD6BCBF2C04}"/>
              </a:ext>
            </a:extLst>
          </p:cNvPr>
          <p:cNvSpPr/>
          <p:nvPr/>
        </p:nvSpPr>
        <p:spPr>
          <a:xfrm>
            <a:off x="2799348" y="29437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D1D506-EBE6-4791-BE37-87CB4182DFC6}"/>
              </a:ext>
            </a:extLst>
          </p:cNvPr>
          <p:cNvSpPr/>
          <p:nvPr/>
        </p:nvSpPr>
        <p:spPr>
          <a:xfrm>
            <a:off x="3120190" y="29437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65E407-2FEC-41F4-A55F-C0568C2B0E2C}"/>
              </a:ext>
            </a:extLst>
          </p:cNvPr>
          <p:cNvSpPr/>
          <p:nvPr/>
        </p:nvSpPr>
        <p:spPr>
          <a:xfrm>
            <a:off x="3441032" y="2943724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C9FC8D-58A5-458C-A40F-7714ADAD5607}"/>
              </a:ext>
            </a:extLst>
          </p:cNvPr>
          <p:cNvSpPr/>
          <p:nvPr/>
        </p:nvSpPr>
        <p:spPr>
          <a:xfrm>
            <a:off x="3761874" y="2943724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3159C6-2B7A-4C0E-BEB4-5DA1A37DE977}"/>
              </a:ext>
            </a:extLst>
          </p:cNvPr>
          <p:cNvSpPr/>
          <p:nvPr/>
        </p:nvSpPr>
        <p:spPr>
          <a:xfrm>
            <a:off x="2157664" y="3152272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297129-1B27-4082-9B9B-9C479F40AD8C}"/>
              </a:ext>
            </a:extLst>
          </p:cNvPr>
          <p:cNvSpPr/>
          <p:nvPr/>
        </p:nvSpPr>
        <p:spPr>
          <a:xfrm>
            <a:off x="2478506" y="3152271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4DFA11-8D91-43CE-B3C7-760756BA05B0}"/>
              </a:ext>
            </a:extLst>
          </p:cNvPr>
          <p:cNvSpPr/>
          <p:nvPr/>
        </p:nvSpPr>
        <p:spPr>
          <a:xfrm>
            <a:off x="2799348" y="3152271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CB63F9-BB15-4AEE-92FE-41B00B5A3305}"/>
              </a:ext>
            </a:extLst>
          </p:cNvPr>
          <p:cNvSpPr/>
          <p:nvPr/>
        </p:nvSpPr>
        <p:spPr>
          <a:xfrm>
            <a:off x="3120190" y="3152271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E014BE1-BD62-4313-B892-7D850D195FF3}"/>
              </a:ext>
            </a:extLst>
          </p:cNvPr>
          <p:cNvSpPr/>
          <p:nvPr/>
        </p:nvSpPr>
        <p:spPr>
          <a:xfrm>
            <a:off x="3441032" y="3152270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FA3625-E245-4642-B7A4-5C6292967033}"/>
              </a:ext>
            </a:extLst>
          </p:cNvPr>
          <p:cNvSpPr/>
          <p:nvPr/>
        </p:nvSpPr>
        <p:spPr>
          <a:xfrm>
            <a:off x="3761874" y="3152270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96CC03-1476-4B45-955F-9EFFE4560AC5}"/>
              </a:ext>
            </a:extLst>
          </p:cNvPr>
          <p:cNvSpPr/>
          <p:nvPr/>
        </p:nvSpPr>
        <p:spPr>
          <a:xfrm>
            <a:off x="2157664" y="3360818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DBBF6-32B5-410F-898D-594A2A06B689}"/>
              </a:ext>
            </a:extLst>
          </p:cNvPr>
          <p:cNvSpPr/>
          <p:nvPr/>
        </p:nvSpPr>
        <p:spPr>
          <a:xfrm>
            <a:off x="2478506" y="336081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4B3E18-B6A5-44EF-978B-C7234D740B65}"/>
              </a:ext>
            </a:extLst>
          </p:cNvPr>
          <p:cNvSpPr/>
          <p:nvPr/>
        </p:nvSpPr>
        <p:spPr>
          <a:xfrm>
            <a:off x="2799348" y="336081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08A5A0-3C3B-4B59-B4A3-5212D68A9578}"/>
              </a:ext>
            </a:extLst>
          </p:cNvPr>
          <p:cNvSpPr/>
          <p:nvPr/>
        </p:nvSpPr>
        <p:spPr>
          <a:xfrm>
            <a:off x="3120190" y="336081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6AACF5-0DA9-4D6D-B4E3-BACA3660A58A}"/>
              </a:ext>
            </a:extLst>
          </p:cNvPr>
          <p:cNvSpPr/>
          <p:nvPr/>
        </p:nvSpPr>
        <p:spPr>
          <a:xfrm>
            <a:off x="3441032" y="336081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4FAD6A-F1F2-4B11-90DE-2EEE640EDC78}"/>
              </a:ext>
            </a:extLst>
          </p:cNvPr>
          <p:cNvSpPr/>
          <p:nvPr/>
        </p:nvSpPr>
        <p:spPr>
          <a:xfrm>
            <a:off x="3761874" y="336081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CD987-4CFE-4BAB-A185-3A32E0257C54}"/>
              </a:ext>
            </a:extLst>
          </p:cNvPr>
          <p:cNvSpPr/>
          <p:nvPr/>
        </p:nvSpPr>
        <p:spPr>
          <a:xfrm>
            <a:off x="2157664" y="3569364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73001B-87D3-427C-97C5-DC6B46BA143B}"/>
              </a:ext>
            </a:extLst>
          </p:cNvPr>
          <p:cNvSpPr/>
          <p:nvPr/>
        </p:nvSpPr>
        <p:spPr>
          <a:xfrm>
            <a:off x="2478506" y="3569363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6B6684-1F1C-4EA6-96C4-451C31D6E073}"/>
              </a:ext>
            </a:extLst>
          </p:cNvPr>
          <p:cNvSpPr/>
          <p:nvPr/>
        </p:nvSpPr>
        <p:spPr>
          <a:xfrm>
            <a:off x="2799348" y="3569363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DF8E2D4-AD9A-4037-B597-94FD26EDC85D}"/>
              </a:ext>
            </a:extLst>
          </p:cNvPr>
          <p:cNvSpPr/>
          <p:nvPr/>
        </p:nvSpPr>
        <p:spPr>
          <a:xfrm>
            <a:off x="3120190" y="3569363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DFE6EC-54BF-4DC5-AA5F-F420F9EB3180}"/>
              </a:ext>
            </a:extLst>
          </p:cNvPr>
          <p:cNvSpPr/>
          <p:nvPr/>
        </p:nvSpPr>
        <p:spPr>
          <a:xfrm>
            <a:off x="3441032" y="3569362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34B391D-4621-488F-9AE8-75D209A65EF6}"/>
              </a:ext>
            </a:extLst>
          </p:cNvPr>
          <p:cNvSpPr/>
          <p:nvPr/>
        </p:nvSpPr>
        <p:spPr>
          <a:xfrm>
            <a:off x="3761874" y="3569362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B1D70E3-F36D-4212-AE04-40FDE32D0585}"/>
              </a:ext>
            </a:extLst>
          </p:cNvPr>
          <p:cNvSpPr/>
          <p:nvPr/>
        </p:nvSpPr>
        <p:spPr>
          <a:xfrm>
            <a:off x="2157664" y="3789939"/>
            <a:ext cx="1925052" cy="208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</a:t>
            </a:r>
            <a:endParaRPr lang="zh-CN" altLang="en-US" sz="1400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C69692C-0BF8-44B4-B6BF-70316C59B271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4553949" y="2564727"/>
            <a:ext cx="316840" cy="31843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3C976FD-AD12-427A-8ABF-221EE0C5A5BB}"/>
              </a:ext>
            </a:extLst>
          </p:cNvPr>
          <p:cNvSpPr txBox="1"/>
          <p:nvPr/>
        </p:nvSpPr>
        <p:spPr>
          <a:xfrm>
            <a:off x="2334128" y="107184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read()</a:t>
            </a:r>
            <a:endParaRPr lang="zh-CN" altLang="en-US" sz="1400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17B3215-B6D1-4E6C-87B2-8DC9D9D02A67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629527" y="60159"/>
            <a:ext cx="1363579" cy="398646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880D5EDD-385C-448B-8732-289BCCBC6E9D}"/>
              </a:ext>
            </a:extLst>
          </p:cNvPr>
          <p:cNvSpPr/>
          <p:nvPr/>
        </p:nvSpPr>
        <p:spPr>
          <a:xfrm>
            <a:off x="6312570" y="4211052"/>
            <a:ext cx="409071" cy="208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-1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C1EE89-5CF1-4585-81E9-3A9F04861A19}"/>
              </a:ext>
            </a:extLst>
          </p:cNvPr>
          <p:cNvSpPr/>
          <p:nvPr/>
        </p:nvSpPr>
        <p:spPr>
          <a:xfrm>
            <a:off x="6312570" y="1267327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C19354C-6ED4-46E3-896F-8249D6B95C36}"/>
              </a:ext>
            </a:extLst>
          </p:cNvPr>
          <p:cNvSpPr/>
          <p:nvPr/>
        </p:nvSpPr>
        <p:spPr>
          <a:xfrm>
            <a:off x="6633412" y="126732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24A3EA-3694-42F5-B46C-8E51B90B8E47}"/>
              </a:ext>
            </a:extLst>
          </p:cNvPr>
          <p:cNvSpPr/>
          <p:nvPr/>
        </p:nvSpPr>
        <p:spPr>
          <a:xfrm>
            <a:off x="6954254" y="126732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B17E7BE-84AD-4596-AAB7-B7C207B96FA5}"/>
              </a:ext>
            </a:extLst>
          </p:cNvPr>
          <p:cNvSpPr/>
          <p:nvPr/>
        </p:nvSpPr>
        <p:spPr>
          <a:xfrm>
            <a:off x="7275096" y="1267326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1DD31B8-A4D1-465E-BD38-1C2025601259}"/>
              </a:ext>
            </a:extLst>
          </p:cNvPr>
          <p:cNvSpPr/>
          <p:nvPr/>
        </p:nvSpPr>
        <p:spPr>
          <a:xfrm>
            <a:off x="7595938" y="12673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338EB6-4C8C-470C-A1CC-99A8CA01A77F}"/>
              </a:ext>
            </a:extLst>
          </p:cNvPr>
          <p:cNvSpPr/>
          <p:nvPr/>
        </p:nvSpPr>
        <p:spPr>
          <a:xfrm>
            <a:off x="7916780" y="1267325"/>
            <a:ext cx="320842" cy="2085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20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7C80DA0-0DCF-429C-B5DB-7F90E7A2D1AC}"/>
              </a:ext>
            </a:extLst>
          </p:cNvPr>
          <p:cNvSpPr/>
          <p:nvPr/>
        </p:nvSpPr>
        <p:spPr>
          <a:xfrm rot="16200000">
            <a:off x="4257174" y="397041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14135B5-21E8-433B-9750-E672F4CFAA80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rot="10800000" flipV="1">
            <a:off x="4477753" y="4010517"/>
            <a:ext cx="1804738" cy="56146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6F73451-F358-4467-85A0-1C26C3F677D7}"/>
              </a:ext>
            </a:extLst>
          </p:cNvPr>
          <p:cNvSpPr/>
          <p:nvPr/>
        </p:nvSpPr>
        <p:spPr>
          <a:xfrm>
            <a:off x="2159670" y="112293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Reader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DBEA3-DF11-4521-A26F-83A2A258CE51}"/>
              </a:ext>
            </a:extLst>
          </p:cNvPr>
          <p:cNvSpPr/>
          <p:nvPr/>
        </p:nvSpPr>
        <p:spPr>
          <a:xfrm>
            <a:off x="2159669" y="18448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8F5E4-4A9C-491D-9BEA-E5C05AEC5BD9}"/>
              </a:ext>
            </a:extLst>
          </p:cNvPr>
          <p:cNvSpPr/>
          <p:nvPr/>
        </p:nvSpPr>
        <p:spPr>
          <a:xfrm>
            <a:off x="2159668" y="226192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88781C-6DCF-4126-976B-AF01835AD1DD}"/>
              </a:ext>
            </a:extLst>
          </p:cNvPr>
          <p:cNvSpPr/>
          <p:nvPr/>
        </p:nvSpPr>
        <p:spPr>
          <a:xfrm>
            <a:off x="2159670" y="36495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InputStreamReader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8D7F57-4141-4E14-B6C5-56FF2F3F1459}"/>
              </a:ext>
            </a:extLst>
          </p:cNvPr>
          <p:cNvSpPr/>
          <p:nvPr/>
        </p:nvSpPr>
        <p:spPr>
          <a:xfrm>
            <a:off x="2159669" y="43714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65451A-86A6-4D20-A4A5-364259363102}"/>
              </a:ext>
            </a:extLst>
          </p:cNvPr>
          <p:cNvSpPr/>
          <p:nvPr/>
        </p:nvSpPr>
        <p:spPr>
          <a:xfrm>
            <a:off x="2159668" y="47885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551A0FF-AAF2-43D1-9F9C-B557AAF8B359}"/>
              </a:ext>
            </a:extLst>
          </p:cNvPr>
          <p:cNvSpPr/>
          <p:nvPr/>
        </p:nvSpPr>
        <p:spPr>
          <a:xfrm>
            <a:off x="6282491" y="36495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E5DCC1-B6BE-4C48-9F8B-7A72C69E976B}"/>
              </a:ext>
            </a:extLst>
          </p:cNvPr>
          <p:cNvSpPr/>
          <p:nvPr/>
        </p:nvSpPr>
        <p:spPr>
          <a:xfrm>
            <a:off x="6282490" y="43714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FD3827-4BC9-42C6-BB6D-6A4B27F5B57F}"/>
              </a:ext>
            </a:extLst>
          </p:cNvPr>
          <p:cNvSpPr/>
          <p:nvPr/>
        </p:nvSpPr>
        <p:spPr>
          <a:xfrm>
            <a:off x="6282489" y="47885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530A2D-00C3-4E9B-9656-2A0E88477DFC}"/>
              </a:ext>
            </a:extLst>
          </p:cNvPr>
          <p:cNvSpPr/>
          <p:nvPr/>
        </p:nvSpPr>
        <p:spPr>
          <a:xfrm>
            <a:off x="3098134" y="271111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5F05A6F-F14A-4834-A23D-66C757A4494E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 rot="5400000">
            <a:off x="2849488" y="3276596"/>
            <a:ext cx="745945" cy="1270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1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7C80DA0-0DCF-429C-B5DB-7F90E7A2D1AC}"/>
              </a:ext>
            </a:extLst>
          </p:cNvPr>
          <p:cNvSpPr/>
          <p:nvPr/>
        </p:nvSpPr>
        <p:spPr>
          <a:xfrm rot="16200000">
            <a:off x="4257174" y="397041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14135B5-21E8-433B-9750-E672F4CFAA80}"/>
              </a:ext>
            </a:extLst>
          </p:cNvPr>
          <p:cNvCxnSpPr>
            <a:cxnSpLocks/>
            <a:stCxn id="20" idx="1"/>
            <a:endCxn id="10" idx="3"/>
          </p:cNvCxnSpPr>
          <p:nvPr/>
        </p:nvCxnSpPr>
        <p:spPr>
          <a:xfrm rot="10800000" flipV="1">
            <a:off x="4477753" y="4010517"/>
            <a:ext cx="1804738" cy="56146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6F73451-F358-4467-85A0-1C26C3F677D7}"/>
              </a:ext>
            </a:extLst>
          </p:cNvPr>
          <p:cNvSpPr/>
          <p:nvPr/>
        </p:nvSpPr>
        <p:spPr>
          <a:xfrm>
            <a:off x="2159670" y="112293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/>
              <a:t>Writer</a:t>
            </a:r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DBEA3-DF11-4521-A26F-83A2A258CE51}"/>
              </a:ext>
            </a:extLst>
          </p:cNvPr>
          <p:cNvSpPr/>
          <p:nvPr/>
        </p:nvSpPr>
        <p:spPr>
          <a:xfrm>
            <a:off x="2159669" y="18448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8F5E4-4A9C-491D-9BEA-E5C05AEC5BD9}"/>
              </a:ext>
            </a:extLst>
          </p:cNvPr>
          <p:cNvSpPr/>
          <p:nvPr/>
        </p:nvSpPr>
        <p:spPr>
          <a:xfrm>
            <a:off x="2159668" y="226192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88781C-6DCF-4126-976B-AF01835AD1DD}"/>
              </a:ext>
            </a:extLst>
          </p:cNvPr>
          <p:cNvSpPr/>
          <p:nvPr/>
        </p:nvSpPr>
        <p:spPr>
          <a:xfrm>
            <a:off x="2159670" y="36495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OutputStreamWriter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8D7F57-4141-4E14-B6C5-56FF2F3F1459}"/>
              </a:ext>
            </a:extLst>
          </p:cNvPr>
          <p:cNvSpPr/>
          <p:nvPr/>
        </p:nvSpPr>
        <p:spPr>
          <a:xfrm>
            <a:off x="2159669" y="43714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65451A-86A6-4D20-A4A5-364259363102}"/>
              </a:ext>
            </a:extLst>
          </p:cNvPr>
          <p:cNvSpPr/>
          <p:nvPr/>
        </p:nvSpPr>
        <p:spPr>
          <a:xfrm>
            <a:off x="2159668" y="47885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551A0FF-AAF2-43D1-9F9C-B557AAF8B359}"/>
              </a:ext>
            </a:extLst>
          </p:cNvPr>
          <p:cNvSpPr/>
          <p:nvPr/>
        </p:nvSpPr>
        <p:spPr>
          <a:xfrm>
            <a:off x="6282491" y="36495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E5DCC1-B6BE-4C48-9F8B-7A72C69E976B}"/>
              </a:ext>
            </a:extLst>
          </p:cNvPr>
          <p:cNvSpPr/>
          <p:nvPr/>
        </p:nvSpPr>
        <p:spPr>
          <a:xfrm>
            <a:off x="6282490" y="43714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FD3827-4BC9-42C6-BB6D-6A4B27F5B57F}"/>
              </a:ext>
            </a:extLst>
          </p:cNvPr>
          <p:cNvSpPr/>
          <p:nvPr/>
        </p:nvSpPr>
        <p:spPr>
          <a:xfrm>
            <a:off x="6282489" y="47885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530A2D-00C3-4E9B-9656-2A0E88477DFC}"/>
              </a:ext>
            </a:extLst>
          </p:cNvPr>
          <p:cNvSpPr/>
          <p:nvPr/>
        </p:nvSpPr>
        <p:spPr>
          <a:xfrm>
            <a:off x="3098134" y="271111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5F05A6F-F14A-4834-A23D-66C757A4494E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 rot="5400000">
            <a:off x="2849488" y="3276596"/>
            <a:ext cx="745945" cy="1270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6F73451-F358-4467-85A0-1C26C3F677D7}"/>
              </a:ext>
            </a:extLst>
          </p:cNvPr>
          <p:cNvSpPr/>
          <p:nvPr/>
        </p:nvSpPr>
        <p:spPr>
          <a:xfrm>
            <a:off x="2159670" y="112293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InputStream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7DBEA3-DF11-4521-A26F-83A2A258CE51}"/>
              </a:ext>
            </a:extLst>
          </p:cNvPr>
          <p:cNvSpPr/>
          <p:nvPr/>
        </p:nvSpPr>
        <p:spPr>
          <a:xfrm>
            <a:off x="2159669" y="18448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8F5E4-4A9C-491D-9BEA-E5C05AEC5BD9}"/>
              </a:ext>
            </a:extLst>
          </p:cNvPr>
          <p:cNvSpPr/>
          <p:nvPr/>
        </p:nvSpPr>
        <p:spPr>
          <a:xfrm>
            <a:off x="2159668" y="226192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88781C-6DCF-4126-976B-AF01835AD1DD}"/>
              </a:ext>
            </a:extLst>
          </p:cNvPr>
          <p:cNvSpPr/>
          <p:nvPr/>
        </p:nvSpPr>
        <p:spPr>
          <a:xfrm>
            <a:off x="587548" y="36495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FileInputStream</a:t>
            </a:r>
            <a:endParaRPr lang="en-US" altLang="zh-CN" sz="14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8D7F57-4141-4E14-B6C5-56FF2F3F1459}"/>
              </a:ext>
            </a:extLst>
          </p:cNvPr>
          <p:cNvSpPr/>
          <p:nvPr/>
        </p:nvSpPr>
        <p:spPr>
          <a:xfrm>
            <a:off x="587547" y="43714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65451A-86A6-4D20-A4A5-364259363102}"/>
              </a:ext>
            </a:extLst>
          </p:cNvPr>
          <p:cNvSpPr/>
          <p:nvPr/>
        </p:nvSpPr>
        <p:spPr>
          <a:xfrm>
            <a:off x="587546" y="47885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F530A2D-00C3-4E9B-9656-2A0E88477DFC}"/>
              </a:ext>
            </a:extLst>
          </p:cNvPr>
          <p:cNvSpPr/>
          <p:nvPr/>
        </p:nvSpPr>
        <p:spPr>
          <a:xfrm>
            <a:off x="2729168" y="271111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75F05A6F-F14A-4834-A23D-66C757A4494E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 rot="5400000">
            <a:off x="1878944" y="2675018"/>
            <a:ext cx="745945" cy="1203156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01CB84E-0FB7-4619-BFD7-D2D353E3FC6B}"/>
              </a:ext>
            </a:extLst>
          </p:cNvPr>
          <p:cNvSpPr/>
          <p:nvPr/>
        </p:nvSpPr>
        <p:spPr>
          <a:xfrm>
            <a:off x="7926800" y="1122938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OutputStream</a:t>
            </a:r>
            <a:endParaRPr lang="en-US" altLang="zh-CN" sz="1400" i="1" dirty="0"/>
          </a:p>
          <a:p>
            <a:pPr algn="ctr"/>
            <a:r>
              <a:rPr lang="en-US" altLang="zh-CN" sz="1400" dirty="0"/>
              <a:t>{abstract}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182737-80C1-4777-8CC1-8BBEA555140F}"/>
              </a:ext>
            </a:extLst>
          </p:cNvPr>
          <p:cNvSpPr/>
          <p:nvPr/>
        </p:nvSpPr>
        <p:spPr>
          <a:xfrm>
            <a:off x="7926799" y="1844834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171AD0-2146-4AA0-8B21-152E643D038F}"/>
              </a:ext>
            </a:extLst>
          </p:cNvPr>
          <p:cNvSpPr/>
          <p:nvPr/>
        </p:nvSpPr>
        <p:spPr>
          <a:xfrm>
            <a:off x="7926798" y="2261928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31E7B2-D5A1-4C21-BB40-1F005D2FA99C}"/>
              </a:ext>
            </a:extLst>
          </p:cNvPr>
          <p:cNvSpPr/>
          <p:nvPr/>
        </p:nvSpPr>
        <p:spPr>
          <a:xfrm>
            <a:off x="6274467" y="364956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FileOutputStream</a:t>
            </a:r>
            <a:endParaRPr lang="en-US" altLang="zh-CN" sz="1400" i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F53E2F-0214-4033-8442-66D2F46E39F4}"/>
              </a:ext>
            </a:extLst>
          </p:cNvPr>
          <p:cNvSpPr/>
          <p:nvPr/>
        </p:nvSpPr>
        <p:spPr>
          <a:xfrm>
            <a:off x="6274466" y="437146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BABE1-5B7E-4AC8-9986-840668DE6400}"/>
              </a:ext>
            </a:extLst>
          </p:cNvPr>
          <p:cNvSpPr/>
          <p:nvPr/>
        </p:nvSpPr>
        <p:spPr>
          <a:xfrm>
            <a:off x="6274465" y="478855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E2EFF4B4-0768-47A4-A8CB-B77BB109B55E}"/>
              </a:ext>
            </a:extLst>
          </p:cNvPr>
          <p:cNvSpPr/>
          <p:nvPr/>
        </p:nvSpPr>
        <p:spPr>
          <a:xfrm>
            <a:off x="8571350" y="271111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E4ADF83-50C8-42CF-BD13-7870E91B604A}"/>
              </a:ext>
            </a:extLst>
          </p:cNvPr>
          <p:cNvCxnSpPr>
            <a:cxnSpLocks/>
            <a:stCxn id="31" idx="3"/>
            <a:endCxn id="25" idx="0"/>
          </p:cNvCxnSpPr>
          <p:nvPr/>
        </p:nvCxnSpPr>
        <p:spPr>
          <a:xfrm rot="5400000">
            <a:off x="7643495" y="2597387"/>
            <a:ext cx="745945" cy="1358419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610A46D-9751-4CCA-AEF2-4ACE46ED9547}"/>
              </a:ext>
            </a:extLst>
          </p:cNvPr>
          <p:cNvSpPr/>
          <p:nvPr/>
        </p:nvSpPr>
        <p:spPr>
          <a:xfrm>
            <a:off x="3397754" y="365591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ByteArrayInputStream</a:t>
            </a:r>
            <a:endParaRPr lang="en-US" altLang="zh-CN" sz="1400" i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970A6E-91E9-4CFA-A5D1-3D5819F752D3}"/>
              </a:ext>
            </a:extLst>
          </p:cNvPr>
          <p:cNvSpPr/>
          <p:nvPr/>
        </p:nvSpPr>
        <p:spPr>
          <a:xfrm>
            <a:off x="3397753" y="437781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BF0CB0-547D-4D56-93AA-84BAE9A32003}"/>
              </a:ext>
            </a:extLst>
          </p:cNvPr>
          <p:cNvSpPr/>
          <p:nvPr/>
        </p:nvSpPr>
        <p:spPr>
          <a:xfrm>
            <a:off x="3397752" y="479490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B8BEE150-8C2B-4AE3-8A63-32ADD7AD8D28}"/>
              </a:ext>
            </a:extLst>
          </p:cNvPr>
          <p:cNvSpPr/>
          <p:nvPr/>
        </p:nvSpPr>
        <p:spPr>
          <a:xfrm>
            <a:off x="3397752" y="2695070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E4FCA74-BD7D-40A8-94B2-B29C005A57A0}"/>
              </a:ext>
            </a:extLst>
          </p:cNvPr>
          <p:cNvCxnSpPr>
            <a:cxnSpLocks/>
            <a:stCxn id="36" idx="3"/>
            <a:endCxn id="33" idx="0"/>
          </p:cNvCxnSpPr>
          <p:nvPr/>
        </p:nvCxnSpPr>
        <p:spPr>
          <a:xfrm rot="16200000" flipH="1">
            <a:off x="3607139" y="2802514"/>
            <a:ext cx="768344" cy="938466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0D666AB3-F0DF-44F4-BEA0-DB26FA5C84FC}"/>
              </a:ext>
            </a:extLst>
          </p:cNvPr>
          <p:cNvSpPr/>
          <p:nvPr/>
        </p:nvSpPr>
        <p:spPr>
          <a:xfrm>
            <a:off x="9928050" y="3655919"/>
            <a:ext cx="2125579" cy="7218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/>
              <a:t>ByteArrayOutputStream</a:t>
            </a:r>
            <a:endParaRPr lang="en-US" altLang="zh-CN" sz="1400" i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6B0A6A-F650-402F-B9F0-A2230098ECDF}"/>
              </a:ext>
            </a:extLst>
          </p:cNvPr>
          <p:cNvSpPr/>
          <p:nvPr/>
        </p:nvSpPr>
        <p:spPr>
          <a:xfrm>
            <a:off x="9928049" y="4377815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A07DE4A-AC33-42E1-B6B4-50AF04FCFB63}"/>
              </a:ext>
            </a:extLst>
          </p:cNvPr>
          <p:cNvSpPr/>
          <p:nvPr/>
        </p:nvSpPr>
        <p:spPr>
          <a:xfrm>
            <a:off x="9928048" y="4794909"/>
            <a:ext cx="2125579" cy="4170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2DABD1E-DB85-4C1A-A726-82C2A2981D1F}"/>
              </a:ext>
            </a:extLst>
          </p:cNvPr>
          <p:cNvSpPr/>
          <p:nvPr/>
        </p:nvSpPr>
        <p:spPr>
          <a:xfrm>
            <a:off x="9318445" y="2717469"/>
            <a:ext cx="248652" cy="1925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224EBCC-D8CD-4325-867C-42C35F022853}"/>
              </a:ext>
            </a:extLst>
          </p:cNvPr>
          <p:cNvCxnSpPr>
            <a:cxnSpLocks/>
            <a:stCxn id="41" idx="3"/>
            <a:endCxn id="38" idx="0"/>
          </p:cNvCxnSpPr>
          <p:nvPr/>
        </p:nvCxnSpPr>
        <p:spPr>
          <a:xfrm rot="16200000" flipH="1">
            <a:off x="9843833" y="2508911"/>
            <a:ext cx="745945" cy="1548069"/>
          </a:xfrm>
          <a:prstGeom prst="bentConnector3">
            <a:avLst>
              <a:gd name="adj1" fmla="val 50000"/>
            </a:avLst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84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367</Words>
  <Application>Microsoft Office PowerPoint</Application>
  <PresentationFormat>宽屏</PresentationFormat>
  <Paragraphs>258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sparkaochong@outlook.com</dc:creator>
  <cp:lastModifiedBy>sparkaochong@outlook.com</cp:lastModifiedBy>
  <cp:revision>95</cp:revision>
  <dcterms:created xsi:type="dcterms:W3CDTF">2019-02-12T06:43:25Z</dcterms:created>
  <dcterms:modified xsi:type="dcterms:W3CDTF">2019-03-13T11:42:05Z</dcterms:modified>
</cp:coreProperties>
</file>