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71011" y="1961804"/>
            <a:ext cx="2244436" cy="65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栈内存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1011" y="2618509"/>
            <a:ext cx="2244436" cy="498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instA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71011" y="3117273"/>
            <a:ext cx="2244436" cy="498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instB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71011" y="3616037"/>
            <a:ext cx="2244436" cy="498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instC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58005" y="4247804"/>
            <a:ext cx="327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instA</a:t>
            </a:r>
            <a:r>
              <a:rPr lang="en-US" altLang="zh-CN" dirty="0"/>
              <a:t> = </a:t>
            </a:r>
            <a:r>
              <a:rPr lang="en-US" altLang="zh-CN" dirty="0" err="1"/>
              <a:t>Singleton.getInstance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instB</a:t>
            </a:r>
            <a:r>
              <a:rPr lang="en-US" altLang="zh-CN" dirty="0"/>
              <a:t> = </a:t>
            </a:r>
            <a:r>
              <a:rPr lang="en-US" altLang="zh-CN" dirty="0" err="1"/>
              <a:t>Singleton.getInstance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instC</a:t>
            </a:r>
            <a:r>
              <a:rPr lang="en-US" altLang="zh-CN" dirty="0"/>
              <a:t> = </a:t>
            </a:r>
            <a:r>
              <a:rPr lang="en-US" altLang="zh-CN" dirty="0" err="1"/>
              <a:t>Singleton.getInstance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86058" y="1961804"/>
            <a:ext cx="2244436" cy="6567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堆内存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86058" y="2618509"/>
            <a:ext cx="2244436" cy="498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保存类属性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假设此处有属性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86058" y="3117273"/>
            <a:ext cx="2244436" cy="498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986058" y="3616037"/>
            <a:ext cx="2244436" cy="498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64029" y="1961804"/>
            <a:ext cx="2244436" cy="6567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全局数据区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64029" y="2618509"/>
            <a:ext cx="2244436" cy="4987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instance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7" name="肘形连接符 16"/>
          <p:cNvCxnSpPr>
            <a:stCxn id="15" idx="1"/>
            <a:endCxn id="11" idx="3"/>
          </p:cNvCxnSpPr>
          <p:nvPr/>
        </p:nvCxnSpPr>
        <p:spPr>
          <a:xfrm rot="10800000" flipH="1">
            <a:off x="1064028" y="2867891"/>
            <a:ext cx="10166465" cy="12700"/>
          </a:xfrm>
          <a:prstGeom prst="bentConnector5">
            <a:avLst>
              <a:gd name="adj1" fmla="val -2249"/>
              <a:gd name="adj2" fmla="val 14629094"/>
              <a:gd name="adj3" fmla="val 1022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3"/>
            <a:endCxn id="11" idx="1"/>
          </p:cNvCxnSpPr>
          <p:nvPr/>
        </p:nvCxnSpPr>
        <p:spPr>
          <a:xfrm>
            <a:off x="7215447" y="2867891"/>
            <a:ext cx="17706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11" idx="1"/>
          </p:cNvCxnSpPr>
          <p:nvPr/>
        </p:nvCxnSpPr>
        <p:spPr>
          <a:xfrm flipV="1">
            <a:off x="7215447" y="2867891"/>
            <a:ext cx="1770611" cy="498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  <a:endCxn id="11" idx="1"/>
          </p:cNvCxnSpPr>
          <p:nvPr/>
        </p:nvCxnSpPr>
        <p:spPr>
          <a:xfrm flipV="1">
            <a:off x="7215447" y="2867891"/>
            <a:ext cx="1770611" cy="9975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3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23</cp:revision>
  <dcterms:created xsi:type="dcterms:W3CDTF">2019-02-12T06:43:25Z</dcterms:created>
  <dcterms:modified xsi:type="dcterms:W3CDTF">2019-02-19T09:30:16Z</dcterms:modified>
</cp:coreProperties>
</file>