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arkaochong@outlook.com" initials="s" lastIdx="1" clrIdx="0">
    <p:extLst>
      <p:ext uri="{19B8F6BF-5375-455C-9EA6-DF929625EA0E}">
        <p15:presenceInfo xmlns:p15="http://schemas.microsoft.com/office/powerpoint/2012/main" userId="d28e64cb4ac97c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3CA85-E2FE-46FC-A807-F08809918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DE95B7-5EEA-40F0-81BC-FDC97B058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0052F-3528-464C-9212-2A9FB1B1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737B6-3DA9-49E1-A5AC-272B6B44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9D3D8-CF89-4ED5-85ED-409455E0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03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8D5F0-9582-4E12-974F-0B73D4F5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02E52A-F38E-4F3A-AFD3-F8BAE27E8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6BCB9-D13D-4738-ADA2-61D79607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E4493-D5F2-4CA7-BDA5-D4A7D413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F16C0-BBE5-4096-9452-A330C04A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88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DD95C8-A789-405C-998E-C83C0D7E4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7E608-8BBE-416B-B010-6A8CF82F9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53F25-D104-4718-95D5-5411D2CC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6E703-E70E-49F2-B8EF-7957D16A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61DD7-79EB-4F2D-80D2-8E5B4B75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49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00863-EC4C-4E46-AFED-1EAC4B78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F1F4F-FFFB-407A-91F2-007B163A4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2AF4F8-4E3F-4F80-BE87-A4D58AC9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223AC-9B6C-4BF1-A89B-A395B03C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E9071-A966-4214-8967-021C7BFB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44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10C52-C1A0-4A38-A40F-A6335036E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249F6B-70C2-4106-97B2-DA16CDC10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FCDB8A-0282-418D-B530-5B0FE29B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D0B775-D0A1-4D41-8918-9A6C7958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09B74-4EF8-4739-8F09-152EF02E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40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1CE51-0E2C-48BF-89E5-75BB942F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45464-3344-4547-9957-182031742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6E05AD-16E9-43F9-B2AB-A508092DC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A6D85F-4FAE-441B-B45B-06C31BB6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DC9711-9ADF-460E-8E18-7DB7C3E4F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F92D3-F468-4E55-A93E-0652FE36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71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335E3-5EE7-4955-962F-C8E4DDE0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54C150-65AF-420C-877B-5E0B03859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B8DC34-240F-4935-9141-BB43203EC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9D0123-4BBF-4D33-B83B-0956CFA65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BB6DBC-709A-404C-B2E1-F207E5A73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71BF5D-64CF-4D1F-9676-12ACE17E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D283D5-7108-43F0-87C2-1464BAF6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F3848A-CF85-438A-967D-E0895C40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3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88377-289A-46FE-8FEF-1431AFC8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C17628-9772-4193-A612-8C323A06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D8BED8-AA66-48E1-944F-52C755E27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8F5989-6DD2-4BFD-BA80-4512940B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42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7CD306-1B63-4554-A8F0-6F6E21B7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DCCBBE-10F9-4C09-886E-005E8B29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6B5325-DDA1-4B19-8DBF-0370C48A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9844C-DAA8-43D2-8796-CB86CEF89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E09FB-4DBA-48AC-9BFF-C3C8E3B2E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C45D77-7E9A-489D-B504-A7273F571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A5EF3E-9892-45D0-8DAF-AF31169E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E7F546-89AD-4D20-BDB2-EBBA7307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A17DA-1A8F-4C04-947C-97FE3D01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32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CD409-9F8E-4A83-AD69-029EBEBE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EC31E0-1D7F-4A9D-9F8E-3AB673C89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CE7532-2B50-4B2D-92B9-D39FDAEAE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F2D1BE-5C4F-441F-89EB-769900FA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90BBFE-61BB-44B7-A245-BD1B879E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A90F8B-132C-402E-B2B1-6151E51E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73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6CE52C-C484-46C9-AA1E-25F90145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0F3289-AA8B-4186-A6A2-B6C3F7A20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E4FD0-895B-4685-8013-DABC093EA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AD526-FDB9-46BC-83A8-CD6DFC0F7FFF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64150-C550-40C0-9E86-1C837D803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B12CE7-C4A6-45F5-BDF6-D636B3C6B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9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接点 1"/>
          <p:cNvSpPr/>
          <p:nvPr/>
        </p:nvSpPr>
        <p:spPr>
          <a:xfrm>
            <a:off x="1953492" y="41561"/>
            <a:ext cx="764771" cy="714895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开始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473432" y="1014151"/>
            <a:ext cx="1724890" cy="40732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产生异常</a:t>
            </a:r>
            <a:endParaRPr lang="zh-CN" altLang="en-US" sz="1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473432" y="1770611"/>
            <a:ext cx="1724890" cy="46016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自动实例化相关的异常类对象</a:t>
            </a:r>
            <a:endParaRPr lang="zh-CN" altLang="en-US" sz="1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6" name="直接箭头连接符 15"/>
          <p:cNvCxnSpPr>
            <a:stCxn id="2" idx="4"/>
            <a:endCxn id="3" idx="0"/>
          </p:cNvCxnSpPr>
          <p:nvPr/>
        </p:nvCxnSpPr>
        <p:spPr>
          <a:xfrm flipH="1">
            <a:off x="2335877" y="756456"/>
            <a:ext cx="1" cy="2576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3" idx="2"/>
            <a:endCxn id="19" idx="0"/>
          </p:cNvCxnSpPr>
          <p:nvPr/>
        </p:nvCxnSpPr>
        <p:spPr>
          <a:xfrm>
            <a:off x="2335877" y="1421474"/>
            <a:ext cx="0" cy="3491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决策 21"/>
          <p:cNvSpPr/>
          <p:nvPr/>
        </p:nvSpPr>
        <p:spPr>
          <a:xfrm>
            <a:off x="1578900" y="2552006"/>
            <a:ext cx="1513954" cy="6650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存在异常信息？</a:t>
            </a:r>
            <a:endParaRPr lang="zh-CN" altLang="en-US" sz="1100" dirty="0"/>
          </a:p>
        </p:txBody>
      </p:sp>
      <p:cxnSp>
        <p:nvCxnSpPr>
          <p:cNvPr id="26" name="直接箭头连接符 25"/>
          <p:cNvCxnSpPr>
            <a:stCxn id="19" idx="2"/>
            <a:endCxn id="22" idx="0"/>
          </p:cNvCxnSpPr>
          <p:nvPr/>
        </p:nvCxnSpPr>
        <p:spPr>
          <a:xfrm>
            <a:off x="2335877" y="2230778"/>
            <a:ext cx="0" cy="3212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4840087" y="2202872"/>
            <a:ext cx="1724890" cy="57357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打印异常信息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1" name="肘形连接符 30"/>
          <p:cNvCxnSpPr>
            <a:stCxn id="22" idx="3"/>
            <a:endCxn id="29" idx="1"/>
          </p:cNvCxnSpPr>
          <p:nvPr/>
        </p:nvCxnSpPr>
        <p:spPr>
          <a:xfrm flipV="1">
            <a:off x="3092854" y="2489661"/>
            <a:ext cx="1747233" cy="39485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323395" y="2822755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false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7458596" y="2202872"/>
            <a:ext cx="1724890" cy="57357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中断程序执行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8" name="流程图: 接点 37"/>
          <p:cNvSpPr/>
          <p:nvPr/>
        </p:nvSpPr>
        <p:spPr>
          <a:xfrm>
            <a:off x="10077105" y="2132212"/>
            <a:ext cx="764771" cy="714895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结束</a:t>
            </a:r>
          </a:p>
        </p:txBody>
      </p:sp>
      <p:cxnSp>
        <p:nvCxnSpPr>
          <p:cNvPr id="39" name="直接箭头连接符 38"/>
          <p:cNvCxnSpPr>
            <a:stCxn id="29" idx="3"/>
            <a:endCxn id="35" idx="1"/>
          </p:cNvCxnSpPr>
          <p:nvPr/>
        </p:nvCxnSpPr>
        <p:spPr>
          <a:xfrm>
            <a:off x="6564977" y="2489661"/>
            <a:ext cx="8936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9183486" y="2489660"/>
            <a:ext cx="8936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407086" y="320930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true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1473432" y="3621973"/>
            <a:ext cx="1724890" cy="50470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Try</a:t>
            </a:r>
            <a:r>
              <a:rPr lang="zh-CN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捕获异常实例化对象</a:t>
            </a:r>
            <a:endParaRPr lang="zh-CN" altLang="en-US" sz="1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46" name="直接箭头连接符 45"/>
          <p:cNvCxnSpPr>
            <a:stCxn id="22" idx="2"/>
            <a:endCxn id="45" idx="0"/>
          </p:cNvCxnSpPr>
          <p:nvPr/>
        </p:nvCxnSpPr>
        <p:spPr>
          <a:xfrm>
            <a:off x="2335877" y="3217024"/>
            <a:ext cx="0" cy="4049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流程图: 决策 53"/>
          <p:cNvSpPr/>
          <p:nvPr/>
        </p:nvSpPr>
        <p:spPr>
          <a:xfrm>
            <a:off x="947133" y="4522120"/>
            <a:ext cx="1513954" cy="6650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catch1</a:t>
            </a:r>
            <a:r>
              <a:rPr lang="zh-CN" altLang="en-US" sz="1100" dirty="0" smtClean="0"/>
              <a:t>匹配</a:t>
            </a:r>
            <a:r>
              <a:rPr lang="en-US" altLang="zh-CN" sz="1100" dirty="0" smtClean="0"/>
              <a:t>?</a:t>
            </a:r>
            <a:endParaRPr lang="zh-CN" altLang="en-US" sz="1100" dirty="0"/>
          </a:p>
        </p:txBody>
      </p:sp>
      <p:sp>
        <p:nvSpPr>
          <p:cNvPr id="55" name="流程图: 决策 54"/>
          <p:cNvSpPr/>
          <p:nvPr/>
        </p:nvSpPr>
        <p:spPr>
          <a:xfrm>
            <a:off x="2882370" y="5095696"/>
            <a:ext cx="1513954" cy="6650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</a:t>
            </a:r>
            <a:r>
              <a:rPr lang="en-US" altLang="zh-CN" sz="1100" dirty="0" smtClean="0"/>
              <a:t>atch2</a:t>
            </a:r>
            <a:r>
              <a:rPr lang="zh-CN" altLang="en-US" sz="1100" dirty="0" smtClean="0"/>
              <a:t>匹配</a:t>
            </a:r>
            <a:r>
              <a:rPr lang="en-US" altLang="zh-CN" sz="1100" dirty="0" smtClean="0"/>
              <a:t>?</a:t>
            </a:r>
            <a:endParaRPr lang="zh-CN" altLang="en-US" sz="1100" dirty="0"/>
          </a:p>
        </p:txBody>
      </p:sp>
      <p:cxnSp>
        <p:nvCxnSpPr>
          <p:cNvPr id="56" name="肘形连接符 55"/>
          <p:cNvCxnSpPr>
            <a:stCxn id="45" idx="2"/>
            <a:endCxn id="54" idx="0"/>
          </p:cNvCxnSpPr>
          <p:nvPr/>
        </p:nvCxnSpPr>
        <p:spPr>
          <a:xfrm rot="5400000">
            <a:off x="1822272" y="4008515"/>
            <a:ext cx="395444" cy="63176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4" idx="3"/>
            <a:endCxn id="55" idx="0"/>
          </p:cNvCxnSpPr>
          <p:nvPr/>
        </p:nvCxnSpPr>
        <p:spPr>
          <a:xfrm>
            <a:off x="2461087" y="4854629"/>
            <a:ext cx="1178260" cy="24106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2776902" y="6088477"/>
            <a:ext cx="1724890" cy="43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处理异常</a:t>
            </a:r>
            <a:endParaRPr lang="zh-CN" altLang="en-US" sz="1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841371" y="5594458"/>
            <a:ext cx="1724890" cy="43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处理异常</a:t>
            </a:r>
            <a:endParaRPr lang="zh-CN" altLang="en-US" sz="1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73" name="肘形连接符 72"/>
          <p:cNvCxnSpPr>
            <a:stCxn id="54" idx="2"/>
            <a:endCxn id="72" idx="0"/>
          </p:cNvCxnSpPr>
          <p:nvPr/>
        </p:nvCxnSpPr>
        <p:spPr>
          <a:xfrm rot="5400000">
            <a:off x="1500303" y="5390651"/>
            <a:ext cx="407320" cy="29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028769" y="518713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true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3050217" y="566433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true</a:t>
            </a:r>
            <a:endParaRPr lang="zh-CN" altLang="en-US" dirty="0"/>
          </a:p>
        </p:txBody>
      </p:sp>
      <p:cxnSp>
        <p:nvCxnSpPr>
          <p:cNvPr id="81" name="直接箭头连接符 80"/>
          <p:cNvCxnSpPr>
            <a:stCxn id="55" idx="2"/>
            <a:endCxn id="65" idx="0"/>
          </p:cNvCxnSpPr>
          <p:nvPr/>
        </p:nvCxnSpPr>
        <p:spPr>
          <a:xfrm>
            <a:off x="3639347" y="5760714"/>
            <a:ext cx="0" cy="3277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5153301" y="4424148"/>
            <a:ext cx="1724890" cy="43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执行</a:t>
            </a:r>
            <a:r>
              <a:rPr lang="en-US" altLang="zh-CN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finally</a:t>
            </a:r>
            <a:r>
              <a:rPr lang="zh-CN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</a:t>
            </a:r>
            <a:endParaRPr lang="zh-CN" altLang="en-US" sz="1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7" name="肘形连接符 86"/>
          <p:cNvCxnSpPr>
            <a:stCxn id="72" idx="2"/>
            <a:endCxn id="86" idx="1"/>
          </p:cNvCxnSpPr>
          <p:nvPr/>
        </p:nvCxnSpPr>
        <p:spPr>
          <a:xfrm rot="5400000" flipH="1" flipV="1">
            <a:off x="2735783" y="3607421"/>
            <a:ext cx="1385550" cy="3449485"/>
          </a:xfrm>
          <a:prstGeom prst="bentConnector4">
            <a:avLst>
              <a:gd name="adj1" fmla="val -53097"/>
              <a:gd name="adj2" fmla="val 9310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65" idx="2"/>
            <a:endCxn id="86" idx="1"/>
          </p:cNvCxnSpPr>
          <p:nvPr/>
        </p:nvCxnSpPr>
        <p:spPr>
          <a:xfrm rot="5400000" flipH="1" flipV="1">
            <a:off x="3456539" y="4822197"/>
            <a:ext cx="1879569" cy="1513954"/>
          </a:xfrm>
          <a:prstGeom prst="bentConnector4">
            <a:avLst>
              <a:gd name="adj1" fmla="val -4644"/>
              <a:gd name="adj2" fmla="val 7903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55" idx="3"/>
            <a:endCxn id="86" idx="1"/>
          </p:cNvCxnSpPr>
          <p:nvPr/>
        </p:nvCxnSpPr>
        <p:spPr>
          <a:xfrm flipV="1">
            <a:off x="4396324" y="4639389"/>
            <a:ext cx="756977" cy="78881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决策 109"/>
          <p:cNvSpPr/>
          <p:nvPr/>
        </p:nvSpPr>
        <p:spPr>
          <a:xfrm>
            <a:off x="5258768" y="5246665"/>
            <a:ext cx="1513954" cy="6650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处理？</a:t>
            </a:r>
            <a:endParaRPr lang="zh-CN" altLang="en-US" sz="1100" dirty="0"/>
          </a:p>
        </p:txBody>
      </p:sp>
      <p:cxnSp>
        <p:nvCxnSpPr>
          <p:cNvPr id="111" name="直接箭头连接符 110"/>
          <p:cNvCxnSpPr>
            <a:stCxn id="86" idx="2"/>
            <a:endCxn id="110" idx="0"/>
          </p:cNvCxnSpPr>
          <p:nvPr/>
        </p:nvCxnSpPr>
        <p:spPr>
          <a:xfrm flipH="1">
            <a:off x="6015745" y="4854629"/>
            <a:ext cx="1" cy="3920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圆角矩形 115"/>
          <p:cNvSpPr/>
          <p:nvPr/>
        </p:nvSpPr>
        <p:spPr>
          <a:xfrm>
            <a:off x="5153300" y="6301930"/>
            <a:ext cx="1724890" cy="43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其他代码</a:t>
            </a:r>
            <a:endParaRPr lang="zh-CN" altLang="en-US" sz="1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17" name="直接箭头连接符 116"/>
          <p:cNvCxnSpPr>
            <a:stCxn id="110" idx="2"/>
            <a:endCxn id="116" idx="0"/>
          </p:cNvCxnSpPr>
          <p:nvPr/>
        </p:nvCxnSpPr>
        <p:spPr>
          <a:xfrm>
            <a:off x="6015745" y="5911683"/>
            <a:ext cx="0" cy="3902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5343012" y="588788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true</a:t>
            </a:r>
            <a:endParaRPr lang="zh-CN" altLang="en-US" dirty="0"/>
          </a:p>
        </p:txBody>
      </p:sp>
      <p:sp>
        <p:nvSpPr>
          <p:cNvPr id="123" name="文本框 122"/>
          <p:cNvSpPr txBox="1"/>
          <p:nvPr/>
        </p:nvSpPr>
        <p:spPr>
          <a:xfrm>
            <a:off x="5093744" y="1817808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JVM</a:t>
            </a:r>
            <a:r>
              <a:rPr lang="zh-CN" altLang="en-US" sz="1200" dirty="0" smtClean="0"/>
              <a:t>默认处理</a:t>
            </a:r>
            <a:endParaRPr lang="zh-CN" altLang="en-US" sz="1200" dirty="0"/>
          </a:p>
        </p:txBody>
      </p:sp>
      <p:cxnSp>
        <p:nvCxnSpPr>
          <p:cNvPr id="126" name="肘形连接符 125"/>
          <p:cNvCxnSpPr>
            <a:stCxn id="110" idx="3"/>
            <a:endCxn id="29" idx="2"/>
          </p:cNvCxnSpPr>
          <p:nvPr/>
        </p:nvCxnSpPr>
        <p:spPr>
          <a:xfrm flipH="1" flipV="1">
            <a:off x="5702532" y="2776450"/>
            <a:ext cx="1070190" cy="2802724"/>
          </a:xfrm>
          <a:prstGeom prst="bentConnector4">
            <a:avLst>
              <a:gd name="adj1" fmla="val -21361"/>
              <a:gd name="adj2" fmla="val 5593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肘形连接符 128"/>
          <p:cNvCxnSpPr>
            <a:stCxn id="116" idx="3"/>
            <a:endCxn id="38" idx="4"/>
          </p:cNvCxnSpPr>
          <p:nvPr/>
        </p:nvCxnSpPr>
        <p:spPr>
          <a:xfrm flipV="1">
            <a:off x="6878190" y="2847107"/>
            <a:ext cx="3581301" cy="367006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93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51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sparkaochong@outlook.com</dc:creator>
  <cp:lastModifiedBy>sparkaochong@outlook.com</cp:lastModifiedBy>
  <cp:revision>28</cp:revision>
  <dcterms:created xsi:type="dcterms:W3CDTF">2019-02-12T06:43:25Z</dcterms:created>
  <dcterms:modified xsi:type="dcterms:W3CDTF">2019-02-20T04:59:37Z</dcterms:modified>
</cp:coreProperties>
</file>