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arkaochong@outlook.com" initials="s" lastIdx="1" clrIdx="0">
    <p:extLst>
      <p:ext uri="{19B8F6BF-5375-455C-9EA6-DF929625EA0E}">
        <p15:presenceInfo xmlns:p15="http://schemas.microsoft.com/office/powerpoint/2012/main" userId="d28e64cb4ac97c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5T12:32:30.65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5T12:32:30.65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5T12:32:30.65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5T12:32:30.65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5T12:32:30.65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5T12:32:30.65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5T12:32:30.65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3CA85-E2FE-46FC-A807-F08809918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DE95B7-5EEA-40F0-81BC-FDC97B058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0052F-3528-464C-9212-2A9FB1B1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737B6-3DA9-49E1-A5AC-272B6B44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9D3D8-CF89-4ED5-85ED-409455E0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3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8D5F0-9582-4E12-974F-0B73D4F5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02E52A-F38E-4F3A-AFD3-F8BAE27E8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6BCB9-D13D-4738-ADA2-61D79607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E4493-D5F2-4CA7-BDA5-D4A7D41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F16C0-BBE5-4096-9452-A330C04A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8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DD95C8-A789-405C-998E-C83C0D7E4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7E608-8BBE-416B-B010-6A8CF82F9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53F25-D104-4718-95D5-5411D2CC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6E703-E70E-49F2-B8EF-7957D16A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61DD7-79EB-4F2D-80D2-8E5B4B75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9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00863-EC4C-4E46-AFED-1EAC4B78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F1F4F-FFFB-407A-91F2-007B163A4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AF4F8-4E3F-4F80-BE87-A4D58AC9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223AC-9B6C-4BF1-A89B-A395B03C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E9071-A966-4214-8967-021C7BFB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44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10C52-C1A0-4A38-A40F-A6335036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249F6B-70C2-4106-97B2-DA16CDC10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CDB8A-0282-418D-B530-5B0FE29B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0B775-D0A1-4D41-8918-9A6C7958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09B74-4EF8-4739-8F09-152EF02E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0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1CE51-0E2C-48BF-89E5-75BB942F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45464-3344-4547-9957-182031742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6E05AD-16E9-43F9-B2AB-A508092DC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6D85F-4FAE-441B-B45B-06C31BB6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DC9711-9ADF-460E-8E18-7DB7C3E4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F92D3-F468-4E55-A93E-0652FE36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71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335E3-5EE7-4955-962F-C8E4DDE0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54C150-65AF-420C-877B-5E0B03859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B8DC34-240F-4935-9141-BB43203EC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9D0123-4BBF-4D33-B83B-0956CFA65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BB6DBC-709A-404C-B2E1-F207E5A73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71BF5D-64CF-4D1F-9676-12ACE17E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D283D5-7108-43F0-87C2-1464BAF6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F3848A-CF85-438A-967D-E0895C40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3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88377-289A-46FE-8FEF-1431AFC8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C17628-9772-4193-A612-8C323A06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D8BED8-AA66-48E1-944F-52C755E2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8F5989-6DD2-4BFD-BA80-4512940B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2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7CD306-1B63-4554-A8F0-6F6E21B7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DCCBBE-10F9-4C09-886E-005E8B29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6B5325-DDA1-4B19-8DBF-0370C48A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9844C-DAA8-43D2-8796-CB86CEF8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E09FB-4DBA-48AC-9BFF-C3C8E3B2E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C45D77-7E9A-489D-B504-A7273F571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A5EF3E-9892-45D0-8DAF-AF31169E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E7F546-89AD-4D20-BDB2-EBBA7307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A17DA-1A8F-4C04-947C-97FE3D01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32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CD409-9F8E-4A83-AD69-029EBEBE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EC31E0-1D7F-4A9D-9F8E-3AB673C89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CE7532-2B50-4B2D-92B9-D39FDAEAE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F2D1BE-5C4F-441F-89EB-769900FA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0BBFE-61BB-44B7-A245-BD1B879E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A90F8B-132C-402E-B2B1-6151E51E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3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6CE52C-C484-46C9-AA1E-25F90145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0F3289-AA8B-4186-A6A2-B6C3F7A20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E4FD0-895B-4685-8013-DABC093EA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AD526-FDB9-46BC-83A8-CD6DFC0F7FFF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64150-C550-40C0-9E86-1C837D803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12CE7-C4A6-45F5-BDF6-D636B3C6B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9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04851" y="268501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34640" y="2801389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43200" y="259357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89367" y="259357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834640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913611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96348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575319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131425" y="290945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10396" y="298605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加号 14"/>
          <p:cNvSpPr/>
          <p:nvPr/>
        </p:nvSpPr>
        <p:spPr>
          <a:xfrm>
            <a:off x="2431473" y="2743200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加号 15"/>
          <p:cNvSpPr/>
          <p:nvPr/>
        </p:nvSpPr>
        <p:spPr>
          <a:xfrm>
            <a:off x="4426527" y="2743200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913612" y="2419004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4" idx="3"/>
            <a:endCxn id="15" idx="2"/>
          </p:cNvCxnSpPr>
          <p:nvPr/>
        </p:nvCxnSpPr>
        <p:spPr>
          <a:xfrm flipV="1">
            <a:off x="2062403" y="2860471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428209" y="2793076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36769" y="2585258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882936" y="2585258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428209" y="2892829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507180" y="296942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089917" y="2892829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168888" y="296942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724994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803965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加号 29"/>
          <p:cNvSpPr/>
          <p:nvPr/>
        </p:nvSpPr>
        <p:spPr>
          <a:xfrm>
            <a:off x="5025042" y="2734887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加号 30"/>
          <p:cNvSpPr/>
          <p:nvPr/>
        </p:nvSpPr>
        <p:spPr>
          <a:xfrm>
            <a:off x="7020096" y="2734887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507181" y="2410691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endCxn id="30" idx="2"/>
          </p:cNvCxnSpPr>
          <p:nvPr/>
        </p:nvCxnSpPr>
        <p:spPr>
          <a:xfrm flipV="1">
            <a:off x="4655972" y="2852158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021778" y="2774082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930338" y="2566264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476505" y="2566264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021778" y="287383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100749" y="295043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83486" y="287383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8762457" y="295043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9318563" y="2882148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9397534" y="295874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加号 42"/>
          <p:cNvSpPr/>
          <p:nvPr/>
        </p:nvSpPr>
        <p:spPr>
          <a:xfrm>
            <a:off x="7618611" y="2715893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加号 43"/>
          <p:cNvSpPr/>
          <p:nvPr/>
        </p:nvSpPr>
        <p:spPr>
          <a:xfrm>
            <a:off x="9613665" y="2715893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8100750" y="2391697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endCxn id="43" idx="2"/>
          </p:cNvCxnSpPr>
          <p:nvPr/>
        </p:nvCxnSpPr>
        <p:spPr>
          <a:xfrm flipV="1">
            <a:off x="7249541" y="2833164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9844413" y="2833164"/>
            <a:ext cx="404329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9843991" y="294122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0378180" y="260009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74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04851" y="268501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34640" y="2801389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43200" y="259357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89367" y="259357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834640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913611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96348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575319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131425" y="290945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10396" y="298605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加号 14"/>
          <p:cNvSpPr/>
          <p:nvPr/>
        </p:nvSpPr>
        <p:spPr>
          <a:xfrm>
            <a:off x="2431473" y="2743200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加号 15"/>
          <p:cNvSpPr/>
          <p:nvPr/>
        </p:nvSpPr>
        <p:spPr>
          <a:xfrm>
            <a:off x="4426527" y="2743200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913612" y="2419004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火车头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4" idx="3"/>
            <a:endCxn id="15" idx="2"/>
          </p:cNvCxnSpPr>
          <p:nvPr/>
        </p:nvCxnSpPr>
        <p:spPr>
          <a:xfrm flipV="1">
            <a:off x="2062403" y="2860471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428209" y="2793076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36769" y="2585258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882936" y="2585258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428209" y="2892829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507180" y="296942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089917" y="2892829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168888" y="296942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724994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803965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加号 29"/>
          <p:cNvSpPr/>
          <p:nvPr/>
        </p:nvSpPr>
        <p:spPr>
          <a:xfrm>
            <a:off x="5025042" y="2734887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加号 30"/>
          <p:cNvSpPr/>
          <p:nvPr/>
        </p:nvSpPr>
        <p:spPr>
          <a:xfrm>
            <a:off x="7020096" y="2734887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507181" y="2410691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车厢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endCxn id="30" idx="2"/>
          </p:cNvCxnSpPr>
          <p:nvPr/>
        </p:nvCxnSpPr>
        <p:spPr>
          <a:xfrm flipV="1">
            <a:off x="4655972" y="2852158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021778" y="2774082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930338" y="2566264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476505" y="2566264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021778" y="287383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100749" y="295043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83486" y="287383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8762457" y="295043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9318563" y="2882148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9397534" y="295874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加号 42"/>
          <p:cNvSpPr/>
          <p:nvPr/>
        </p:nvSpPr>
        <p:spPr>
          <a:xfrm>
            <a:off x="7618611" y="2715893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加号 43"/>
          <p:cNvSpPr/>
          <p:nvPr/>
        </p:nvSpPr>
        <p:spPr>
          <a:xfrm>
            <a:off x="9613665" y="2715893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8100750" y="2391697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车厢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endCxn id="43" idx="2"/>
          </p:cNvCxnSpPr>
          <p:nvPr/>
        </p:nvCxnSpPr>
        <p:spPr>
          <a:xfrm flipV="1">
            <a:off x="7249541" y="2833164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8831723" y="319743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1778924" y="3873731"/>
            <a:ext cx="473825" cy="46551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节点</a:t>
            </a:r>
            <a:endParaRPr lang="zh-CN" altLang="en-US" sz="1400" dirty="0"/>
          </a:p>
        </p:txBody>
      </p:sp>
      <p:cxnSp>
        <p:nvCxnSpPr>
          <p:cNvPr id="6" name="肘形连接符 5"/>
          <p:cNvCxnSpPr>
            <a:stCxn id="2" idx="0"/>
            <a:endCxn id="11" idx="4"/>
          </p:cNvCxnSpPr>
          <p:nvPr/>
        </p:nvCxnSpPr>
        <p:spPr>
          <a:xfrm rot="5400000" flipH="1" flipV="1">
            <a:off x="2385884" y="2684296"/>
            <a:ext cx="819388" cy="15594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102110" y="309501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判断是否有节点</a:t>
            </a:r>
            <a:endParaRPr lang="zh-CN" altLang="en-US" sz="1400" dirty="0"/>
          </a:p>
        </p:txBody>
      </p:sp>
      <p:sp>
        <p:nvSpPr>
          <p:cNvPr id="48" name="上箭头 47"/>
          <p:cNvSpPr/>
          <p:nvPr/>
        </p:nvSpPr>
        <p:spPr>
          <a:xfrm>
            <a:off x="3439775" y="1912680"/>
            <a:ext cx="271088" cy="461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3146772" y="152830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取出数据</a:t>
            </a:r>
            <a:endParaRPr lang="zh-CN" altLang="en-US" sz="1400" dirty="0"/>
          </a:p>
        </p:txBody>
      </p:sp>
      <p:cxnSp>
        <p:nvCxnSpPr>
          <p:cNvPr id="53" name="肘形连接符 52"/>
          <p:cNvCxnSpPr>
            <a:stCxn id="2" idx="7"/>
            <a:endCxn id="26" idx="4"/>
          </p:cNvCxnSpPr>
          <p:nvPr/>
        </p:nvCxnSpPr>
        <p:spPr>
          <a:xfrm rot="5400000" flipH="1" flipV="1">
            <a:off x="3728186" y="1501203"/>
            <a:ext cx="895874" cy="3985529"/>
          </a:xfrm>
          <a:prstGeom prst="bentConnector3">
            <a:avLst>
              <a:gd name="adj1" fmla="val 2731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616059" y="33090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判断是否有节点</a:t>
            </a:r>
            <a:endParaRPr lang="zh-CN" altLang="en-US" sz="1400" dirty="0"/>
          </a:p>
        </p:txBody>
      </p:sp>
      <p:cxnSp>
        <p:nvCxnSpPr>
          <p:cNvPr id="57" name="肘形连接符 56"/>
          <p:cNvCxnSpPr>
            <a:stCxn id="2" idx="6"/>
            <a:endCxn id="40" idx="3"/>
          </p:cNvCxnSpPr>
          <p:nvPr/>
        </p:nvCxnSpPr>
        <p:spPr>
          <a:xfrm flipV="1">
            <a:off x="2252749" y="2989459"/>
            <a:ext cx="6516403" cy="111702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242066" y="371984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判断是否有节点</a:t>
            </a:r>
            <a:endParaRPr lang="zh-CN" altLang="en-US" sz="1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10310909" y="265412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62" name="肘形连接符 61"/>
          <p:cNvCxnSpPr>
            <a:stCxn id="2" idx="5"/>
            <a:endCxn id="61" idx="2"/>
          </p:cNvCxnSpPr>
          <p:nvPr/>
        </p:nvCxnSpPr>
        <p:spPr>
          <a:xfrm rot="5400000" flipH="1" flipV="1">
            <a:off x="5758462" y="-551643"/>
            <a:ext cx="1247610" cy="8397817"/>
          </a:xfrm>
          <a:prstGeom prst="bentConnector3">
            <a:avLst>
              <a:gd name="adj1" fmla="val -237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endCxn id="61" idx="1"/>
          </p:cNvCxnSpPr>
          <p:nvPr/>
        </p:nvCxnSpPr>
        <p:spPr>
          <a:xfrm>
            <a:off x="9844413" y="2823958"/>
            <a:ext cx="466496" cy="1483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25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10129" y="1619130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18689" y="1411312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64856" y="1411312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010129" y="1718883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089100" y="1795483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671837" y="1718883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750808" y="1795483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306914" y="1727196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385885" y="1803796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加号 14"/>
          <p:cNvSpPr/>
          <p:nvPr/>
        </p:nvSpPr>
        <p:spPr>
          <a:xfrm>
            <a:off x="2699246" y="1452937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3089101" y="1236745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商品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19" name="直接箭头连接符 18"/>
          <p:cNvCxnSpPr>
            <a:endCxn id="15" idx="2"/>
          </p:cNvCxnSpPr>
          <p:nvPr/>
        </p:nvCxnSpPr>
        <p:spPr>
          <a:xfrm>
            <a:off x="2011219" y="1570177"/>
            <a:ext cx="723286" cy="3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上箭头 47"/>
          <p:cNvSpPr/>
          <p:nvPr/>
        </p:nvSpPr>
        <p:spPr>
          <a:xfrm rot="10800000">
            <a:off x="3634581" y="780243"/>
            <a:ext cx="214515" cy="3300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3465622" y="3958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用户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6196684" y="3614187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105244" y="3406369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7651411" y="3406369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6196684" y="3713940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275655" y="379054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6858392" y="3713940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6937363" y="379054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493469" y="3722253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7572440" y="3798853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加号 69"/>
          <p:cNvSpPr/>
          <p:nvPr/>
        </p:nvSpPr>
        <p:spPr>
          <a:xfrm>
            <a:off x="5895079" y="3438728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圆角矩形 70"/>
          <p:cNvSpPr/>
          <p:nvPr/>
        </p:nvSpPr>
        <p:spPr>
          <a:xfrm>
            <a:off x="6275656" y="3231802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商品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72" name="直接箭头连接符 71"/>
          <p:cNvCxnSpPr>
            <a:endCxn id="89" idx="2"/>
          </p:cNvCxnSpPr>
          <p:nvPr/>
        </p:nvCxnSpPr>
        <p:spPr>
          <a:xfrm flipV="1">
            <a:off x="2011218" y="3565235"/>
            <a:ext cx="867801" cy="923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上箭头 72"/>
          <p:cNvSpPr/>
          <p:nvPr/>
        </p:nvSpPr>
        <p:spPr>
          <a:xfrm rot="10800000">
            <a:off x="6821136" y="2775300"/>
            <a:ext cx="214515" cy="3300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6652177" y="23909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用户</a:t>
            </a:r>
            <a:endParaRPr lang="zh-CN" altLang="en-US" sz="1400" dirty="0"/>
          </a:p>
        </p:txBody>
      </p:sp>
      <p:sp>
        <p:nvSpPr>
          <p:cNvPr id="76" name="加号 75"/>
          <p:cNvSpPr/>
          <p:nvPr/>
        </p:nvSpPr>
        <p:spPr>
          <a:xfrm>
            <a:off x="7697131" y="3438728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加号 76"/>
          <p:cNvSpPr/>
          <p:nvPr/>
        </p:nvSpPr>
        <p:spPr>
          <a:xfrm>
            <a:off x="4510575" y="1452937"/>
            <a:ext cx="266007" cy="234542"/>
          </a:xfrm>
          <a:prstGeom prst="mathPlu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3154643" y="3614157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3063203" y="3406339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4609370" y="3406339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3154643" y="3713910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3233614" y="379051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3816351" y="3713910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3895322" y="379051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4451428" y="3722223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4530399" y="3798823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加号 88"/>
          <p:cNvSpPr/>
          <p:nvPr/>
        </p:nvSpPr>
        <p:spPr>
          <a:xfrm>
            <a:off x="2843760" y="3447964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圆角矩形 89"/>
          <p:cNvSpPr/>
          <p:nvPr/>
        </p:nvSpPr>
        <p:spPr>
          <a:xfrm>
            <a:off x="3233615" y="3231772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商品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91" name="上箭头 90"/>
          <p:cNvSpPr/>
          <p:nvPr/>
        </p:nvSpPr>
        <p:spPr>
          <a:xfrm rot="10800000">
            <a:off x="3779095" y="2775270"/>
            <a:ext cx="214515" cy="3300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3610136" y="23908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用户</a:t>
            </a:r>
            <a:endParaRPr lang="zh-CN" altLang="en-US" sz="1400" dirty="0"/>
          </a:p>
        </p:txBody>
      </p:sp>
      <p:sp>
        <p:nvSpPr>
          <p:cNvPr id="93" name="加号 92"/>
          <p:cNvSpPr/>
          <p:nvPr/>
        </p:nvSpPr>
        <p:spPr>
          <a:xfrm>
            <a:off x="4655089" y="3447964"/>
            <a:ext cx="266007" cy="234542"/>
          </a:xfrm>
          <a:prstGeom prst="mathPlu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/>
          <p:cNvCxnSpPr>
            <a:stCxn id="93" idx="0"/>
            <a:endCxn id="70" idx="2"/>
          </p:cNvCxnSpPr>
          <p:nvPr/>
        </p:nvCxnSpPr>
        <p:spPr>
          <a:xfrm flipV="1">
            <a:off x="4885837" y="3555999"/>
            <a:ext cx="1044501" cy="923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5201870" y="140034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99" name="直接箭头连接符 98"/>
          <p:cNvCxnSpPr>
            <a:endCxn id="98" idx="1"/>
          </p:cNvCxnSpPr>
          <p:nvPr/>
        </p:nvCxnSpPr>
        <p:spPr>
          <a:xfrm>
            <a:off x="4735374" y="1570177"/>
            <a:ext cx="466496" cy="1483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8372839" y="338617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101" name="直接箭头连接符 100"/>
          <p:cNvCxnSpPr>
            <a:endCxn id="100" idx="1"/>
          </p:cNvCxnSpPr>
          <p:nvPr/>
        </p:nvCxnSpPr>
        <p:spPr>
          <a:xfrm>
            <a:off x="7906343" y="3555999"/>
            <a:ext cx="466496" cy="1483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圆角矩形 101"/>
          <p:cNvSpPr/>
          <p:nvPr/>
        </p:nvSpPr>
        <p:spPr>
          <a:xfrm>
            <a:off x="858982" y="1302325"/>
            <a:ext cx="1152236" cy="53887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Linked root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858982" y="3305665"/>
            <a:ext cx="1152236" cy="53887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Linked root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196683" y="5593229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6105243" y="538541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7651410" y="538541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6196683" y="569298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6275654" y="576958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6858391" y="569298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6937362" y="576958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7493468" y="570129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7572439" y="577789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加号 112"/>
          <p:cNvSpPr/>
          <p:nvPr/>
        </p:nvSpPr>
        <p:spPr>
          <a:xfrm>
            <a:off x="5895078" y="5417770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圆角矩形 113"/>
          <p:cNvSpPr/>
          <p:nvPr/>
        </p:nvSpPr>
        <p:spPr>
          <a:xfrm>
            <a:off x="6275655" y="5210844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商品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115" name="直接箭头连接符 114"/>
          <p:cNvCxnSpPr>
            <a:endCxn id="127" idx="2"/>
          </p:cNvCxnSpPr>
          <p:nvPr/>
        </p:nvCxnSpPr>
        <p:spPr>
          <a:xfrm flipV="1">
            <a:off x="2011217" y="5544277"/>
            <a:ext cx="867801" cy="923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上箭头 115"/>
          <p:cNvSpPr/>
          <p:nvPr/>
        </p:nvSpPr>
        <p:spPr>
          <a:xfrm rot="10800000">
            <a:off x="6821135" y="4754342"/>
            <a:ext cx="214515" cy="3300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加号 116"/>
          <p:cNvSpPr/>
          <p:nvPr/>
        </p:nvSpPr>
        <p:spPr>
          <a:xfrm>
            <a:off x="7697130" y="5417770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3154642" y="5593199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3063202" y="538538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4609369" y="538538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3154642" y="569295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3233613" y="576955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3816350" y="569295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3895321" y="576955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451427" y="570126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530398" y="577786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加号 126"/>
          <p:cNvSpPr/>
          <p:nvPr/>
        </p:nvSpPr>
        <p:spPr>
          <a:xfrm>
            <a:off x="2843759" y="5427006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圆角矩形 127"/>
          <p:cNvSpPr/>
          <p:nvPr/>
        </p:nvSpPr>
        <p:spPr>
          <a:xfrm>
            <a:off x="3233614" y="5210814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商品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29" name="上箭头 128"/>
          <p:cNvSpPr/>
          <p:nvPr/>
        </p:nvSpPr>
        <p:spPr>
          <a:xfrm rot="10800000">
            <a:off x="3779094" y="4754312"/>
            <a:ext cx="214515" cy="3300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加号 129"/>
          <p:cNvSpPr/>
          <p:nvPr/>
        </p:nvSpPr>
        <p:spPr>
          <a:xfrm>
            <a:off x="4655088" y="5427006"/>
            <a:ext cx="266007" cy="234542"/>
          </a:xfrm>
          <a:prstGeom prst="mathPlu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130"/>
          <p:cNvCxnSpPr>
            <a:stCxn id="130" idx="0"/>
            <a:endCxn id="113" idx="2"/>
          </p:cNvCxnSpPr>
          <p:nvPr/>
        </p:nvCxnSpPr>
        <p:spPr>
          <a:xfrm flipV="1">
            <a:off x="4885836" y="5535041"/>
            <a:ext cx="1044501" cy="923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>
            <a:off x="7906342" y="5535041"/>
            <a:ext cx="466496" cy="1483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圆角矩形 133"/>
          <p:cNvSpPr/>
          <p:nvPr/>
        </p:nvSpPr>
        <p:spPr>
          <a:xfrm>
            <a:off x="858981" y="5284707"/>
            <a:ext cx="1152236" cy="53887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Linked root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8630452" y="5593199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>
            <a:off x="8539012" y="538538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10085179" y="538538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8630452" y="569295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8709423" y="576955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9292160" y="569295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9371131" y="576955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9927237" y="570126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10006208" y="577786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加号 159"/>
          <p:cNvSpPr/>
          <p:nvPr/>
        </p:nvSpPr>
        <p:spPr>
          <a:xfrm>
            <a:off x="8328847" y="5417740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圆角矩形 160"/>
          <p:cNvSpPr/>
          <p:nvPr/>
        </p:nvSpPr>
        <p:spPr>
          <a:xfrm>
            <a:off x="8709424" y="5210814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商品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62" name="上箭头 161"/>
          <p:cNvSpPr/>
          <p:nvPr/>
        </p:nvSpPr>
        <p:spPr>
          <a:xfrm rot="10800000">
            <a:off x="9254904" y="4754312"/>
            <a:ext cx="214515" cy="3300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加号 162"/>
          <p:cNvSpPr/>
          <p:nvPr/>
        </p:nvSpPr>
        <p:spPr>
          <a:xfrm>
            <a:off x="10130899" y="5417740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4" name="直接箭头连接符 163"/>
          <p:cNvCxnSpPr>
            <a:stCxn id="163" idx="0"/>
            <a:endCxn id="165" idx="1"/>
          </p:cNvCxnSpPr>
          <p:nvPr/>
        </p:nvCxnSpPr>
        <p:spPr>
          <a:xfrm flipV="1">
            <a:off x="10361647" y="5516599"/>
            <a:ext cx="511279" cy="1841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文本框 164"/>
          <p:cNvSpPr txBox="1"/>
          <p:nvPr/>
        </p:nvSpPr>
        <p:spPr>
          <a:xfrm>
            <a:off x="10872926" y="533193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63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358362" y="2537352"/>
            <a:ext cx="657552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58362" y="2537352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Link</a:t>
            </a:r>
          </a:p>
          <a:p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34640" y="2801389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43200" y="259357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89367" y="259357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834640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913611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96348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575319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131425" y="290945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10396" y="298605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加号 14"/>
          <p:cNvSpPr/>
          <p:nvPr/>
        </p:nvSpPr>
        <p:spPr>
          <a:xfrm>
            <a:off x="2431473" y="2743200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加号 15"/>
          <p:cNvSpPr/>
          <p:nvPr/>
        </p:nvSpPr>
        <p:spPr>
          <a:xfrm>
            <a:off x="4426527" y="2743200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913612" y="2419004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“A”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4" idx="3"/>
            <a:endCxn id="15" idx="2"/>
          </p:cNvCxnSpPr>
          <p:nvPr/>
        </p:nvCxnSpPr>
        <p:spPr>
          <a:xfrm flipV="1">
            <a:off x="2062403" y="2860471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428209" y="2793076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36769" y="2585258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882936" y="2585258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428209" y="2892829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507180" y="296942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089917" y="2892829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168888" y="296942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724994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803965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加号 29"/>
          <p:cNvSpPr/>
          <p:nvPr/>
        </p:nvSpPr>
        <p:spPr>
          <a:xfrm>
            <a:off x="5025042" y="2734887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加号 30"/>
          <p:cNvSpPr/>
          <p:nvPr/>
        </p:nvSpPr>
        <p:spPr>
          <a:xfrm>
            <a:off x="7020096" y="2734887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507181" y="2410691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“B”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endCxn id="30" idx="2"/>
          </p:cNvCxnSpPr>
          <p:nvPr/>
        </p:nvCxnSpPr>
        <p:spPr>
          <a:xfrm flipV="1">
            <a:off x="4655972" y="2852158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021778" y="2774082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930338" y="2566264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476505" y="2566264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021778" y="287383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100749" y="295043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83486" y="287383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8762457" y="295043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9318563" y="2882148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9397534" y="295874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加号 42"/>
          <p:cNvSpPr/>
          <p:nvPr/>
        </p:nvSpPr>
        <p:spPr>
          <a:xfrm>
            <a:off x="7618611" y="2715893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加号 43"/>
          <p:cNvSpPr/>
          <p:nvPr/>
        </p:nvSpPr>
        <p:spPr>
          <a:xfrm>
            <a:off x="9613665" y="2715893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8100750" y="2391697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“C”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endCxn id="43" idx="2"/>
          </p:cNvCxnSpPr>
          <p:nvPr/>
        </p:nvCxnSpPr>
        <p:spPr>
          <a:xfrm flipV="1">
            <a:off x="7249541" y="2833164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8841428" y="313776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1778924" y="3873731"/>
            <a:ext cx="473825" cy="46551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</a:t>
            </a:r>
            <a:endParaRPr lang="zh-CN" altLang="en-US" sz="1400" dirty="0"/>
          </a:p>
        </p:txBody>
      </p:sp>
      <p:cxnSp>
        <p:nvCxnSpPr>
          <p:cNvPr id="6" name="肘形连接符 5"/>
          <p:cNvCxnSpPr>
            <a:stCxn id="2" idx="0"/>
            <a:endCxn id="11" idx="4"/>
          </p:cNvCxnSpPr>
          <p:nvPr/>
        </p:nvCxnSpPr>
        <p:spPr>
          <a:xfrm rot="5400000" flipH="1" flipV="1">
            <a:off x="2385884" y="2684296"/>
            <a:ext cx="819388" cy="15594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804035" y="3122155"/>
            <a:ext cx="788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</a:t>
            </a:r>
            <a:r>
              <a:rPr lang="en-US" altLang="zh-CN" sz="1400" dirty="0" smtClean="0"/>
              <a:t>quals()</a:t>
            </a:r>
            <a:endParaRPr lang="zh-CN" altLang="en-US" sz="1400" dirty="0"/>
          </a:p>
        </p:txBody>
      </p:sp>
      <p:sp>
        <p:nvSpPr>
          <p:cNvPr id="48" name="上箭头 47"/>
          <p:cNvSpPr/>
          <p:nvPr/>
        </p:nvSpPr>
        <p:spPr>
          <a:xfrm>
            <a:off x="6033344" y="1866335"/>
            <a:ext cx="271088" cy="461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5921063" y="1546201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true</a:t>
            </a:r>
            <a:endParaRPr lang="zh-CN" altLang="en-US" sz="1400" dirty="0"/>
          </a:p>
        </p:txBody>
      </p:sp>
      <p:cxnSp>
        <p:nvCxnSpPr>
          <p:cNvPr id="53" name="肘形连接符 52"/>
          <p:cNvCxnSpPr>
            <a:stCxn id="2" idx="7"/>
            <a:endCxn id="26" idx="4"/>
          </p:cNvCxnSpPr>
          <p:nvPr/>
        </p:nvCxnSpPr>
        <p:spPr>
          <a:xfrm rot="5400000" flipH="1" flipV="1">
            <a:off x="3728186" y="1501203"/>
            <a:ext cx="895874" cy="3985529"/>
          </a:xfrm>
          <a:prstGeom prst="bentConnector3">
            <a:avLst>
              <a:gd name="adj1" fmla="val 2731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10310909" y="265412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false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endCxn id="61" idx="1"/>
          </p:cNvCxnSpPr>
          <p:nvPr/>
        </p:nvCxnSpPr>
        <p:spPr>
          <a:xfrm>
            <a:off x="9844413" y="2823958"/>
            <a:ext cx="466496" cy="1483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336769" y="3339488"/>
            <a:ext cx="788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</a:t>
            </a:r>
            <a:r>
              <a:rPr lang="en-US" altLang="zh-CN" sz="1400" dirty="0" smtClean="0"/>
              <a:t>quals()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548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358362" y="2537352"/>
            <a:ext cx="657552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58362" y="2537352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Link</a:t>
            </a:r>
          </a:p>
          <a:p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34640" y="2801389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43200" y="259357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89367" y="259357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834640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913611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96348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575319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131425" y="290945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10396" y="298605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加号 14"/>
          <p:cNvSpPr/>
          <p:nvPr/>
        </p:nvSpPr>
        <p:spPr>
          <a:xfrm>
            <a:off x="2431473" y="2743200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加号 15"/>
          <p:cNvSpPr/>
          <p:nvPr/>
        </p:nvSpPr>
        <p:spPr>
          <a:xfrm>
            <a:off x="4426527" y="2743200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913612" y="2419004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“A”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4" idx="3"/>
            <a:endCxn id="15" idx="2"/>
          </p:cNvCxnSpPr>
          <p:nvPr/>
        </p:nvCxnSpPr>
        <p:spPr>
          <a:xfrm flipV="1">
            <a:off x="2062403" y="2860471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428209" y="2793076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36769" y="2585258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882936" y="2585258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428209" y="2892829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507180" y="296942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089917" y="2892829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168888" y="296942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724994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803965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加号 29"/>
          <p:cNvSpPr/>
          <p:nvPr/>
        </p:nvSpPr>
        <p:spPr>
          <a:xfrm>
            <a:off x="5025042" y="2734887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加号 30"/>
          <p:cNvSpPr/>
          <p:nvPr/>
        </p:nvSpPr>
        <p:spPr>
          <a:xfrm>
            <a:off x="7020096" y="2734887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507181" y="2410691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“B”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endCxn id="30" idx="2"/>
          </p:cNvCxnSpPr>
          <p:nvPr/>
        </p:nvCxnSpPr>
        <p:spPr>
          <a:xfrm flipV="1">
            <a:off x="4655972" y="2852158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021778" y="2774082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930338" y="2566264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476505" y="2566264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021778" y="287383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100749" y="295043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83486" y="287383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8762457" y="295043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9318563" y="2882148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9397534" y="295874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加号 42"/>
          <p:cNvSpPr/>
          <p:nvPr/>
        </p:nvSpPr>
        <p:spPr>
          <a:xfrm>
            <a:off x="7618611" y="2715893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加号 43"/>
          <p:cNvSpPr/>
          <p:nvPr/>
        </p:nvSpPr>
        <p:spPr>
          <a:xfrm>
            <a:off x="9613665" y="2715893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8100750" y="2391697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“C”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endCxn id="43" idx="2"/>
          </p:cNvCxnSpPr>
          <p:nvPr/>
        </p:nvCxnSpPr>
        <p:spPr>
          <a:xfrm flipV="1">
            <a:off x="7249541" y="2833164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8841428" y="313776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48" name="上箭头 47"/>
          <p:cNvSpPr/>
          <p:nvPr/>
        </p:nvSpPr>
        <p:spPr>
          <a:xfrm rot="10800000">
            <a:off x="3426459" y="3154096"/>
            <a:ext cx="271088" cy="461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3103382" y="3735749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Index = 1</a:t>
            </a:r>
            <a:endParaRPr lang="zh-CN" altLang="en-US" sz="1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10310909" y="265412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false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endCxn id="61" idx="1"/>
          </p:cNvCxnSpPr>
          <p:nvPr/>
        </p:nvCxnSpPr>
        <p:spPr>
          <a:xfrm>
            <a:off x="9844413" y="2823958"/>
            <a:ext cx="466496" cy="1483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上箭头 53"/>
          <p:cNvSpPr/>
          <p:nvPr/>
        </p:nvSpPr>
        <p:spPr>
          <a:xfrm rot="10800000">
            <a:off x="6056203" y="3073788"/>
            <a:ext cx="271088" cy="461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上箭头 54"/>
          <p:cNvSpPr/>
          <p:nvPr/>
        </p:nvSpPr>
        <p:spPr>
          <a:xfrm rot="10800000">
            <a:off x="8649772" y="3116416"/>
            <a:ext cx="271088" cy="461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5733127" y="3716044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Index = 2</a:t>
            </a:r>
            <a:endParaRPr lang="zh-CN" altLang="en-US" sz="1400" dirty="0"/>
          </a:p>
        </p:txBody>
      </p:sp>
      <p:sp>
        <p:nvSpPr>
          <p:cNvPr id="57" name="文本框 56"/>
          <p:cNvSpPr txBox="1"/>
          <p:nvPr/>
        </p:nvSpPr>
        <p:spPr>
          <a:xfrm>
            <a:off x="8326696" y="3716044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Index = 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616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431473" y="1760752"/>
            <a:ext cx="2261061" cy="1854642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358362" y="2537352"/>
            <a:ext cx="657552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58362" y="2537352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Link</a:t>
            </a:r>
          </a:p>
          <a:p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34640" y="2801389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43200" y="259357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89367" y="259357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834640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913611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96348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575319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131425" y="290945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10396" y="298605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加号 14"/>
          <p:cNvSpPr/>
          <p:nvPr/>
        </p:nvSpPr>
        <p:spPr>
          <a:xfrm>
            <a:off x="2431473" y="2743200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加号 15"/>
          <p:cNvSpPr/>
          <p:nvPr/>
        </p:nvSpPr>
        <p:spPr>
          <a:xfrm>
            <a:off x="4426527" y="2743200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913612" y="2419004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“A”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4" idx="3"/>
            <a:endCxn id="15" idx="2"/>
          </p:cNvCxnSpPr>
          <p:nvPr/>
        </p:nvCxnSpPr>
        <p:spPr>
          <a:xfrm flipV="1">
            <a:off x="2062403" y="2860471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428209" y="2793076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36769" y="2585258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882936" y="2585258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428209" y="2892829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507180" y="296942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089917" y="2892829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168888" y="296942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724994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803965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加号 29"/>
          <p:cNvSpPr/>
          <p:nvPr/>
        </p:nvSpPr>
        <p:spPr>
          <a:xfrm>
            <a:off x="5025042" y="2734887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加号 30"/>
          <p:cNvSpPr/>
          <p:nvPr/>
        </p:nvSpPr>
        <p:spPr>
          <a:xfrm>
            <a:off x="7020096" y="2734887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507181" y="2410691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“B”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endCxn id="30" idx="2"/>
          </p:cNvCxnSpPr>
          <p:nvPr/>
        </p:nvCxnSpPr>
        <p:spPr>
          <a:xfrm flipV="1">
            <a:off x="4655972" y="2852158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021778" y="2774082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930338" y="2566264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476505" y="2566264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021778" y="287383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100749" y="295043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83486" y="287383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8762457" y="295043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9318563" y="2882148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9397534" y="295874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加号 42"/>
          <p:cNvSpPr/>
          <p:nvPr/>
        </p:nvSpPr>
        <p:spPr>
          <a:xfrm>
            <a:off x="7618611" y="2715893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加号 43"/>
          <p:cNvSpPr/>
          <p:nvPr/>
        </p:nvSpPr>
        <p:spPr>
          <a:xfrm>
            <a:off x="9613665" y="2715893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8100750" y="2391697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“C”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endCxn id="43" idx="2"/>
          </p:cNvCxnSpPr>
          <p:nvPr/>
        </p:nvCxnSpPr>
        <p:spPr>
          <a:xfrm flipV="1">
            <a:off x="7249541" y="2833164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8841428" y="313776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48" name="上箭头 47"/>
          <p:cNvSpPr/>
          <p:nvPr/>
        </p:nvSpPr>
        <p:spPr>
          <a:xfrm rot="10800000">
            <a:off x="3426459" y="3154096"/>
            <a:ext cx="271088" cy="461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3103382" y="3735749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Index = 1</a:t>
            </a:r>
            <a:endParaRPr lang="zh-CN" altLang="en-US" sz="1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10310909" y="265412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false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endCxn id="61" idx="1"/>
          </p:cNvCxnSpPr>
          <p:nvPr/>
        </p:nvCxnSpPr>
        <p:spPr>
          <a:xfrm>
            <a:off x="9844413" y="2823958"/>
            <a:ext cx="466496" cy="1483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上箭头 53"/>
          <p:cNvSpPr/>
          <p:nvPr/>
        </p:nvSpPr>
        <p:spPr>
          <a:xfrm rot="10800000">
            <a:off x="6056203" y="3073788"/>
            <a:ext cx="271088" cy="461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上箭头 54"/>
          <p:cNvSpPr/>
          <p:nvPr/>
        </p:nvSpPr>
        <p:spPr>
          <a:xfrm rot="10800000">
            <a:off x="8649772" y="3116416"/>
            <a:ext cx="271088" cy="461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5733127" y="3716044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Index = 2</a:t>
            </a:r>
            <a:endParaRPr lang="zh-CN" altLang="en-US" sz="1400" dirty="0"/>
          </a:p>
        </p:txBody>
      </p:sp>
      <p:sp>
        <p:nvSpPr>
          <p:cNvPr id="57" name="文本框 56"/>
          <p:cNvSpPr txBox="1"/>
          <p:nvPr/>
        </p:nvSpPr>
        <p:spPr>
          <a:xfrm>
            <a:off x="8326696" y="3716044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Index = 3</a:t>
            </a:r>
            <a:endParaRPr lang="zh-CN" altLang="en-US" sz="1400" dirty="0"/>
          </a:p>
        </p:txBody>
      </p:sp>
      <p:cxnSp>
        <p:nvCxnSpPr>
          <p:cNvPr id="6" name="肘形连接符 5"/>
          <p:cNvCxnSpPr>
            <a:stCxn id="4" idx="0"/>
            <a:endCxn id="30" idx="3"/>
          </p:cNvCxnSpPr>
          <p:nvPr/>
        </p:nvCxnSpPr>
        <p:spPr>
          <a:xfrm rot="16200000" flipH="1">
            <a:off x="3308280" y="916210"/>
            <a:ext cx="228624" cy="3470908"/>
          </a:xfrm>
          <a:prstGeom prst="bentConnector3">
            <a:avLst>
              <a:gd name="adj1" fmla="val -619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上箭头 57"/>
          <p:cNvSpPr/>
          <p:nvPr/>
        </p:nvSpPr>
        <p:spPr>
          <a:xfrm rot="10800000">
            <a:off x="3443931" y="1881107"/>
            <a:ext cx="271088" cy="461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3303449" y="14529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用户</a:t>
            </a:r>
            <a:endParaRPr lang="zh-CN" altLang="en-US" sz="14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503858" y="740203"/>
            <a:ext cx="2116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Link.root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Link.root.next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6108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5032332" y="1487520"/>
            <a:ext cx="2217210" cy="2090193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358362" y="2537352"/>
            <a:ext cx="657552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58362" y="2537352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Link</a:t>
            </a:r>
          </a:p>
          <a:p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34640" y="2801389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43200" y="259357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89367" y="259357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834640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913611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96348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575319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131425" y="290945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10396" y="298605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加号 14"/>
          <p:cNvSpPr/>
          <p:nvPr/>
        </p:nvSpPr>
        <p:spPr>
          <a:xfrm>
            <a:off x="2431473" y="2743200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加号 15"/>
          <p:cNvSpPr/>
          <p:nvPr/>
        </p:nvSpPr>
        <p:spPr>
          <a:xfrm>
            <a:off x="4426527" y="2743200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913612" y="2419004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“A”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4" idx="3"/>
            <a:endCxn id="15" idx="2"/>
          </p:cNvCxnSpPr>
          <p:nvPr/>
        </p:nvCxnSpPr>
        <p:spPr>
          <a:xfrm flipV="1">
            <a:off x="2062403" y="2860471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428209" y="2793076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36769" y="2585258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882936" y="2585258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428209" y="2892829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507180" y="296942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089917" y="2892829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168888" y="296942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724994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803965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加号 29"/>
          <p:cNvSpPr/>
          <p:nvPr/>
        </p:nvSpPr>
        <p:spPr>
          <a:xfrm>
            <a:off x="5025042" y="2734887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加号 30"/>
          <p:cNvSpPr/>
          <p:nvPr/>
        </p:nvSpPr>
        <p:spPr>
          <a:xfrm>
            <a:off x="7020096" y="2734887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507181" y="2410691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“B”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endCxn id="30" idx="2"/>
          </p:cNvCxnSpPr>
          <p:nvPr/>
        </p:nvCxnSpPr>
        <p:spPr>
          <a:xfrm flipV="1">
            <a:off x="4655972" y="2852158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021778" y="2774082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930338" y="2566264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476505" y="2566264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021778" y="287383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100749" y="295043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83486" y="287383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8762457" y="295043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9318563" y="2882148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9397534" y="295874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加号 42"/>
          <p:cNvSpPr/>
          <p:nvPr/>
        </p:nvSpPr>
        <p:spPr>
          <a:xfrm>
            <a:off x="7618611" y="2715893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加号 43"/>
          <p:cNvSpPr/>
          <p:nvPr/>
        </p:nvSpPr>
        <p:spPr>
          <a:xfrm>
            <a:off x="9613665" y="2715893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8100750" y="2391697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“C”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endCxn id="43" idx="2"/>
          </p:cNvCxnSpPr>
          <p:nvPr/>
        </p:nvCxnSpPr>
        <p:spPr>
          <a:xfrm flipV="1">
            <a:off x="7249541" y="2833164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8841428" y="313776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48" name="上箭头 47"/>
          <p:cNvSpPr/>
          <p:nvPr/>
        </p:nvSpPr>
        <p:spPr>
          <a:xfrm rot="10800000">
            <a:off x="3426459" y="3154096"/>
            <a:ext cx="271088" cy="461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3103382" y="3735749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Index = 1</a:t>
            </a:r>
            <a:endParaRPr lang="zh-CN" altLang="en-US" sz="1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10310909" y="265412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false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endCxn id="61" idx="1"/>
          </p:cNvCxnSpPr>
          <p:nvPr/>
        </p:nvCxnSpPr>
        <p:spPr>
          <a:xfrm>
            <a:off x="9844413" y="2823958"/>
            <a:ext cx="466496" cy="1483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上箭头 53"/>
          <p:cNvSpPr/>
          <p:nvPr/>
        </p:nvSpPr>
        <p:spPr>
          <a:xfrm rot="10800000">
            <a:off x="6056203" y="3073788"/>
            <a:ext cx="271088" cy="461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上箭头 54"/>
          <p:cNvSpPr/>
          <p:nvPr/>
        </p:nvSpPr>
        <p:spPr>
          <a:xfrm rot="10800000">
            <a:off x="8649772" y="3116416"/>
            <a:ext cx="271088" cy="461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5733127" y="3716044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Index = 2</a:t>
            </a:r>
            <a:endParaRPr lang="zh-CN" altLang="en-US" sz="1400" dirty="0"/>
          </a:p>
        </p:txBody>
      </p:sp>
      <p:sp>
        <p:nvSpPr>
          <p:cNvPr id="57" name="文本框 56"/>
          <p:cNvSpPr txBox="1"/>
          <p:nvPr/>
        </p:nvSpPr>
        <p:spPr>
          <a:xfrm>
            <a:off x="8326696" y="3716044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Index = 3</a:t>
            </a:r>
            <a:endParaRPr lang="zh-CN" altLang="en-US" sz="1400" dirty="0"/>
          </a:p>
        </p:txBody>
      </p:sp>
      <p:cxnSp>
        <p:nvCxnSpPr>
          <p:cNvPr id="6" name="肘形连接符 5"/>
          <p:cNvCxnSpPr>
            <a:stCxn id="16" idx="3"/>
            <a:endCxn id="43" idx="3"/>
          </p:cNvCxnSpPr>
          <p:nvPr/>
        </p:nvCxnSpPr>
        <p:spPr>
          <a:xfrm rot="5400000" flipH="1" flipV="1">
            <a:off x="6141920" y="1164594"/>
            <a:ext cx="27307" cy="3192084"/>
          </a:xfrm>
          <a:prstGeom prst="bentConnector3">
            <a:avLst>
              <a:gd name="adj1" fmla="val 6195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上箭头 57"/>
          <p:cNvSpPr/>
          <p:nvPr/>
        </p:nvSpPr>
        <p:spPr>
          <a:xfrm rot="10800000">
            <a:off x="6056203" y="1915652"/>
            <a:ext cx="271088" cy="461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5915721" y="14875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用户</a:t>
            </a:r>
            <a:endParaRPr lang="zh-CN" altLang="en-US" sz="1400" dirty="0"/>
          </a:p>
        </p:txBody>
      </p:sp>
      <p:sp>
        <p:nvSpPr>
          <p:cNvPr id="60" name="文本框 59"/>
          <p:cNvSpPr txBox="1"/>
          <p:nvPr/>
        </p:nvSpPr>
        <p:spPr>
          <a:xfrm>
            <a:off x="4544351" y="648060"/>
            <a:ext cx="3286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删除节点的上一个节点 </a:t>
            </a:r>
            <a:r>
              <a:rPr lang="en-US" altLang="zh-CN" sz="1400" dirty="0" smtClean="0"/>
              <a:t>= </a:t>
            </a:r>
            <a:r>
              <a:rPr lang="zh-CN" altLang="en-US" sz="1400" dirty="0" smtClean="0"/>
              <a:t>删除节点</a:t>
            </a:r>
            <a:r>
              <a:rPr lang="en-US" altLang="zh-CN" sz="1400" dirty="0" smtClean="0"/>
              <a:t>.next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905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358362" y="2537352"/>
            <a:ext cx="657552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58362" y="2537352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Link</a:t>
            </a:r>
          </a:p>
          <a:p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34640" y="2801389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43200" y="259357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89367" y="2593571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834640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913611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96348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575319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131425" y="290945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10396" y="298605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加号 14"/>
          <p:cNvSpPr/>
          <p:nvPr/>
        </p:nvSpPr>
        <p:spPr>
          <a:xfrm>
            <a:off x="2431473" y="2743200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加号 15"/>
          <p:cNvSpPr/>
          <p:nvPr/>
        </p:nvSpPr>
        <p:spPr>
          <a:xfrm>
            <a:off x="4426527" y="2743200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913612" y="2419004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“A”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4" idx="3"/>
            <a:endCxn id="15" idx="2"/>
          </p:cNvCxnSpPr>
          <p:nvPr/>
        </p:nvCxnSpPr>
        <p:spPr>
          <a:xfrm flipV="1">
            <a:off x="2062403" y="2860471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428209" y="2793076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36769" y="2585258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882936" y="2585258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428209" y="2892829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507180" y="296942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089917" y="2892829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168888" y="296942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724994" y="2901142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803965" y="297774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加号 29"/>
          <p:cNvSpPr/>
          <p:nvPr/>
        </p:nvSpPr>
        <p:spPr>
          <a:xfrm>
            <a:off x="5025042" y="2734887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加号 30"/>
          <p:cNvSpPr/>
          <p:nvPr/>
        </p:nvSpPr>
        <p:spPr>
          <a:xfrm>
            <a:off x="7020096" y="2734887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507181" y="2410691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“B”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endCxn id="30" idx="2"/>
          </p:cNvCxnSpPr>
          <p:nvPr/>
        </p:nvCxnSpPr>
        <p:spPr>
          <a:xfrm flipV="1">
            <a:off x="4655972" y="2852158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021778" y="2774082"/>
            <a:ext cx="1454727" cy="9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930338" y="2566264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476505" y="2566264"/>
            <a:ext cx="91440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021778" y="287383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100749" y="295043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83486" y="2873835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8762457" y="295043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9318563" y="2882148"/>
            <a:ext cx="157942" cy="1532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9397534" y="295874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加号 42"/>
          <p:cNvSpPr/>
          <p:nvPr/>
        </p:nvSpPr>
        <p:spPr>
          <a:xfrm>
            <a:off x="7618611" y="2715893"/>
            <a:ext cx="266007" cy="234542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加号 43"/>
          <p:cNvSpPr/>
          <p:nvPr/>
        </p:nvSpPr>
        <p:spPr>
          <a:xfrm>
            <a:off x="9613665" y="2715893"/>
            <a:ext cx="266007" cy="234542"/>
          </a:xfrm>
          <a:prstGeom prst="mathPlu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8100750" y="2391697"/>
            <a:ext cx="1296784" cy="3515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“C”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endCxn id="43" idx="2"/>
          </p:cNvCxnSpPr>
          <p:nvPr/>
        </p:nvCxnSpPr>
        <p:spPr>
          <a:xfrm flipV="1">
            <a:off x="7249541" y="2833164"/>
            <a:ext cx="404329" cy="92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10310909" y="265412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endCxn id="61" idx="1"/>
          </p:cNvCxnSpPr>
          <p:nvPr/>
        </p:nvCxnSpPr>
        <p:spPr>
          <a:xfrm>
            <a:off x="9844413" y="2823958"/>
            <a:ext cx="466496" cy="1483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3809679" y="4887883"/>
            <a:ext cx="1375756" cy="4073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“</a:t>
            </a:r>
            <a:r>
              <a:rPr lang="en-US" altLang="zh-CN" dirty="0" smtClean="0"/>
              <a:t>A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5189590" y="4887883"/>
            <a:ext cx="1375756" cy="4073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“</a:t>
            </a:r>
            <a:r>
              <a:rPr lang="en-US" altLang="zh-CN" dirty="0" smtClean="0"/>
              <a:t>B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6569501" y="4887883"/>
            <a:ext cx="1375756" cy="4073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“</a:t>
            </a:r>
            <a:r>
              <a:rPr lang="en-US" altLang="zh-CN" dirty="0" smtClean="0"/>
              <a:t>C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59" name="上箭头 58"/>
          <p:cNvSpPr/>
          <p:nvPr/>
        </p:nvSpPr>
        <p:spPr>
          <a:xfrm rot="10800000">
            <a:off x="6056203" y="1872794"/>
            <a:ext cx="271088" cy="461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上箭头 59"/>
          <p:cNvSpPr/>
          <p:nvPr/>
        </p:nvSpPr>
        <p:spPr>
          <a:xfrm rot="10800000">
            <a:off x="8613597" y="1853800"/>
            <a:ext cx="271088" cy="461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上箭头 61"/>
          <p:cNvSpPr/>
          <p:nvPr/>
        </p:nvSpPr>
        <p:spPr>
          <a:xfrm rot="10800000">
            <a:off x="3439775" y="1853800"/>
            <a:ext cx="271088" cy="461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03448" y="15077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19877" y="146283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477271" y="146283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0" name="曲线连接符 19"/>
          <p:cNvCxnSpPr>
            <a:stCxn id="17" idx="2"/>
            <a:endCxn id="2" idx="0"/>
          </p:cNvCxnSpPr>
          <p:nvPr/>
        </p:nvCxnSpPr>
        <p:spPr>
          <a:xfrm rot="16200000" flipH="1">
            <a:off x="2971092" y="3361418"/>
            <a:ext cx="2117376" cy="935553"/>
          </a:xfrm>
          <a:prstGeom prst="curved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32" idx="2"/>
            <a:endCxn id="53" idx="0"/>
          </p:cNvCxnSpPr>
          <p:nvPr/>
        </p:nvCxnSpPr>
        <p:spPr>
          <a:xfrm rot="5400000">
            <a:off x="4953677" y="3685986"/>
            <a:ext cx="2125689" cy="278105"/>
          </a:xfrm>
          <a:prstGeom prst="curved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曲线连接符 66"/>
          <p:cNvCxnSpPr>
            <a:stCxn id="45" idx="2"/>
            <a:endCxn id="58" idx="0"/>
          </p:cNvCxnSpPr>
          <p:nvPr/>
        </p:nvCxnSpPr>
        <p:spPr>
          <a:xfrm rot="5400000">
            <a:off x="6930920" y="3069660"/>
            <a:ext cx="2144683" cy="1491763"/>
          </a:xfrm>
          <a:prstGeom prst="curved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8025865" y="4958126"/>
            <a:ext cx="2012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对象数组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长度为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count)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029780" y="5338831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oot = 0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428209" y="5347144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oot = 1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931241" y="5338830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oot = 2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96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95300" y="3059084"/>
            <a:ext cx="1753986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图书大厦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95300" y="3574474"/>
            <a:ext cx="1753986" cy="2078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95300" y="3782291"/>
            <a:ext cx="1753986" cy="2078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29350" y="4281055"/>
            <a:ext cx="1753986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计算机类图书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29350" y="4796445"/>
            <a:ext cx="1753986" cy="2078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329350" y="5004262"/>
            <a:ext cx="1753986" cy="2078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329350" y="1687484"/>
            <a:ext cx="1753986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数学类图书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29350" y="2202874"/>
            <a:ext cx="1753986" cy="2078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329350" y="2410691"/>
            <a:ext cx="1753986" cy="2078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203766" y="3059084"/>
            <a:ext cx="1753986" cy="5153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图书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&lt;interface&gt;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03766" y="3574474"/>
            <a:ext cx="1753986" cy="20781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203766" y="3782291"/>
            <a:ext cx="1753986" cy="20781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曲线连接符 16"/>
          <p:cNvCxnSpPr>
            <a:stCxn id="10" idx="1"/>
            <a:endCxn id="13" idx="3"/>
          </p:cNvCxnSpPr>
          <p:nvPr/>
        </p:nvCxnSpPr>
        <p:spPr>
          <a:xfrm rot="10800000" flipV="1">
            <a:off x="6957752" y="1945179"/>
            <a:ext cx="1371598" cy="1371600"/>
          </a:xfrm>
          <a:prstGeom prst="curvedConnector3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7" idx="1"/>
            <a:endCxn id="13" idx="3"/>
          </p:cNvCxnSpPr>
          <p:nvPr/>
        </p:nvCxnSpPr>
        <p:spPr>
          <a:xfrm rot="10800000">
            <a:off x="6957752" y="3316780"/>
            <a:ext cx="1371598" cy="1221971"/>
          </a:xfrm>
          <a:prstGeom prst="curvedConnector3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3"/>
            <a:endCxn id="13" idx="1"/>
          </p:cNvCxnSpPr>
          <p:nvPr/>
        </p:nvCxnSpPr>
        <p:spPr>
          <a:xfrm>
            <a:off x="3649286" y="3316779"/>
            <a:ext cx="15544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895300" y="5286895"/>
            <a:ext cx="1753986" cy="5153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Link</a:t>
            </a:r>
          </a:p>
          <a:p>
            <a:pPr algn="ctr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&lt;interface&gt;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895300" y="5802285"/>
            <a:ext cx="1753986" cy="20781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895300" y="6010102"/>
            <a:ext cx="1753986" cy="20781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stCxn id="6" idx="2"/>
            <a:endCxn id="30" idx="0"/>
          </p:cNvCxnSpPr>
          <p:nvPr/>
        </p:nvCxnSpPr>
        <p:spPr>
          <a:xfrm>
            <a:off x="2772293" y="3990108"/>
            <a:ext cx="0" cy="1296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5" idx="2"/>
            <a:endCxn id="30" idx="3"/>
          </p:cNvCxnSpPr>
          <p:nvPr/>
        </p:nvCxnSpPr>
        <p:spPr>
          <a:xfrm rot="5400000">
            <a:off x="4087782" y="3551613"/>
            <a:ext cx="1554482" cy="24314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867634" y="2975753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对多关系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370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209</Words>
  <Application>Microsoft Office PowerPoint</Application>
  <PresentationFormat>宽屏</PresentationFormat>
  <Paragraphs>101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微软雅黑 Light</vt:lpstr>
      <vt:lpstr>新宋体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sparkaochong@outlook.com</dc:creator>
  <cp:lastModifiedBy>sparkaochong@outlook.com</cp:lastModifiedBy>
  <cp:revision>21</cp:revision>
  <dcterms:created xsi:type="dcterms:W3CDTF">2019-02-12T06:43:25Z</dcterms:created>
  <dcterms:modified xsi:type="dcterms:W3CDTF">2019-02-19T02:35:49Z</dcterms:modified>
</cp:coreProperties>
</file>