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79663" autoAdjust="0"/>
  </p:normalViewPr>
  <p:slideViewPr>
    <p:cSldViewPr snapToGrid="0">
      <p:cViewPr varScale="1">
        <p:scale>
          <a:sx n="119" d="100"/>
          <a:sy n="119" d="100"/>
        </p:scale>
        <p:origin x="2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A57A-0A76-4813-A608-81AE9FD9FD3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D179F-12D6-4968-9A09-BC292E87F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CB12FE-58D6-45AB-A3BB-973BFD03B781}"/>
              </a:ext>
            </a:extLst>
          </p:cNvPr>
          <p:cNvSpPr/>
          <p:nvPr/>
        </p:nvSpPr>
        <p:spPr>
          <a:xfrm>
            <a:off x="5424214" y="312817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OutputStream</a:t>
            </a:r>
            <a:endParaRPr lang="en-US" altLang="zh-CN" sz="1400" i="1" dirty="0"/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FFB418-160F-4B01-AE81-B695648FCC01}"/>
              </a:ext>
            </a:extLst>
          </p:cNvPr>
          <p:cNvSpPr/>
          <p:nvPr/>
        </p:nvSpPr>
        <p:spPr>
          <a:xfrm>
            <a:off x="5424213" y="103471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D92F2A-A977-4B98-8062-EE9FB799FBD4}"/>
              </a:ext>
            </a:extLst>
          </p:cNvPr>
          <p:cNvSpPr/>
          <p:nvPr/>
        </p:nvSpPr>
        <p:spPr>
          <a:xfrm>
            <a:off x="5424212" y="145180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B9405-1F37-4B43-9436-5B3C846D2ABB}"/>
              </a:ext>
            </a:extLst>
          </p:cNvPr>
          <p:cNvSpPr/>
          <p:nvPr/>
        </p:nvSpPr>
        <p:spPr>
          <a:xfrm>
            <a:off x="4670233" y="283944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FileOutputStream</a:t>
            </a:r>
            <a:endParaRPr lang="en-US" altLang="zh-CN" sz="1400" i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ADB28E-DE33-4E83-9282-B28026625329}"/>
              </a:ext>
            </a:extLst>
          </p:cNvPr>
          <p:cNvSpPr/>
          <p:nvPr/>
        </p:nvSpPr>
        <p:spPr>
          <a:xfrm>
            <a:off x="4670232" y="356134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A2B5E-B461-43FD-A680-5CA1C32645EB}"/>
              </a:ext>
            </a:extLst>
          </p:cNvPr>
          <p:cNvSpPr/>
          <p:nvPr/>
        </p:nvSpPr>
        <p:spPr>
          <a:xfrm>
            <a:off x="4670231" y="397843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DF300A27-E897-495A-9866-E398EDBF989A}"/>
              </a:ext>
            </a:extLst>
          </p:cNvPr>
          <p:cNvSpPr/>
          <p:nvPr/>
        </p:nvSpPr>
        <p:spPr>
          <a:xfrm>
            <a:off x="6124911" y="190099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E091406-D9AF-4526-9C59-E770C3B078AE}"/>
              </a:ext>
            </a:extLst>
          </p:cNvPr>
          <p:cNvCxnSpPr>
            <a:cxnSpLocks/>
            <a:stCxn id="34" idx="3"/>
            <a:endCxn id="31" idx="0"/>
          </p:cNvCxnSpPr>
          <p:nvPr/>
        </p:nvCxnSpPr>
        <p:spPr>
          <a:xfrm rot="5400000">
            <a:off x="4134263" y="1161624"/>
            <a:ext cx="745945" cy="2609703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20134EF-C623-4F54-BFC8-BE62C5E0A721}"/>
              </a:ext>
            </a:extLst>
          </p:cNvPr>
          <p:cNvSpPr/>
          <p:nvPr/>
        </p:nvSpPr>
        <p:spPr>
          <a:xfrm>
            <a:off x="7104624" y="284579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ByteArrayOutputStream</a:t>
            </a:r>
            <a:endParaRPr lang="en-US" altLang="zh-CN" sz="1400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C2B021-E698-44A8-A2BD-5A8200949E26}"/>
              </a:ext>
            </a:extLst>
          </p:cNvPr>
          <p:cNvSpPr/>
          <p:nvPr/>
        </p:nvSpPr>
        <p:spPr>
          <a:xfrm>
            <a:off x="7104623" y="356769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C65D43-4307-49CF-8B0E-E6B227E52783}"/>
              </a:ext>
            </a:extLst>
          </p:cNvPr>
          <p:cNvSpPr/>
          <p:nvPr/>
        </p:nvSpPr>
        <p:spPr>
          <a:xfrm>
            <a:off x="7104622" y="398478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1D8201F-A733-4BF6-9AE3-6EAF2B6A8FB6}"/>
              </a:ext>
            </a:extLst>
          </p:cNvPr>
          <p:cNvSpPr/>
          <p:nvPr/>
        </p:nvSpPr>
        <p:spPr>
          <a:xfrm>
            <a:off x="6575229" y="190734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3792260-14AE-4F1C-83E7-F03BC192B2A8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rot="16200000" flipH="1">
            <a:off x="7060512" y="1738895"/>
            <a:ext cx="745945" cy="1467859"/>
          </a:xfrm>
          <a:prstGeom prst="bentConnector3">
            <a:avLst>
              <a:gd name="adj1" fmla="val 62904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7099C3-F114-4F64-9C69-06FE75D3597A}"/>
              </a:ext>
            </a:extLst>
          </p:cNvPr>
          <p:cNvSpPr/>
          <p:nvPr/>
        </p:nvSpPr>
        <p:spPr>
          <a:xfrm>
            <a:off x="9559071" y="284579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FilterOutputStream</a:t>
            </a:r>
            <a:endParaRPr lang="en-US" altLang="zh-CN" sz="1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EB6ED4-79A3-4F8B-BFC2-277CD28F5C6D}"/>
              </a:ext>
            </a:extLst>
          </p:cNvPr>
          <p:cNvSpPr/>
          <p:nvPr/>
        </p:nvSpPr>
        <p:spPr>
          <a:xfrm>
            <a:off x="9559070" y="356769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2199117-A87A-4135-B82C-BEEC47E22C26}"/>
              </a:ext>
            </a:extLst>
          </p:cNvPr>
          <p:cNvSpPr/>
          <p:nvPr/>
        </p:nvSpPr>
        <p:spPr>
          <a:xfrm>
            <a:off x="9559069" y="398478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8FB3C0E-2D88-4568-A8F9-2805292B82A6}"/>
              </a:ext>
            </a:extLst>
          </p:cNvPr>
          <p:cNvSpPr/>
          <p:nvPr/>
        </p:nvSpPr>
        <p:spPr>
          <a:xfrm>
            <a:off x="7048472" y="190734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4BA6EA7-DD27-4728-BB5E-54F7D4DCD7D9}"/>
              </a:ext>
            </a:extLst>
          </p:cNvPr>
          <p:cNvCxnSpPr>
            <a:cxnSpLocks/>
            <a:stCxn id="20" idx="3"/>
            <a:endCxn id="17" idx="0"/>
          </p:cNvCxnSpPr>
          <p:nvPr/>
        </p:nvCxnSpPr>
        <p:spPr>
          <a:xfrm rot="16200000" flipH="1">
            <a:off x="8524357" y="748293"/>
            <a:ext cx="745945" cy="3449063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8E770FA-F3FE-4262-A34A-B864B9DA272C}"/>
              </a:ext>
            </a:extLst>
          </p:cNvPr>
          <p:cNvSpPr/>
          <p:nvPr/>
        </p:nvSpPr>
        <p:spPr>
          <a:xfrm>
            <a:off x="9559070" y="284579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FilterOutputStream</a:t>
            </a:r>
            <a:endParaRPr lang="en-US" altLang="zh-CN" sz="1400" i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5BA90B-7E4D-4C28-809C-E6E7576A8A06}"/>
              </a:ext>
            </a:extLst>
          </p:cNvPr>
          <p:cNvSpPr/>
          <p:nvPr/>
        </p:nvSpPr>
        <p:spPr>
          <a:xfrm>
            <a:off x="9559069" y="356769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2F5309-A16C-431A-8C70-98A768CE02B5}"/>
              </a:ext>
            </a:extLst>
          </p:cNvPr>
          <p:cNvSpPr/>
          <p:nvPr/>
        </p:nvSpPr>
        <p:spPr>
          <a:xfrm>
            <a:off x="9559068" y="398478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31AB6E-6C73-4B0D-9DA1-A83F8E240D81}"/>
              </a:ext>
            </a:extLst>
          </p:cNvPr>
          <p:cNvSpPr/>
          <p:nvPr/>
        </p:nvSpPr>
        <p:spPr>
          <a:xfrm>
            <a:off x="9671366" y="517189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PrintStream</a:t>
            </a:r>
            <a:endParaRPr lang="en-US" altLang="zh-CN" sz="1400" i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28D0D80-57B4-411D-B91C-36AFC22B1940}"/>
              </a:ext>
            </a:extLst>
          </p:cNvPr>
          <p:cNvSpPr/>
          <p:nvPr/>
        </p:nvSpPr>
        <p:spPr>
          <a:xfrm>
            <a:off x="9671365" y="589379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6520CBE-74E1-4281-8506-6BEEC30270D4}"/>
              </a:ext>
            </a:extLst>
          </p:cNvPr>
          <p:cNvSpPr/>
          <p:nvPr/>
        </p:nvSpPr>
        <p:spPr>
          <a:xfrm>
            <a:off x="9671364" y="631088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F3AF1BA7-9643-40BE-8586-067DA313FF9F}"/>
              </a:ext>
            </a:extLst>
          </p:cNvPr>
          <p:cNvSpPr/>
          <p:nvPr/>
        </p:nvSpPr>
        <p:spPr>
          <a:xfrm>
            <a:off x="10609829" y="444432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F7C88C8-52D3-498A-B5D6-FDC452A6A444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rot="16200000" flipH="1">
            <a:off x="10466622" y="4904365"/>
            <a:ext cx="535066" cy="1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7346C20-9CE4-411A-A9DE-31BFDF49D40E}"/>
              </a:ext>
            </a:extLst>
          </p:cNvPr>
          <p:cNvCxnSpPr>
            <a:cxnSpLocks/>
            <a:stCxn id="26" idx="3"/>
            <a:endCxn id="4" idx="3"/>
          </p:cNvCxnSpPr>
          <p:nvPr/>
        </p:nvCxnSpPr>
        <p:spPr>
          <a:xfrm flipH="1" flipV="1">
            <a:off x="7549793" y="673765"/>
            <a:ext cx="4247152" cy="4859082"/>
          </a:xfrm>
          <a:prstGeom prst="bentConnector3">
            <a:avLst>
              <a:gd name="adj1" fmla="val -538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0F07E72-ED5B-43E1-8212-057E0F6ACA2B}"/>
              </a:ext>
            </a:extLst>
          </p:cNvPr>
          <p:cNvSpPr/>
          <p:nvPr/>
        </p:nvSpPr>
        <p:spPr>
          <a:xfrm>
            <a:off x="2139593" y="283944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FileOutputStream</a:t>
            </a:r>
            <a:endParaRPr lang="en-US" altLang="zh-CN" sz="1400" i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F7DD66-0745-4AE5-A977-D726E2DAEA7C}"/>
              </a:ext>
            </a:extLst>
          </p:cNvPr>
          <p:cNvSpPr/>
          <p:nvPr/>
        </p:nvSpPr>
        <p:spPr>
          <a:xfrm>
            <a:off x="2139592" y="356134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519273-CA4F-4644-8C06-C1F61E0657DF}"/>
              </a:ext>
            </a:extLst>
          </p:cNvPr>
          <p:cNvSpPr/>
          <p:nvPr/>
        </p:nvSpPr>
        <p:spPr>
          <a:xfrm>
            <a:off x="2139591" y="397843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5DFEB1A8-518D-4808-8E63-772C5FC14F32}"/>
              </a:ext>
            </a:extLst>
          </p:cNvPr>
          <p:cNvSpPr/>
          <p:nvPr/>
        </p:nvSpPr>
        <p:spPr>
          <a:xfrm>
            <a:off x="5687760" y="190099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4FF3362-8445-4A0D-9501-2E8C5D142017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5400000">
            <a:off x="5618158" y="2208368"/>
            <a:ext cx="745945" cy="516214"/>
          </a:xfrm>
          <a:prstGeom prst="bentConnector3">
            <a:avLst>
              <a:gd name="adj1" fmla="val 66129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7E9F0FAA-8D7D-49E9-A25B-B587F434B37D}"/>
              </a:ext>
            </a:extLst>
          </p:cNvPr>
          <p:cNvCxnSpPr>
            <a:cxnSpLocks/>
            <a:stCxn id="31" idx="1"/>
            <a:endCxn id="4" idx="1"/>
          </p:cNvCxnSpPr>
          <p:nvPr/>
        </p:nvCxnSpPr>
        <p:spPr>
          <a:xfrm rot="10800000" flipH="1">
            <a:off x="2139592" y="673766"/>
            <a:ext cx="3284621" cy="2526631"/>
          </a:xfrm>
          <a:prstGeom prst="bentConnector3">
            <a:avLst>
              <a:gd name="adj1" fmla="val -696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21E35A-499E-4C1D-B6C2-BA88C3AB2F19}"/>
              </a:ext>
            </a:extLst>
          </p:cNvPr>
          <p:cNvSpPr/>
          <p:nvPr/>
        </p:nvSpPr>
        <p:spPr>
          <a:xfrm>
            <a:off x="7990976" y="113095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InputStream</a:t>
            </a:r>
            <a:endParaRPr lang="en-US" altLang="zh-CN" sz="1400" i="1" dirty="0"/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67EBF5-9E8F-4BFA-8491-F1F0F25E5315}"/>
              </a:ext>
            </a:extLst>
          </p:cNvPr>
          <p:cNvSpPr/>
          <p:nvPr/>
        </p:nvSpPr>
        <p:spPr>
          <a:xfrm>
            <a:off x="7990975" y="185285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43C496-CFD8-49CB-B7EA-E1D72C287A95}"/>
              </a:ext>
            </a:extLst>
          </p:cNvPr>
          <p:cNvSpPr/>
          <p:nvPr/>
        </p:nvSpPr>
        <p:spPr>
          <a:xfrm>
            <a:off x="7990974" y="226994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4E7537-5B56-49E4-ADEC-EF345A5CF21B}"/>
              </a:ext>
            </a:extLst>
          </p:cNvPr>
          <p:cNvSpPr/>
          <p:nvPr/>
        </p:nvSpPr>
        <p:spPr>
          <a:xfrm>
            <a:off x="6988345" y="365759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FileInputStream</a:t>
            </a:r>
            <a:endParaRPr lang="en-US" altLang="zh-CN" sz="1400" i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EE7257-0B32-46A3-8344-9E8F90291FE8}"/>
              </a:ext>
            </a:extLst>
          </p:cNvPr>
          <p:cNvSpPr/>
          <p:nvPr/>
        </p:nvSpPr>
        <p:spPr>
          <a:xfrm>
            <a:off x="6988344" y="437948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6DD8D7-C6CE-4E3C-ABAE-9AE08A900393}"/>
              </a:ext>
            </a:extLst>
          </p:cNvPr>
          <p:cNvSpPr/>
          <p:nvPr/>
        </p:nvSpPr>
        <p:spPr>
          <a:xfrm>
            <a:off x="6988343" y="479658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EDE56FD0-F078-474A-85D6-E8EF8834D830}"/>
              </a:ext>
            </a:extLst>
          </p:cNvPr>
          <p:cNvSpPr/>
          <p:nvPr/>
        </p:nvSpPr>
        <p:spPr>
          <a:xfrm>
            <a:off x="8993608" y="271914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9D88E95-B486-4EA3-A542-6BEA852E1794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5400000">
            <a:off x="8211563" y="2751218"/>
            <a:ext cx="745945" cy="1066799"/>
          </a:xfrm>
          <a:prstGeom prst="bentConnector3">
            <a:avLst>
              <a:gd name="adj1" fmla="val 6828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5DF025E-4C02-48EF-8C5F-85A1CAF57AF8}"/>
              </a:ext>
            </a:extLst>
          </p:cNvPr>
          <p:cNvSpPr/>
          <p:nvPr/>
        </p:nvSpPr>
        <p:spPr>
          <a:xfrm>
            <a:off x="9598026" y="366394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ByteArrayInputStream</a:t>
            </a:r>
            <a:endParaRPr lang="en-US" altLang="zh-CN" sz="1400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6CE781-9561-4411-A8C6-055342EFDF8A}"/>
              </a:ext>
            </a:extLst>
          </p:cNvPr>
          <p:cNvSpPr/>
          <p:nvPr/>
        </p:nvSpPr>
        <p:spPr>
          <a:xfrm>
            <a:off x="9598025" y="438583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A88F40-8C9D-4C0B-BBD5-2C43ABAAEEC3}"/>
              </a:ext>
            </a:extLst>
          </p:cNvPr>
          <p:cNvSpPr/>
          <p:nvPr/>
        </p:nvSpPr>
        <p:spPr>
          <a:xfrm>
            <a:off x="9598024" y="480293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09BF003-A4F5-4246-8704-D33F714D104A}"/>
              </a:ext>
            </a:extLst>
          </p:cNvPr>
          <p:cNvSpPr/>
          <p:nvPr/>
        </p:nvSpPr>
        <p:spPr>
          <a:xfrm>
            <a:off x="9646150" y="270309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317C0DD-6649-4A01-88F3-3CF18B4525F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rot="16200000" flipH="1">
            <a:off x="9831474" y="2834598"/>
            <a:ext cx="768344" cy="890340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256D715-0122-4B3D-84EC-A309E4D05AD5}"/>
              </a:ext>
            </a:extLst>
          </p:cNvPr>
          <p:cNvSpPr/>
          <p:nvPr/>
        </p:nvSpPr>
        <p:spPr>
          <a:xfrm>
            <a:off x="4173545" y="366394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ObjectInputStream</a:t>
            </a:r>
            <a:endParaRPr lang="en-US" altLang="zh-CN" sz="1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D45478A-066D-4B30-9FEC-31A48307D09C}"/>
              </a:ext>
            </a:extLst>
          </p:cNvPr>
          <p:cNvSpPr/>
          <p:nvPr/>
        </p:nvSpPr>
        <p:spPr>
          <a:xfrm>
            <a:off x="4173544" y="438583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D1FCB2-26AD-4241-A300-0BE4CC090B9C}"/>
              </a:ext>
            </a:extLst>
          </p:cNvPr>
          <p:cNvSpPr/>
          <p:nvPr/>
        </p:nvSpPr>
        <p:spPr>
          <a:xfrm>
            <a:off x="4173543" y="480293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2F69187-3B41-416B-B310-756408521810}"/>
              </a:ext>
            </a:extLst>
          </p:cNvPr>
          <p:cNvSpPr/>
          <p:nvPr/>
        </p:nvSpPr>
        <p:spPr>
          <a:xfrm>
            <a:off x="8216156" y="272549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BDC3B1F-9A47-4E8F-B364-47F8F10F38FF}"/>
              </a:ext>
            </a:extLst>
          </p:cNvPr>
          <p:cNvCxnSpPr>
            <a:cxnSpLocks/>
            <a:stCxn id="20" idx="3"/>
            <a:endCxn id="17" idx="0"/>
          </p:cNvCxnSpPr>
          <p:nvPr/>
        </p:nvCxnSpPr>
        <p:spPr>
          <a:xfrm rot="5400000">
            <a:off x="6415437" y="1738894"/>
            <a:ext cx="745945" cy="3104147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FC9FD80-DDA6-45C4-8178-D4386E204DF4}"/>
              </a:ext>
            </a:extLst>
          </p:cNvPr>
          <p:cNvCxnSpPr>
            <a:cxnSpLocks/>
            <a:stCxn id="17" idx="1"/>
            <a:endCxn id="4" idx="1"/>
          </p:cNvCxnSpPr>
          <p:nvPr/>
        </p:nvCxnSpPr>
        <p:spPr>
          <a:xfrm rot="10800000" flipH="1">
            <a:off x="4173544" y="1491908"/>
            <a:ext cx="3817431" cy="2532981"/>
          </a:xfrm>
          <a:prstGeom prst="bentConnector3">
            <a:avLst>
              <a:gd name="adj1" fmla="val -59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42CA26-D558-4825-B4D6-F21508D79EFF}"/>
              </a:ext>
            </a:extLst>
          </p:cNvPr>
          <p:cNvSpPr/>
          <p:nvPr/>
        </p:nvSpPr>
        <p:spPr>
          <a:xfrm>
            <a:off x="3537298" y="2269960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java.util.Collection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D916A-6730-461B-832F-A21A6F001E89}"/>
              </a:ext>
            </a:extLst>
          </p:cNvPr>
          <p:cNvSpPr/>
          <p:nvPr/>
        </p:nvSpPr>
        <p:spPr>
          <a:xfrm>
            <a:off x="3537297" y="299185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963B0C-A8EC-4284-96AE-BD33FC596B12}"/>
              </a:ext>
            </a:extLst>
          </p:cNvPr>
          <p:cNvSpPr/>
          <p:nvPr/>
        </p:nvSpPr>
        <p:spPr>
          <a:xfrm>
            <a:off x="3537296" y="340895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add(Object o): void</a:t>
            </a:r>
          </a:p>
          <a:p>
            <a:pPr algn="ctr"/>
            <a:r>
              <a:rPr lang="en-US" altLang="zh-CN" sz="1400" dirty="0"/>
              <a:t>+ Iterator(): Iterator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C517A7-FB51-4471-8367-A7C1290588B7}"/>
              </a:ext>
            </a:extLst>
          </p:cNvPr>
          <p:cNvSpPr/>
          <p:nvPr/>
        </p:nvSpPr>
        <p:spPr>
          <a:xfrm>
            <a:off x="1499944" y="216577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java.util.Iterable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199501-BC3F-442A-B122-6DBAF4994A37}"/>
              </a:ext>
            </a:extLst>
          </p:cNvPr>
          <p:cNvSpPr/>
          <p:nvPr/>
        </p:nvSpPr>
        <p:spPr>
          <a:xfrm>
            <a:off x="1499943" y="93847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82D69-9CB5-47B0-A8F0-002240DAC133}"/>
              </a:ext>
            </a:extLst>
          </p:cNvPr>
          <p:cNvSpPr/>
          <p:nvPr/>
        </p:nvSpPr>
        <p:spPr>
          <a:xfrm>
            <a:off x="1499942" y="135556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iterator(): Iterator</a:t>
            </a:r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E37175E-B62D-456D-8297-6CA1D3260C87}"/>
              </a:ext>
            </a:extLst>
          </p:cNvPr>
          <p:cNvSpPr/>
          <p:nvPr/>
        </p:nvSpPr>
        <p:spPr>
          <a:xfrm>
            <a:off x="2316076" y="1808752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A29DCF5-0684-45D4-AB4C-C7597BD74685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 rot="16200000" flipH="1">
            <a:off x="3385894" y="1055765"/>
            <a:ext cx="268703" cy="2159686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BE5D41A-8425-41EA-8323-F29A4BD9E00C}"/>
              </a:ext>
            </a:extLst>
          </p:cNvPr>
          <p:cNvSpPr/>
          <p:nvPr/>
        </p:nvSpPr>
        <p:spPr>
          <a:xfrm>
            <a:off x="7034478" y="2318086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java.util.List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2E0589-8BB0-45FA-AAD1-51D73D7B152B}"/>
              </a:ext>
            </a:extLst>
          </p:cNvPr>
          <p:cNvSpPr/>
          <p:nvPr/>
        </p:nvSpPr>
        <p:spPr>
          <a:xfrm>
            <a:off x="7034477" y="303998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010AC4-8742-43CD-95F8-C56FFBA3E96B}"/>
              </a:ext>
            </a:extLst>
          </p:cNvPr>
          <p:cNvSpPr/>
          <p:nvPr/>
        </p:nvSpPr>
        <p:spPr>
          <a:xfrm>
            <a:off x="7034476" y="345707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get(int index): E</a:t>
            </a:r>
            <a:endParaRPr lang="zh-CN" altLang="en-US" sz="1400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650D355-9931-4021-B598-87C750A73EB2}"/>
              </a:ext>
            </a:extLst>
          </p:cNvPr>
          <p:cNvSpPr/>
          <p:nvPr/>
        </p:nvSpPr>
        <p:spPr>
          <a:xfrm>
            <a:off x="4513845" y="387417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AD4A9B4-F1F1-4A26-B888-597BB72BE5B3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5400000" flipH="1" flipV="1">
            <a:off x="5493424" y="1462832"/>
            <a:ext cx="1748589" cy="3459097"/>
          </a:xfrm>
          <a:prstGeom prst="bentConnector5">
            <a:avLst>
              <a:gd name="adj1" fmla="val -13073"/>
              <a:gd name="adj2" fmla="val 36435"/>
              <a:gd name="adj3" fmla="val 113073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B32266-9BA4-4187-AC3C-ACFFD87BE70D}"/>
              </a:ext>
            </a:extLst>
          </p:cNvPr>
          <p:cNvSpPr/>
          <p:nvPr/>
        </p:nvSpPr>
        <p:spPr>
          <a:xfrm>
            <a:off x="7451569" y="481095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ArrayList</a:t>
            </a:r>
            <a:endParaRPr lang="en-US" altLang="zh-CN" sz="1400" i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EE4FFE-009F-4ABC-BC02-F5DEBBCEE0B1}"/>
              </a:ext>
            </a:extLst>
          </p:cNvPr>
          <p:cNvSpPr/>
          <p:nvPr/>
        </p:nvSpPr>
        <p:spPr>
          <a:xfrm>
            <a:off x="7451568" y="553284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D907C4-09C6-4EE9-9003-934A9B842D05}"/>
              </a:ext>
            </a:extLst>
          </p:cNvPr>
          <p:cNvSpPr/>
          <p:nvPr/>
        </p:nvSpPr>
        <p:spPr>
          <a:xfrm>
            <a:off x="7451567" y="594994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1E864B-1FB6-4882-8804-B175ECB7A008}"/>
              </a:ext>
            </a:extLst>
          </p:cNvPr>
          <p:cNvSpPr/>
          <p:nvPr/>
        </p:nvSpPr>
        <p:spPr>
          <a:xfrm>
            <a:off x="4740432" y="4810950"/>
            <a:ext cx="2278007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Vector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BFEA0A-9B1C-4978-89DA-616AF7A41E6A}"/>
              </a:ext>
            </a:extLst>
          </p:cNvPr>
          <p:cNvSpPr/>
          <p:nvPr/>
        </p:nvSpPr>
        <p:spPr>
          <a:xfrm>
            <a:off x="4740431" y="5532846"/>
            <a:ext cx="227800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854D3F-7289-41ED-A282-E4AABA3A9BB2}"/>
              </a:ext>
            </a:extLst>
          </p:cNvPr>
          <p:cNvSpPr/>
          <p:nvPr/>
        </p:nvSpPr>
        <p:spPr>
          <a:xfrm>
            <a:off x="4740430" y="5949940"/>
            <a:ext cx="227800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elements(): Enumeration</a:t>
            </a:r>
            <a:endParaRPr lang="zh-CN" altLang="en-US" sz="1400" dirty="0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CD414FB-E96A-48DB-8BAF-8355BF87CC68}"/>
              </a:ext>
            </a:extLst>
          </p:cNvPr>
          <p:cNvSpPr/>
          <p:nvPr/>
        </p:nvSpPr>
        <p:spPr>
          <a:xfrm>
            <a:off x="8155399" y="388051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9B74ED9-3D59-4A2C-9B3D-2A0139B3019E}"/>
              </a:ext>
            </a:extLst>
          </p:cNvPr>
          <p:cNvCxnSpPr>
            <a:cxnSpLocks/>
            <a:stCxn id="21" idx="0"/>
            <a:endCxn id="28" idx="3"/>
          </p:cNvCxnSpPr>
          <p:nvPr/>
        </p:nvCxnSpPr>
        <p:spPr>
          <a:xfrm rot="16200000" flipV="1">
            <a:off x="8028075" y="4324666"/>
            <a:ext cx="737935" cy="234634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8DE1D7AA-47BA-43E2-8A26-4C80DB45D2F0}"/>
              </a:ext>
            </a:extLst>
          </p:cNvPr>
          <p:cNvSpPr/>
          <p:nvPr/>
        </p:nvSpPr>
        <p:spPr>
          <a:xfrm>
            <a:off x="7555832" y="386445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B2EDAA5-93C1-4ED5-AAA7-787E4DA713A9}"/>
              </a:ext>
            </a:extLst>
          </p:cNvPr>
          <p:cNvCxnSpPr>
            <a:cxnSpLocks/>
            <a:stCxn id="24" idx="0"/>
            <a:endCxn id="32" idx="3"/>
          </p:cNvCxnSpPr>
          <p:nvPr/>
        </p:nvCxnSpPr>
        <p:spPr>
          <a:xfrm rot="5400000" flipH="1" flipV="1">
            <a:off x="6402804" y="3533596"/>
            <a:ext cx="753986" cy="1800722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7EDB793-9E5C-41B4-AD8D-11191F9987D3}"/>
              </a:ext>
            </a:extLst>
          </p:cNvPr>
          <p:cNvSpPr/>
          <p:nvPr/>
        </p:nvSpPr>
        <p:spPr>
          <a:xfrm>
            <a:off x="9801741" y="4810952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LinkedList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ED5017-60FF-42EA-BDB6-670ACB8CFBDF}"/>
              </a:ext>
            </a:extLst>
          </p:cNvPr>
          <p:cNvSpPr/>
          <p:nvPr/>
        </p:nvSpPr>
        <p:spPr>
          <a:xfrm>
            <a:off x="9801740" y="553284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BA1D108-F99A-4A6C-9C5A-065835C7C898}"/>
              </a:ext>
            </a:extLst>
          </p:cNvPr>
          <p:cNvSpPr/>
          <p:nvPr/>
        </p:nvSpPr>
        <p:spPr>
          <a:xfrm>
            <a:off x="9801739" y="594994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85C19588-BDCA-4302-94A0-7747E6ECD2BF}"/>
              </a:ext>
            </a:extLst>
          </p:cNvPr>
          <p:cNvSpPr/>
          <p:nvPr/>
        </p:nvSpPr>
        <p:spPr>
          <a:xfrm>
            <a:off x="8688837" y="388685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ED0349C-606E-423B-B1A2-F26BD436CF73}"/>
              </a:ext>
            </a:extLst>
          </p:cNvPr>
          <p:cNvCxnSpPr>
            <a:cxnSpLocks/>
            <a:stCxn id="35" idx="0"/>
            <a:endCxn id="38" idx="3"/>
          </p:cNvCxnSpPr>
          <p:nvPr/>
        </p:nvCxnSpPr>
        <p:spPr>
          <a:xfrm rot="16200000" flipV="1">
            <a:off x="9473049" y="3419470"/>
            <a:ext cx="731596" cy="2051368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7E55DC7-0809-4EE8-9657-C3F3BA4C69B0}"/>
              </a:ext>
            </a:extLst>
          </p:cNvPr>
          <p:cNvSpPr txBox="1"/>
          <p:nvPr/>
        </p:nvSpPr>
        <p:spPr>
          <a:xfrm>
            <a:off x="6022871" y="177266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允许重复，保存数据顺序就是添加数据的顺序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AC6337-6E16-4E15-BF76-A50C0427A8A0}"/>
              </a:ext>
            </a:extLst>
          </p:cNvPr>
          <p:cNvSpPr/>
          <p:nvPr/>
        </p:nvSpPr>
        <p:spPr>
          <a:xfrm>
            <a:off x="417096" y="4810950"/>
            <a:ext cx="2639912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java.util.Enumeration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DAFD6B1-9673-4C18-93BF-8E705996B0E6}"/>
              </a:ext>
            </a:extLst>
          </p:cNvPr>
          <p:cNvSpPr/>
          <p:nvPr/>
        </p:nvSpPr>
        <p:spPr>
          <a:xfrm>
            <a:off x="417095" y="5532846"/>
            <a:ext cx="2639912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F2782D5-3EC3-4153-951D-91E25C6CEA93}"/>
              </a:ext>
            </a:extLst>
          </p:cNvPr>
          <p:cNvSpPr/>
          <p:nvPr/>
        </p:nvSpPr>
        <p:spPr>
          <a:xfrm>
            <a:off x="417094" y="5949940"/>
            <a:ext cx="2639912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hasMoreElements</a:t>
            </a:r>
            <a:r>
              <a:rPr lang="en-US" altLang="zh-CN" sz="1400" dirty="0"/>
              <a:t>(): Boolean</a:t>
            </a:r>
          </a:p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nextElement</a:t>
            </a:r>
            <a:r>
              <a:rPr lang="en-US" altLang="zh-CN" sz="1400" dirty="0"/>
              <a:t>(): E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A78C3FA-465D-41C5-B7E6-195A33C580C7}"/>
              </a:ext>
            </a:extLst>
          </p:cNvPr>
          <p:cNvCxnSpPr>
            <a:cxnSpLocks/>
            <a:stCxn id="24" idx="1"/>
            <a:endCxn id="44" idx="3"/>
          </p:cNvCxnSpPr>
          <p:nvPr/>
        </p:nvCxnSpPr>
        <p:spPr>
          <a:xfrm flipH="1">
            <a:off x="3057008" y="5171898"/>
            <a:ext cx="16834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102F451-CF5E-4576-811D-E29B752EF49C}"/>
              </a:ext>
            </a:extLst>
          </p:cNvPr>
          <p:cNvSpPr txBox="1"/>
          <p:nvPr/>
        </p:nvSpPr>
        <p:spPr>
          <a:xfrm>
            <a:off x="3453049" y="486412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elements()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334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42CA26-D558-4825-B4D6-F21508D79EFF}"/>
              </a:ext>
            </a:extLst>
          </p:cNvPr>
          <p:cNvSpPr/>
          <p:nvPr/>
        </p:nvSpPr>
        <p:spPr>
          <a:xfrm>
            <a:off x="3537298" y="2269960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java.util.Collection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D916A-6730-461B-832F-A21A6F001E89}"/>
              </a:ext>
            </a:extLst>
          </p:cNvPr>
          <p:cNvSpPr/>
          <p:nvPr/>
        </p:nvSpPr>
        <p:spPr>
          <a:xfrm>
            <a:off x="3537297" y="299185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963B0C-A8EC-4284-96AE-BD33FC596B12}"/>
              </a:ext>
            </a:extLst>
          </p:cNvPr>
          <p:cNvSpPr/>
          <p:nvPr/>
        </p:nvSpPr>
        <p:spPr>
          <a:xfrm>
            <a:off x="3537296" y="340895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add(Object o): void</a:t>
            </a:r>
          </a:p>
          <a:p>
            <a:pPr algn="ctr"/>
            <a:r>
              <a:rPr lang="en-US" altLang="zh-CN" sz="1400" dirty="0"/>
              <a:t>+ Iterator(): Iterator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C517A7-FB51-4471-8367-A7C1290588B7}"/>
              </a:ext>
            </a:extLst>
          </p:cNvPr>
          <p:cNvSpPr/>
          <p:nvPr/>
        </p:nvSpPr>
        <p:spPr>
          <a:xfrm>
            <a:off x="1499944" y="216577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java.util.Iterable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199501-BC3F-442A-B122-6DBAF4994A37}"/>
              </a:ext>
            </a:extLst>
          </p:cNvPr>
          <p:cNvSpPr/>
          <p:nvPr/>
        </p:nvSpPr>
        <p:spPr>
          <a:xfrm>
            <a:off x="1499943" y="93847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82D69-9CB5-47B0-A8F0-002240DAC133}"/>
              </a:ext>
            </a:extLst>
          </p:cNvPr>
          <p:cNvSpPr/>
          <p:nvPr/>
        </p:nvSpPr>
        <p:spPr>
          <a:xfrm>
            <a:off x="1499942" y="135556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iterator(): Iterator</a:t>
            </a:r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E37175E-B62D-456D-8297-6CA1D3260C87}"/>
              </a:ext>
            </a:extLst>
          </p:cNvPr>
          <p:cNvSpPr/>
          <p:nvPr/>
        </p:nvSpPr>
        <p:spPr>
          <a:xfrm>
            <a:off x="2316076" y="1808752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A29DCF5-0684-45D4-AB4C-C7597BD74685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 rot="16200000" flipH="1">
            <a:off x="3385894" y="1055765"/>
            <a:ext cx="268703" cy="2159686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BE5D41A-8425-41EA-8323-F29A4BD9E00C}"/>
              </a:ext>
            </a:extLst>
          </p:cNvPr>
          <p:cNvSpPr/>
          <p:nvPr/>
        </p:nvSpPr>
        <p:spPr>
          <a:xfrm>
            <a:off x="6789549" y="2318086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java.util.Set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2E0589-8BB0-45FA-AAD1-51D73D7B152B}"/>
              </a:ext>
            </a:extLst>
          </p:cNvPr>
          <p:cNvSpPr/>
          <p:nvPr/>
        </p:nvSpPr>
        <p:spPr>
          <a:xfrm>
            <a:off x="6789548" y="303998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010AC4-8742-43CD-95F8-C56FFBA3E96B}"/>
              </a:ext>
            </a:extLst>
          </p:cNvPr>
          <p:cNvSpPr/>
          <p:nvPr/>
        </p:nvSpPr>
        <p:spPr>
          <a:xfrm>
            <a:off x="6789547" y="345707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650D355-9931-4021-B598-87C750A73EB2}"/>
              </a:ext>
            </a:extLst>
          </p:cNvPr>
          <p:cNvSpPr/>
          <p:nvPr/>
        </p:nvSpPr>
        <p:spPr>
          <a:xfrm>
            <a:off x="4513845" y="387417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AD4A9B4-F1F1-4A26-B888-597BB72BE5B3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5400000" flipH="1" flipV="1">
            <a:off x="5370960" y="1585297"/>
            <a:ext cx="1748589" cy="3214168"/>
          </a:xfrm>
          <a:prstGeom prst="bentConnector5">
            <a:avLst>
              <a:gd name="adj1" fmla="val -13073"/>
              <a:gd name="adj2" fmla="val 35401"/>
              <a:gd name="adj3" fmla="val 113073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B32266-9BA4-4187-AC3C-ACFFD87BE70D}"/>
              </a:ext>
            </a:extLst>
          </p:cNvPr>
          <p:cNvSpPr/>
          <p:nvPr/>
        </p:nvSpPr>
        <p:spPr>
          <a:xfrm>
            <a:off x="4908897" y="481095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HashSet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EE4FFE-009F-4ABC-BC02-F5DEBBCEE0B1}"/>
              </a:ext>
            </a:extLst>
          </p:cNvPr>
          <p:cNvSpPr/>
          <p:nvPr/>
        </p:nvSpPr>
        <p:spPr>
          <a:xfrm>
            <a:off x="4908896" y="553284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D907C4-09C6-4EE9-9003-934A9B842D05}"/>
              </a:ext>
            </a:extLst>
          </p:cNvPr>
          <p:cNvSpPr/>
          <p:nvPr/>
        </p:nvSpPr>
        <p:spPr>
          <a:xfrm>
            <a:off x="4908895" y="594994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1E864B-1FB6-4882-8804-B175ECB7A008}"/>
              </a:ext>
            </a:extLst>
          </p:cNvPr>
          <p:cNvSpPr/>
          <p:nvPr/>
        </p:nvSpPr>
        <p:spPr>
          <a:xfrm>
            <a:off x="7347302" y="481095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TreeSet</a:t>
            </a:r>
            <a:endParaRPr lang="en-US" altLang="zh-CN" sz="1400" i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BFEA0A-9B1C-4978-89DA-616AF7A41E6A}"/>
              </a:ext>
            </a:extLst>
          </p:cNvPr>
          <p:cNvSpPr/>
          <p:nvPr/>
        </p:nvSpPr>
        <p:spPr>
          <a:xfrm>
            <a:off x="7347301" y="553284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854D3F-7289-41ED-A282-E4AABA3A9BB2}"/>
              </a:ext>
            </a:extLst>
          </p:cNvPr>
          <p:cNvSpPr/>
          <p:nvPr/>
        </p:nvSpPr>
        <p:spPr>
          <a:xfrm>
            <a:off x="7347300" y="594994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CD414FB-E96A-48DB-8BAF-8355BF87CC68}"/>
              </a:ext>
            </a:extLst>
          </p:cNvPr>
          <p:cNvSpPr/>
          <p:nvPr/>
        </p:nvSpPr>
        <p:spPr>
          <a:xfrm>
            <a:off x="7529761" y="388051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9B74ED9-3D59-4A2C-9B3D-2A0139B3019E}"/>
              </a:ext>
            </a:extLst>
          </p:cNvPr>
          <p:cNvCxnSpPr>
            <a:cxnSpLocks/>
            <a:stCxn id="21" idx="0"/>
            <a:endCxn id="28" idx="3"/>
          </p:cNvCxnSpPr>
          <p:nvPr/>
        </p:nvCxnSpPr>
        <p:spPr>
          <a:xfrm rot="5400000" flipH="1" flipV="1">
            <a:off x="6443920" y="3600783"/>
            <a:ext cx="737935" cy="1682400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8DE1D7AA-47BA-43E2-8A26-4C80DB45D2F0}"/>
              </a:ext>
            </a:extLst>
          </p:cNvPr>
          <p:cNvSpPr/>
          <p:nvPr/>
        </p:nvSpPr>
        <p:spPr>
          <a:xfrm>
            <a:off x="8087258" y="388684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B2EDAA5-93C1-4ED5-AAA7-787E4DA713A9}"/>
              </a:ext>
            </a:extLst>
          </p:cNvPr>
          <p:cNvCxnSpPr>
            <a:cxnSpLocks/>
            <a:stCxn id="24" idx="0"/>
            <a:endCxn id="32" idx="3"/>
          </p:cNvCxnSpPr>
          <p:nvPr/>
        </p:nvCxnSpPr>
        <p:spPr>
          <a:xfrm rot="16200000" flipV="1">
            <a:off x="7945040" y="4345898"/>
            <a:ext cx="731596" cy="198508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341F1FB-2E07-4AB7-A5C1-F104853B1091}"/>
              </a:ext>
            </a:extLst>
          </p:cNvPr>
          <p:cNvSpPr txBox="1"/>
          <p:nvPr/>
        </p:nvSpPr>
        <p:spPr>
          <a:xfrm>
            <a:off x="6022871" y="1772661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不允许重复，保存数据顺序为内部决定的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F7ED4B-8DEC-43C9-ADF0-32F05A374424}"/>
              </a:ext>
            </a:extLst>
          </p:cNvPr>
          <p:cNvSpPr/>
          <p:nvPr/>
        </p:nvSpPr>
        <p:spPr>
          <a:xfrm>
            <a:off x="9865910" y="2269960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java.lang.Comparable</a:t>
            </a:r>
            <a:endParaRPr lang="en-US" altLang="zh-CN" sz="1400" dirty="0"/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A7E1C88-2B13-440F-A688-3966C64D53C9}"/>
              </a:ext>
            </a:extLst>
          </p:cNvPr>
          <p:cNvSpPr/>
          <p:nvPr/>
        </p:nvSpPr>
        <p:spPr>
          <a:xfrm>
            <a:off x="9865909" y="299185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489184-1D6D-4DE2-B05A-D8D0DEF4F264}"/>
              </a:ext>
            </a:extLst>
          </p:cNvPr>
          <p:cNvSpPr/>
          <p:nvPr/>
        </p:nvSpPr>
        <p:spPr>
          <a:xfrm>
            <a:off x="9865908" y="340895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1AB84E62-A1D8-42E2-AC3E-C55D6BD06911}"/>
              </a:ext>
            </a:extLst>
          </p:cNvPr>
          <p:cNvSpPr/>
          <p:nvPr/>
        </p:nvSpPr>
        <p:spPr>
          <a:xfrm>
            <a:off x="10804371" y="384208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6662A74-FA07-4055-9169-0DE377325FF6}"/>
              </a:ext>
            </a:extLst>
          </p:cNvPr>
          <p:cNvCxnSpPr>
            <a:cxnSpLocks/>
            <a:stCxn id="24" idx="3"/>
            <a:endCxn id="42" idx="3"/>
          </p:cNvCxnSpPr>
          <p:nvPr/>
        </p:nvCxnSpPr>
        <p:spPr>
          <a:xfrm flipV="1">
            <a:off x="9472881" y="4034593"/>
            <a:ext cx="1455816" cy="1137305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CDF8CA7-4629-4E12-A4CF-5A2F7396EF3D}"/>
              </a:ext>
            </a:extLst>
          </p:cNvPr>
          <p:cNvSpPr txBox="1"/>
          <p:nvPr/>
        </p:nvSpPr>
        <p:spPr>
          <a:xfrm>
            <a:off x="10088539" y="414158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排序依据</a:t>
            </a:r>
            <a:endParaRPr lang="en-US" altLang="zh-CN" sz="1200" dirty="0"/>
          </a:p>
          <a:p>
            <a:r>
              <a:rPr lang="zh-CN" altLang="en-US" sz="1200" dirty="0"/>
              <a:t>靠</a:t>
            </a:r>
            <a:r>
              <a:rPr lang="en-US" altLang="zh-CN" sz="1200" dirty="0" err="1"/>
              <a:t>compareTo</a:t>
            </a:r>
            <a:r>
              <a:rPr lang="en-US" altLang="zh-CN" sz="1200" dirty="0"/>
              <a:t>()</a:t>
            </a:r>
            <a:r>
              <a:rPr lang="zh-CN" altLang="en-US" sz="1200" dirty="0"/>
              <a:t>相等区分重复</a:t>
            </a:r>
            <a:endParaRPr lang="en-US" altLang="zh-CN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C28564-0FAF-43C7-A589-EBBA8CBF11D6}"/>
              </a:ext>
            </a:extLst>
          </p:cNvPr>
          <p:cNvSpPr/>
          <p:nvPr/>
        </p:nvSpPr>
        <p:spPr>
          <a:xfrm>
            <a:off x="1873921" y="481095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Object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24A083B-8DA9-4953-9B0F-9BE3253CDB88}"/>
              </a:ext>
            </a:extLst>
          </p:cNvPr>
          <p:cNvSpPr/>
          <p:nvPr/>
        </p:nvSpPr>
        <p:spPr>
          <a:xfrm>
            <a:off x="1873920" y="553284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789E32-70B7-4E5F-B77A-B747B4516319}"/>
              </a:ext>
            </a:extLst>
          </p:cNvPr>
          <p:cNvSpPr/>
          <p:nvPr/>
        </p:nvSpPr>
        <p:spPr>
          <a:xfrm>
            <a:off x="1873919" y="5949939"/>
            <a:ext cx="2125579" cy="7218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(): int</a:t>
            </a:r>
          </a:p>
          <a:p>
            <a:pPr algn="ctr"/>
            <a:r>
              <a:rPr lang="en-US" altLang="zh-CN" sz="1400" dirty="0"/>
              <a:t>+ equals(Object obj): </a:t>
            </a:r>
            <a:r>
              <a:rPr lang="en-US" altLang="zh-CN" sz="1400" dirty="0" err="1"/>
              <a:t>boolean</a:t>
            </a:r>
            <a:endParaRPr lang="zh-CN" altLang="en-US" sz="1400" dirty="0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D1764387-0C89-4CA0-8573-8A6CA37193A7}"/>
              </a:ext>
            </a:extLst>
          </p:cNvPr>
          <p:cNvSpPr/>
          <p:nvPr/>
        </p:nvSpPr>
        <p:spPr>
          <a:xfrm rot="16200000">
            <a:off x="3971425" y="507564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36D899F-A6C9-4ABD-8EAE-4DD9FD75DFFB}"/>
              </a:ext>
            </a:extLst>
          </p:cNvPr>
          <p:cNvCxnSpPr>
            <a:cxnSpLocks/>
            <a:stCxn id="21" idx="1"/>
            <a:endCxn id="49" idx="3"/>
          </p:cNvCxnSpPr>
          <p:nvPr/>
        </p:nvCxnSpPr>
        <p:spPr>
          <a:xfrm rot="10800000">
            <a:off x="4192005" y="5171898"/>
            <a:ext cx="716893" cy="1270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1025B8B-1972-40E6-8EEE-BF4DEB8EDEA1}"/>
              </a:ext>
            </a:extLst>
          </p:cNvPr>
          <p:cNvSpPr txBox="1"/>
          <p:nvPr/>
        </p:nvSpPr>
        <p:spPr>
          <a:xfrm>
            <a:off x="4130785" y="48080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重复元素</a:t>
            </a:r>
          </a:p>
        </p:txBody>
      </p:sp>
    </p:spTree>
    <p:extLst>
      <p:ext uri="{BB962C8B-B14F-4D97-AF65-F5344CB8AC3E}">
        <p14:creationId xmlns:p14="http://schemas.microsoft.com/office/powerpoint/2010/main" val="33698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42CA26-D558-4825-B4D6-F21508D79EFF}"/>
              </a:ext>
            </a:extLst>
          </p:cNvPr>
          <p:cNvSpPr/>
          <p:nvPr/>
        </p:nvSpPr>
        <p:spPr>
          <a:xfrm>
            <a:off x="2446442" y="2302044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java.util.Collection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D916A-6730-461B-832F-A21A6F001E89}"/>
              </a:ext>
            </a:extLst>
          </p:cNvPr>
          <p:cNvSpPr/>
          <p:nvPr/>
        </p:nvSpPr>
        <p:spPr>
          <a:xfrm>
            <a:off x="2446441" y="302394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963B0C-A8EC-4284-96AE-BD33FC596B12}"/>
              </a:ext>
            </a:extLst>
          </p:cNvPr>
          <p:cNvSpPr/>
          <p:nvPr/>
        </p:nvSpPr>
        <p:spPr>
          <a:xfrm>
            <a:off x="2446440" y="344103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add(Object o): void</a:t>
            </a:r>
          </a:p>
          <a:p>
            <a:pPr algn="ctr"/>
            <a:r>
              <a:rPr lang="en-US" altLang="zh-CN" sz="1400" dirty="0"/>
              <a:t>+ Iterator(): Iterator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C517A7-FB51-4471-8367-A7C1290588B7}"/>
              </a:ext>
            </a:extLst>
          </p:cNvPr>
          <p:cNvSpPr/>
          <p:nvPr/>
        </p:nvSpPr>
        <p:spPr>
          <a:xfrm>
            <a:off x="409088" y="248661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java.lang.Iterable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199501-BC3F-442A-B122-6DBAF4994A37}"/>
              </a:ext>
            </a:extLst>
          </p:cNvPr>
          <p:cNvSpPr/>
          <p:nvPr/>
        </p:nvSpPr>
        <p:spPr>
          <a:xfrm>
            <a:off x="409087" y="97055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82D69-9CB5-47B0-A8F0-002240DAC133}"/>
              </a:ext>
            </a:extLst>
          </p:cNvPr>
          <p:cNvSpPr/>
          <p:nvPr/>
        </p:nvSpPr>
        <p:spPr>
          <a:xfrm>
            <a:off x="409086" y="138765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iterator(): Iterator</a:t>
            </a:r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E37175E-B62D-456D-8297-6CA1D3260C87}"/>
              </a:ext>
            </a:extLst>
          </p:cNvPr>
          <p:cNvSpPr/>
          <p:nvPr/>
        </p:nvSpPr>
        <p:spPr>
          <a:xfrm>
            <a:off x="1225220" y="1840836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A29DCF5-0684-45D4-AB4C-C7597BD74685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 rot="16200000" flipH="1">
            <a:off x="2295038" y="1087849"/>
            <a:ext cx="268703" cy="2159686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158627E-5221-42F1-91E0-DBC60B3D6B74}"/>
              </a:ext>
            </a:extLst>
          </p:cNvPr>
          <p:cNvSpPr/>
          <p:nvPr/>
        </p:nvSpPr>
        <p:spPr>
          <a:xfrm>
            <a:off x="6250999" y="2308495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java.util.Iterator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947EE5C-5002-40F8-B5A2-E10464B74E52}"/>
              </a:ext>
            </a:extLst>
          </p:cNvPr>
          <p:cNvSpPr/>
          <p:nvPr/>
        </p:nvSpPr>
        <p:spPr>
          <a:xfrm>
            <a:off x="6250998" y="303039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7737081-F3FC-4063-83CD-E69A15618E7C}"/>
              </a:ext>
            </a:extLst>
          </p:cNvPr>
          <p:cNvSpPr/>
          <p:nvPr/>
        </p:nvSpPr>
        <p:spPr>
          <a:xfrm>
            <a:off x="6250997" y="344748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hasNext</a:t>
            </a:r>
            <a:r>
              <a:rPr lang="en-US" altLang="zh-CN" sz="1400" dirty="0"/>
              <a:t>()” </a:t>
            </a:r>
            <a:r>
              <a:rPr lang="en-US" altLang="zh-CN" sz="1400" dirty="0" err="1"/>
              <a:t>boolean</a:t>
            </a:r>
            <a:endParaRPr lang="en-US" altLang="zh-CN" sz="1400" dirty="0"/>
          </a:p>
          <a:p>
            <a:pPr algn="ctr"/>
            <a:r>
              <a:rPr lang="en-US" altLang="zh-CN" sz="1400" dirty="0"/>
              <a:t>+ next(): E</a:t>
            </a:r>
            <a:endParaRPr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5FF495-0339-4E87-8B05-1D2E9AEEBA2C}"/>
              </a:ext>
            </a:extLst>
          </p:cNvPr>
          <p:cNvSpPr/>
          <p:nvPr/>
        </p:nvSpPr>
        <p:spPr>
          <a:xfrm>
            <a:off x="4061672" y="4815848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java.util.List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446DABF-F291-4742-9F0E-DEDBD5655B76}"/>
              </a:ext>
            </a:extLst>
          </p:cNvPr>
          <p:cNvSpPr/>
          <p:nvPr/>
        </p:nvSpPr>
        <p:spPr>
          <a:xfrm>
            <a:off x="4061671" y="553774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5836072-7500-4BC5-A0FF-71E032CE1D7E}"/>
              </a:ext>
            </a:extLst>
          </p:cNvPr>
          <p:cNvSpPr/>
          <p:nvPr/>
        </p:nvSpPr>
        <p:spPr>
          <a:xfrm>
            <a:off x="4061670" y="595483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get(int index): E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270CA6-F983-4CFD-9043-96B65A1E5733}"/>
              </a:ext>
            </a:extLst>
          </p:cNvPr>
          <p:cNvSpPr/>
          <p:nvPr/>
        </p:nvSpPr>
        <p:spPr>
          <a:xfrm>
            <a:off x="675612" y="4815848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java.util.Set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5C0C1C-9457-4F81-A1B2-5115259840E0}"/>
              </a:ext>
            </a:extLst>
          </p:cNvPr>
          <p:cNvSpPr/>
          <p:nvPr/>
        </p:nvSpPr>
        <p:spPr>
          <a:xfrm>
            <a:off x="675611" y="553774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923644-63B7-4481-978E-663441323DD3}"/>
              </a:ext>
            </a:extLst>
          </p:cNvPr>
          <p:cNvSpPr/>
          <p:nvPr/>
        </p:nvSpPr>
        <p:spPr>
          <a:xfrm>
            <a:off x="675610" y="595483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A626F0A-81EC-4DDF-BDCF-C06650297D0B}"/>
              </a:ext>
            </a:extLst>
          </p:cNvPr>
          <p:cNvSpPr/>
          <p:nvPr/>
        </p:nvSpPr>
        <p:spPr>
          <a:xfrm>
            <a:off x="2719284" y="386457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AC29C343-9C05-4097-8CA8-DF2929159ACF}"/>
              </a:ext>
            </a:extLst>
          </p:cNvPr>
          <p:cNvCxnSpPr>
            <a:cxnSpLocks/>
            <a:stCxn id="52" idx="0"/>
            <a:endCxn id="61" idx="3"/>
          </p:cNvCxnSpPr>
          <p:nvPr/>
        </p:nvCxnSpPr>
        <p:spPr>
          <a:xfrm rot="16200000" flipV="1">
            <a:off x="4258706" y="3950091"/>
            <a:ext cx="705842" cy="1025671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5D7440E2-8226-430D-94A6-FF38E0BB9CE4}"/>
              </a:ext>
            </a:extLst>
          </p:cNvPr>
          <p:cNvSpPr/>
          <p:nvPr/>
        </p:nvSpPr>
        <p:spPr>
          <a:xfrm>
            <a:off x="3974465" y="391750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3823754-CF29-4D93-B99B-97CEF5351718}"/>
              </a:ext>
            </a:extLst>
          </p:cNvPr>
          <p:cNvCxnSpPr>
            <a:cxnSpLocks/>
            <a:stCxn id="56" idx="0"/>
            <a:endCxn id="59" idx="3"/>
          </p:cNvCxnSpPr>
          <p:nvPr/>
        </p:nvCxnSpPr>
        <p:spPr>
          <a:xfrm rot="5400000" flipH="1" flipV="1">
            <a:off x="1911624" y="3883862"/>
            <a:ext cx="758764" cy="1105208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C7B7F651-FF55-4923-844D-A494A719458A}"/>
              </a:ext>
            </a:extLst>
          </p:cNvPr>
          <p:cNvSpPr/>
          <p:nvPr/>
        </p:nvSpPr>
        <p:spPr>
          <a:xfrm rot="16200000">
            <a:off x="4543946" y="258206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EA7F2C7-752C-46E6-AD22-940ECD13A707}"/>
              </a:ext>
            </a:extLst>
          </p:cNvPr>
          <p:cNvCxnSpPr>
            <a:cxnSpLocks/>
            <a:stCxn id="65" idx="3"/>
            <a:endCxn id="39" idx="1"/>
          </p:cNvCxnSpPr>
          <p:nvPr/>
        </p:nvCxnSpPr>
        <p:spPr>
          <a:xfrm flipV="1">
            <a:off x="4764525" y="2669443"/>
            <a:ext cx="1486474" cy="88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8A8236F4-770E-4C16-A23E-051F6F2EA7C4}"/>
              </a:ext>
            </a:extLst>
          </p:cNvPr>
          <p:cNvSpPr/>
          <p:nvPr/>
        </p:nvSpPr>
        <p:spPr>
          <a:xfrm rot="16200000">
            <a:off x="2498705" y="516943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BD524F2-A62E-43EF-973D-194129229508}"/>
              </a:ext>
            </a:extLst>
          </p:cNvPr>
          <p:cNvCxnSpPr>
            <a:cxnSpLocks/>
            <a:stCxn id="70" idx="3"/>
            <a:endCxn id="39" idx="0"/>
          </p:cNvCxnSpPr>
          <p:nvPr/>
        </p:nvCxnSpPr>
        <p:spPr>
          <a:xfrm>
            <a:off x="2719284" y="613196"/>
            <a:ext cx="4594505" cy="1695299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2CEF98A3-A0ED-4795-8A4D-6506029ABF8A}"/>
              </a:ext>
            </a:extLst>
          </p:cNvPr>
          <p:cNvSpPr/>
          <p:nvPr/>
        </p:nvSpPr>
        <p:spPr>
          <a:xfrm>
            <a:off x="9472718" y="2302044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Scanner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1F62905-EF15-4C94-B551-315DF289E1FE}"/>
              </a:ext>
            </a:extLst>
          </p:cNvPr>
          <p:cNvSpPr/>
          <p:nvPr/>
        </p:nvSpPr>
        <p:spPr>
          <a:xfrm>
            <a:off x="9472717" y="302394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D393FEF-4AE8-48E8-918F-DA66DF2F67A3}"/>
              </a:ext>
            </a:extLst>
          </p:cNvPr>
          <p:cNvSpPr/>
          <p:nvPr/>
        </p:nvSpPr>
        <p:spPr>
          <a:xfrm>
            <a:off x="9472716" y="344103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hasNext</a:t>
            </a:r>
            <a:r>
              <a:rPr lang="en-US" altLang="zh-CN" sz="1400" dirty="0"/>
              <a:t>(): Boolean</a:t>
            </a:r>
          </a:p>
          <a:p>
            <a:pPr algn="ctr"/>
            <a:r>
              <a:rPr lang="en-US" altLang="zh-CN" sz="1400" dirty="0"/>
              <a:t>+ next(): E</a:t>
            </a:r>
            <a:endParaRPr lang="zh-CN" altLang="en-US" sz="1400" dirty="0"/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E6E89195-0DA4-4CE8-8989-69A24A2E6A64}"/>
              </a:ext>
            </a:extLst>
          </p:cNvPr>
          <p:cNvSpPr/>
          <p:nvPr/>
        </p:nvSpPr>
        <p:spPr>
          <a:xfrm rot="16200000">
            <a:off x="8364467" y="265205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C79AF40-1455-4F8B-9695-44AFA70823B2}"/>
              </a:ext>
            </a:extLst>
          </p:cNvPr>
          <p:cNvCxnSpPr>
            <a:cxnSpLocks/>
            <a:stCxn id="82" idx="0"/>
            <a:endCxn id="85" idx="3"/>
          </p:cNvCxnSpPr>
          <p:nvPr/>
        </p:nvCxnSpPr>
        <p:spPr>
          <a:xfrm rot="16200000" flipH="1" flipV="1">
            <a:off x="9337145" y="1549945"/>
            <a:ext cx="446264" cy="1950462"/>
          </a:xfrm>
          <a:prstGeom prst="bentConnector4">
            <a:avLst>
              <a:gd name="adj1" fmla="val -51225"/>
              <a:gd name="adj2" fmla="val 76525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等腰三角形 88">
            <a:extLst>
              <a:ext uri="{FF2B5EF4-FFF2-40B4-BE49-F238E27FC236}">
                <a16:creationId xmlns:a16="http://schemas.microsoft.com/office/drawing/2014/main" id="{5A3722E6-EB11-4867-8412-F6BCE0EDEB6E}"/>
              </a:ext>
            </a:extLst>
          </p:cNvPr>
          <p:cNvSpPr/>
          <p:nvPr/>
        </p:nvSpPr>
        <p:spPr>
          <a:xfrm>
            <a:off x="7844559" y="386457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7080DEF-3C56-4505-B621-650F53805243}"/>
              </a:ext>
            </a:extLst>
          </p:cNvPr>
          <p:cNvSpPr/>
          <p:nvPr/>
        </p:nvSpPr>
        <p:spPr>
          <a:xfrm>
            <a:off x="7945911" y="4815848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java.util.ListIterator</a:t>
            </a:r>
            <a:r>
              <a:rPr lang="en-US" altLang="zh-CN" sz="1400" dirty="0"/>
              <a:t>&lt;E&gt;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40E2A30-5C16-4E7F-874C-E7789AF80B84}"/>
              </a:ext>
            </a:extLst>
          </p:cNvPr>
          <p:cNvSpPr/>
          <p:nvPr/>
        </p:nvSpPr>
        <p:spPr>
          <a:xfrm>
            <a:off x="7945910" y="553774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F838680-BD08-424A-A19A-1EECBAB9CD7E}"/>
              </a:ext>
            </a:extLst>
          </p:cNvPr>
          <p:cNvSpPr/>
          <p:nvPr/>
        </p:nvSpPr>
        <p:spPr>
          <a:xfrm>
            <a:off x="7945909" y="595483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hasPrevious</a:t>
            </a:r>
            <a:r>
              <a:rPr lang="en-US" altLang="zh-CN" sz="1400" dirty="0"/>
              <a:t>(): </a:t>
            </a:r>
            <a:r>
              <a:rPr lang="en-US" altLang="zh-CN" sz="1400" dirty="0" err="1"/>
              <a:t>boolean</a:t>
            </a:r>
            <a:endParaRPr lang="en-US" altLang="zh-CN" sz="1400" dirty="0"/>
          </a:p>
          <a:p>
            <a:pPr algn="ctr"/>
            <a:r>
              <a:rPr lang="en-US" altLang="zh-CN" sz="1400" dirty="0"/>
              <a:t>+ previous(): E</a:t>
            </a:r>
            <a:endParaRPr lang="zh-CN" altLang="en-US" sz="1400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0B7F9552-C90F-42B1-9A5E-7DFE1208959D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rot="16200000" flipV="1">
            <a:off x="8109411" y="3916558"/>
            <a:ext cx="758764" cy="1039816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954A2EA-4AE5-4905-A1E2-1561772D141F}"/>
              </a:ext>
            </a:extLst>
          </p:cNvPr>
          <p:cNvCxnSpPr>
            <a:cxnSpLocks/>
            <a:stCxn id="52" idx="3"/>
            <a:endCxn id="92" idx="1"/>
          </p:cNvCxnSpPr>
          <p:nvPr/>
        </p:nvCxnSpPr>
        <p:spPr>
          <a:xfrm>
            <a:off x="6187251" y="5176796"/>
            <a:ext cx="17586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1D5872C-0E9A-4571-B1C0-60C37A0DDF97}"/>
              </a:ext>
            </a:extLst>
          </p:cNvPr>
          <p:cNvSpPr txBox="1"/>
          <p:nvPr/>
        </p:nvSpPr>
        <p:spPr>
          <a:xfrm>
            <a:off x="6456947" y="484243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listIterator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550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317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112</cp:revision>
  <dcterms:created xsi:type="dcterms:W3CDTF">2019-02-12T06:43:25Z</dcterms:created>
  <dcterms:modified xsi:type="dcterms:W3CDTF">2019-03-14T07:11:02Z</dcterms:modified>
</cp:coreProperties>
</file>