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79663" autoAdjust="0"/>
  </p:normalViewPr>
  <p:slideViewPr>
    <p:cSldViewPr snapToGrid="0">
      <p:cViewPr varScale="1">
        <p:scale>
          <a:sx n="119" d="100"/>
          <a:sy n="119" d="100"/>
        </p:scale>
        <p:origin x="20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EA57A-0A76-4813-A608-81AE9FD9FD37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D179F-12D6-4968-9A09-BC292E87F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6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517A7-FB51-4471-8367-A7C1290588B7}"/>
              </a:ext>
            </a:extLst>
          </p:cNvPr>
          <p:cNvSpPr/>
          <p:nvPr/>
        </p:nvSpPr>
        <p:spPr>
          <a:xfrm>
            <a:off x="409088" y="248661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java.util.Map</a:t>
            </a:r>
            <a:r>
              <a:rPr lang="en-US" altLang="zh-CN" sz="1400" dirty="0"/>
              <a:t>&lt;K,V&gt;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199501-BC3F-442A-B122-6DBAF4994A37}"/>
              </a:ext>
            </a:extLst>
          </p:cNvPr>
          <p:cNvSpPr/>
          <p:nvPr/>
        </p:nvSpPr>
        <p:spPr>
          <a:xfrm>
            <a:off x="409087" y="97055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F82D69-9CB5-47B0-A8F0-002240DAC133}"/>
              </a:ext>
            </a:extLst>
          </p:cNvPr>
          <p:cNvSpPr/>
          <p:nvPr/>
        </p:nvSpPr>
        <p:spPr>
          <a:xfrm>
            <a:off x="409086" y="1387650"/>
            <a:ext cx="2125579" cy="113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put(K </a:t>
            </a:r>
            <a:r>
              <a:rPr lang="en-US" altLang="zh-CN" sz="1400" dirty="0" err="1"/>
              <a:t>key,V</a:t>
            </a:r>
            <a:r>
              <a:rPr lang="en-US" altLang="zh-CN" sz="1400" dirty="0"/>
              <a:t> value): V</a:t>
            </a:r>
          </a:p>
          <a:p>
            <a:pPr algn="ctr"/>
            <a:r>
              <a:rPr lang="en-US" altLang="zh-CN" sz="1400" dirty="0"/>
              <a:t>+ get(K key): V</a:t>
            </a:r>
          </a:p>
          <a:p>
            <a:pPr algn="ctr"/>
            <a:r>
              <a:rPr lang="en-US" altLang="zh-CN" sz="1400" dirty="0"/>
              <a:t>+ keyset(): Set&lt;K&gt;</a:t>
            </a:r>
          </a:p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entrySet</a:t>
            </a:r>
            <a:r>
              <a:rPr lang="en-US" altLang="zh-CN" sz="1400" dirty="0"/>
              <a:t>(): Set&lt;</a:t>
            </a:r>
            <a:r>
              <a:rPr lang="en-US" altLang="zh-CN" sz="1400" dirty="0" err="1"/>
              <a:t>Map.Entry</a:t>
            </a:r>
            <a:r>
              <a:rPr lang="en-US" altLang="zh-CN" sz="1400" dirty="0"/>
              <a:t>&lt;K,V&gt;&gt;</a:t>
            </a:r>
            <a:endParaRPr lang="zh-CN" altLang="en-US" sz="1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C13095-837D-4FF3-AED2-C53546E1A90C}"/>
              </a:ext>
            </a:extLst>
          </p:cNvPr>
          <p:cNvGrpSpPr/>
          <p:nvPr/>
        </p:nvGrpSpPr>
        <p:grpSpPr>
          <a:xfrm>
            <a:off x="1279505" y="2526631"/>
            <a:ext cx="1391508" cy="1624257"/>
            <a:chOff x="1271484" y="3408948"/>
            <a:chExt cx="1391508" cy="1624257"/>
          </a:xfrm>
        </p:grpSpPr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8A8236F4-770E-4C16-A23E-051F6F2EA7C4}"/>
                </a:ext>
              </a:extLst>
            </p:cNvPr>
            <p:cNvSpPr/>
            <p:nvPr/>
          </p:nvSpPr>
          <p:spPr>
            <a:xfrm>
              <a:off x="1271484" y="3408948"/>
              <a:ext cx="248652" cy="1925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7BD524F2-A62E-43EF-973D-194129229508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 rot="16200000" flipH="1">
              <a:off x="1313525" y="3683738"/>
              <a:ext cx="1431752" cy="1267182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12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CEC238-ABD0-405B-A2BB-079A2BF2E4FF}"/>
              </a:ext>
            </a:extLst>
          </p:cNvPr>
          <p:cNvSpPr/>
          <p:nvPr/>
        </p:nvSpPr>
        <p:spPr>
          <a:xfrm>
            <a:off x="1708484" y="1716504"/>
            <a:ext cx="2334126" cy="3424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72EBB2-9401-45DA-AE29-71D26C2CC961}"/>
              </a:ext>
            </a:extLst>
          </p:cNvPr>
          <p:cNvSpPr/>
          <p:nvPr/>
        </p:nvSpPr>
        <p:spPr>
          <a:xfrm>
            <a:off x="1700463" y="1002631"/>
            <a:ext cx="2334126" cy="71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Collection</a:t>
            </a:r>
            <a:r>
              <a:rPr lang="zh-CN" altLang="en-US" sz="1600" dirty="0"/>
              <a:t>集合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4204A-EFA8-401C-A58F-D78D6A911BB9}"/>
              </a:ext>
            </a:extLst>
          </p:cNvPr>
          <p:cNvSpPr/>
          <p:nvPr/>
        </p:nvSpPr>
        <p:spPr>
          <a:xfrm>
            <a:off x="2257926" y="180874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A7B2EB-4914-4E71-B0B8-10EEB4D07117}"/>
              </a:ext>
            </a:extLst>
          </p:cNvPr>
          <p:cNvSpPr/>
          <p:nvPr/>
        </p:nvSpPr>
        <p:spPr>
          <a:xfrm>
            <a:off x="2257926" y="2153652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E68693-B594-4583-80BE-692CF59E076B}"/>
              </a:ext>
            </a:extLst>
          </p:cNvPr>
          <p:cNvSpPr/>
          <p:nvPr/>
        </p:nvSpPr>
        <p:spPr>
          <a:xfrm>
            <a:off x="2257926" y="249855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FF5D24-0C28-4B7D-B217-F2764A29C1FE}"/>
              </a:ext>
            </a:extLst>
          </p:cNvPr>
          <p:cNvSpPr/>
          <p:nvPr/>
        </p:nvSpPr>
        <p:spPr>
          <a:xfrm>
            <a:off x="2257926" y="2843462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001CE5-1760-4CDA-B8F7-2B983A949760}"/>
              </a:ext>
            </a:extLst>
          </p:cNvPr>
          <p:cNvSpPr/>
          <p:nvPr/>
        </p:nvSpPr>
        <p:spPr>
          <a:xfrm>
            <a:off x="2257926" y="318836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2A7934-BDA5-4021-81FC-783C9ACE2EDD}"/>
              </a:ext>
            </a:extLst>
          </p:cNvPr>
          <p:cNvSpPr/>
          <p:nvPr/>
        </p:nvSpPr>
        <p:spPr>
          <a:xfrm>
            <a:off x="2257926" y="3533272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953446-2EFC-43F8-96AC-DCFEBC88DEB6}"/>
              </a:ext>
            </a:extLst>
          </p:cNvPr>
          <p:cNvSpPr/>
          <p:nvPr/>
        </p:nvSpPr>
        <p:spPr>
          <a:xfrm>
            <a:off x="2257926" y="387817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472D1A-36DF-4674-9A93-1DFACDA255C7}"/>
              </a:ext>
            </a:extLst>
          </p:cNvPr>
          <p:cNvSpPr/>
          <p:nvPr/>
        </p:nvSpPr>
        <p:spPr>
          <a:xfrm>
            <a:off x="2257926" y="4223082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D4B108-7B2B-46D3-8F93-062A727D0B85}"/>
              </a:ext>
            </a:extLst>
          </p:cNvPr>
          <p:cNvSpPr/>
          <p:nvPr/>
        </p:nvSpPr>
        <p:spPr>
          <a:xfrm>
            <a:off x="2257926" y="456798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9114DF-7151-4258-A7D3-BD7245D08D06}"/>
              </a:ext>
            </a:extLst>
          </p:cNvPr>
          <p:cNvSpPr/>
          <p:nvPr/>
        </p:nvSpPr>
        <p:spPr>
          <a:xfrm>
            <a:off x="6998371" y="1716504"/>
            <a:ext cx="2334126" cy="3424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9332FD-77D2-4E0C-B465-737D087E4F81}"/>
              </a:ext>
            </a:extLst>
          </p:cNvPr>
          <p:cNvSpPr/>
          <p:nvPr/>
        </p:nvSpPr>
        <p:spPr>
          <a:xfrm>
            <a:off x="6990350" y="1002631"/>
            <a:ext cx="2334126" cy="71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Map</a:t>
            </a:r>
            <a:r>
              <a:rPr lang="zh-CN" altLang="en-US" sz="1600" dirty="0"/>
              <a:t>集合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B91CC2-91A6-4980-B32E-54FFD0D7D41B}"/>
              </a:ext>
            </a:extLst>
          </p:cNvPr>
          <p:cNvSpPr/>
          <p:nvPr/>
        </p:nvSpPr>
        <p:spPr>
          <a:xfrm>
            <a:off x="7547813" y="180874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A75334-B5EE-42A2-8412-AC81F4CEADF6}"/>
              </a:ext>
            </a:extLst>
          </p:cNvPr>
          <p:cNvSpPr/>
          <p:nvPr/>
        </p:nvSpPr>
        <p:spPr>
          <a:xfrm>
            <a:off x="7547813" y="2153652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2DE82D-7217-45FC-8113-67152BAD7476}"/>
              </a:ext>
            </a:extLst>
          </p:cNvPr>
          <p:cNvSpPr/>
          <p:nvPr/>
        </p:nvSpPr>
        <p:spPr>
          <a:xfrm>
            <a:off x="7547813" y="249855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115C70-6A7E-4A66-8891-AEC0107DEB89}"/>
              </a:ext>
            </a:extLst>
          </p:cNvPr>
          <p:cNvSpPr/>
          <p:nvPr/>
        </p:nvSpPr>
        <p:spPr>
          <a:xfrm>
            <a:off x="7547813" y="2843462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49B730-A204-402D-BF1B-CD19A825FDF7}"/>
              </a:ext>
            </a:extLst>
          </p:cNvPr>
          <p:cNvSpPr/>
          <p:nvPr/>
        </p:nvSpPr>
        <p:spPr>
          <a:xfrm>
            <a:off x="7547813" y="318836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57AB6A-662C-43FA-AB3D-81A4B66B9A24}"/>
              </a:ext>
            </a:extLst>
          </p:cNvPr>
          <p:cNvSpPr/>
          <p:nvPr/>
        </p:nvSpPr>
        <p:spPr>
          <a:xfrm>
            <a:off x="7547813" y="3533272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525927-509F-49C9-B7C7-E06B95783293}"/>
              </a:ext>
            </a:extLst>
          </p:cNvPr>
          <p:cNvSpPr/>
          <p:nvPr/>
        </p:nvSpPr>
        <p:spPr>
          <a:xfrm>
            <a:off x="7547813" y="387817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77152B-63E1-46CB-A10F-AACB03139C74}"/>
              </a:ext>
            </a:extLst>
          </p:cNvPr>
          <p:cNvSpPr/>
          <p:nvPr/>
        </p:nvSpPr>
        <p:spPr>
          <a:xfrm>
            <a:off x="7547813" y="4223082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DD5B14-F35F-400F-8BA7-08C76DF6A12E}"/>
              </a:ext>
            </a:extLst>
          </p:cNvPr>
          <p:cNvSpPr/>
          <p:nvPr/>
        </p:nvSpPr>
        <p:spPr>
          <a:xfrm>
            <a:off x="7547813" y="4567987"/>
            <a:ext cx="1219200" cy="3449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76279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72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117</cp:revision>
  <dcterms:created xsi:type="dcterms:W3CDTF">2019-02-12T06:43:25Z</dcterms:created>
  <dcterms:modified xsi:type="dcterms:W3CDTF">2019-03-19T00:57:36Z</dcterms:modified>
</cp:coreProperties>
</file>