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1236" autoAdjust="0"/>
  </p:normalViewPr>
  <p:slideViewPr>
    <p:cSldViewPr snapToGrid="0">
      <p:cViewPr varScale="1">
        <p:scale>
          <a:sx n="109" d="100"/>
          <a:sy n="109" d="100"/>
        </p:scale>
        <p:origin x="6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A57A-0A76-4813-A608-81AE9FD9FD3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D179F-12D6-4968-9A09-BC292E87F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注: 上箭头 86">
            <a:extLst>
              <a:ext uri="{FF2B5EF4-FFF2-40B4-BE49-F238E27FC236}">
                <a16:creationId xmlns:a16="http://schemas.microsoft.com/office/drawing/2014/main" id="{F910D223-7F49-422C-99C3-23F19973CFCD}"/>
              </a:ext>
            </a:extLst>
          </p:cNvPr>
          <p:cNvSpPr/>
          <p:nvPr/>
        </p:nvSpPr>
        <p:spPr>
          <a:xfrm>
            <a:off x="2342147" y="4401344"/>
            <a:ext cx="5041900" cy="2122862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C0FEC6-B394-40FB-BDBA-E6AF645F8748}"/>
              </a:ext>
            </a:extLst>
          </p:cNvPr>
          <p:cNvGrpSpPr>
            <a:grpSpLocks noChangeAspect="1"/>
          </p:cNvGrpSpPr>
          <p:nvPr/>
        </p:nvGrpSpPr>
        <p:grpSpPr>
          <a:xfrm>
            <a:off x="4359270" y="1917782"/>
            <a:ext cx="914181" cy="2484000"/>
            <a:chOff x="303213" y="354013"/>
            <a:chExt cx="1447800" cy="3933826"/>
          </a:xfrm>
        </p:grpSpPr>
        <p:sp>
          <p:nvSpPr>
            <p:cNvPr id="6" name="Freeform 428">
              <a:extLst>
                <a:ext uri="{FF2B5EF4-FFF2-40B4-BE49-F238E27FC236}">
                  <a16:creationId xmlns:a16="http://schemas.microsoft.com/office/drawing/2014/main" id="{3E4C9490-66E3-4005-9640-72A8DC47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3" y="2840038"/>
              <a:ext cx="260350" cy="293688"/>
            </a:xfrm>
            <a:custGeom>
              <a:avLst/>
              <a:gdLst>
                <a:gd name="T0" fmla="*/ 29 w 69"/>
                <a:gd name="T1" fmla="*/ 15 h 78"/>
                <a:gd name="T2" fmla="*/ 28 w 69"/>
                <a:gd name="T3" fmla="*/ 21 h 78"/>
                <a:gd name="T4" fmla="*/ 38 w 69"/>
                <a:gd name="T5" fmla="*/ 41 h 78"/>
                <a:gd name="T6" fmla="*/ 56 w 69"/>
                <a:gd name="T7" fmla="*/ 38 h 78"/>
                <a:gd name="T8" fmla="*/ 42 w 69"/>
                <a:gd name="T9" fmla="*/ 74 h 78"/>
                <a:gd name="T10" fmla="*/ 4 w 69"/>
                <a:gd name="T11" fmla="*/ 53 h 78"/>
                <a:gd name="T12" fmla="*/ 0 w 69"/>
                <a:gd name="T13" fmla="*/ 17 h 78"/>
                <a:gd name="T14" fmla="*/ 3 w 69"/>
                <a:gd name="T15" fmla="*/ 0 h 78"/>
                <a:gd name="T16" fmla="*/ 29 w 69"/>
                <a:gd name="T1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8">
                  <a:moveTo>
                    <a:pt x="29" y="15"/>
                  </a:moveTo>
                  <a:cubicBezTo>
                    <a:pt x="29" y="15"/>
                    <a:pt x="29" y="19"/>
                    <a:pt x="28" y="21"/>
                  </a:cubicBezTo>
                  <a:cubicBezTo>
                    <a:pt x="28" y="21"/>
                    <a:pt x="41" y="30"/>
                    <a:pt x="38" y="41"/>
                  </a:cubicBezTo>
                  <a:cubicBezTo>
                    <a:pt x="38" y="41"/>
                    <a:pt x="43" y="31"/>
                    <a:pt x="56" y="38"/>
                  </a:cubicBezTo>
                  <a:cubicBezTo>
                    <a:pt x="69" y="44"/>
                    <a:pt x="50" y="72"/>
                    <a:pt x="42" y="74"/>
                  </a:cubicBezTo>
                  <a:cubicBezTo>
                    <a:pt x="34" y="76"/>
                    <a:pt x="6" y="78"/>
                    <a:pt x="4" y="53"/>
                  </a:cubicBezTo>
                  <a:cubicBezTo>
                    <a:pt x="1" y="29"/>
                    <a:pt x="0" y="17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29" y="15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29">
              <a:extLst>
                <a:ext uri="{FF2B5EF4-FFF2-40B4-BE49-F238E27FC236}">
                  <a16:creationId xmlns:a16="http://schemas.microsoft.com/office/drawing/2014/main" id="{6CAB94BD-0EF6-4722-9DA2-F300A580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200" y="2952751"/>
              <a:ext cx="17462" cy="90488"/>
            </a:xfrm>
            <a:custGeom>
              <a:avLst/>
              <a:gdLst>
                <a:gd name="T0" fmla="*/ 4 w 5"/>
                <a:gd name="T1" fmla="*/ 11 h 24"/>
                <a:gd name="T2" fmla="*/ 2 w 5"/>
                <a:gd name="T3" fmla="*/ 0 h 24"/>
                <a:gd name="T4" fmla="*/ 2 w 5"/>
                <a:gd name="T5" fmla="*/ 24 h 24"/>
                <a:gd name="T6" fmla="*/ 4 w 5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4">
                  <a:moveTo>
                    <a:pt x="4" y="11"/>
                  </a:moveTo>
                  <a:cubicBezTo>
                    <a:pt x="5" y="7"/>
                    <a:pt x="4" y="3"/>
                    <a:pt x="2" y="0"/>
                  </a:cubicBezTo>
                  <a:cubicBezTo>
                    <a:pt x="0" y="11"/>
                    <a:pt x="2" y="24"/>
                    <a:pt x="2" y="24"/>
                  </a:cubicBezTo>
                  <a:cubicBezTo>
                    <a:pt x="4" y="20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30">
              <a:extLst>
                <a:ext uri="{FF2B5EF4-FFF2-40B4-BE49-F238E27FC236}">
                  <a16:creationId xmlns:a16="http://schemas.microsoft.com/office/drawing/2014/main" id="{35FA99E6-5985-4E6A-87EA-BCFB3C1C2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8" y="2840038"/>
              <a:ext cx="258762" cy="293688"/>
            </a:xfrm>
            <a:custGeom>
              <a:avLst/>
              <a:gdLst>
                <a:gd name="T0" fmla="*/ 40 w 69"/>
                <a:gd name="T1" fmla="*/ 15 h 78"/>
                <a:gd name="T2" fmla="*/ 41 w 69"/>
                <a:gd name="T3" fmla="*/ 21 h 78"/>
                <a:gd name="T4" fmla="*/ 31 w 69"/>
                <a:gd name="T5" fmla="*/ 41 h 78"/>
                <a:gd name="T6" fmla="*/ 14 w 69"/>
                <a:gd name="T7" fmla="*/ 38 h 78"/>
                <a:gd name="T8" fmla="*/ 27 w 69"/>
                <a:gd name="T9" fmla="*/ 74 h 78"/>
                <a:gd name="T10" fmla="*/ 66 w 69"/>
                <a:gd name="T11" fmla="*/ 53 h 78"/>
                <a:gd name="T12" fmla="*/ 69 w 69"/>
                <a:gd name="T13" fmla="*/ 17 h 78"/>
                <a:gd name="T14" fmla="*/ 67 w 69"/>
                <a:gd name="T15" fmla="*/ 0 h 78"/>
                <a:gd name="T16" fmla="*/ 40 w 69"/>
                <a:gd name="T1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8">
                  <a:moveTo>
                    <a:pt x="40" y="15"/>
                  </a:moveTo>
                  <a:cubicBezTo>
                    <a:pt x="40" y="15"/>
                    <a:pt x="40" y="19"/>
                    <a:pt x="41" y="21"/>
                  </a:cubicBezTo>
                  <a:cubicBezTo>
                    <a:pt x="41" y="21"/>
                    <a:pt x="29" y="30"/>
                    <a:pt x="31" y="41"/>
                  </a:cubicBezTo>
                  <a:cubicBezTo>
                    <a:pt x="31" y="41"/>
                    <a:pt x="27" y="31"/>
                    <a:pt x="14" y="38"/>
                  </a:cubicBezTo>
                  <a:cubicBezTo>
                    <a:pt x="0" y="44"/>
                    <a:pt x="19" y="72"/>
                    <a:pt x="27" y="74"/>
                  </a:cubicBezTo>
                  <a:cubicBezTo>
                    <a:pt x="36" y="76"/>
                    <a:pt x="63" y="78"/>
                    <a:pt x="66" y="53"/>
                  </a:cubicBezTo>
                  <a:cubicBezTo>
                    <a:pt x="68" y="29"/>
                    <a:pt x="69" y="17"/>
                    <a:pt x="69" y="17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40" y="15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31">
              <a:extLst>
                <a:ext uri="{FF2B5EF4-FFF2-40B4-BE49-F238E27FC236}">
                  <a16:creationId xmlns:a16="http://schemas.microsoft.com/office/drawing/2014/main" id="{7E3452C5-3168-450F-BD1F-7BBB7EF88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" y="2952751"/>
              <a:ext cx="17462" cy="90488"/>
            </a:xfrm>
            <a:custGeom>
              <a:avLst/>
              <a:gdLst>
                <a:gd name="T0" fmla="*/ 1 w 5"/>
                <a:gd name="T1" fmla="*/ 11 h 24"/>
                <a:gd name="T2" fmla="*/ 3 w 5"/>
                <a:gd name="T3" fmla="*/ 0 h 24"/>
                <a:gd name="T4" fmla="*/ 3 w 5"/>
                <a:gd name="T5" fmla="*/ 24 h 24"/>
                <a:gd name="T6" fmla="*/ 1 w 5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4">
                  <a:moveTo>
                    <a:pt x="1" y="11"/>
                  </a:moveTo>
                  <a:cubicBezTo>
                    <a:pt x="0" y="7"/>
                    <a:pt x="1" y="3"/>
                    <a:pt x="3" y="0"/>
                  </a:cubicBezTo>
                  <a:cubicBezTo>
                    <a:pt x="5" y="11"/>
                    <a:pt x="3" y="24"/>
                    <a:pt x="3" y="24"/>
                  </a:cubicBezTo>
                  <a:cubicBezTo>
                    <a:pt x="2" y="20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32">
              <a:extLst>
                <a:ext uri="{FF2B5EF4-FFF2-40B4-BE49-F238E27FC236}">
                  <a16:creationId xmlns:a16="http://schemas.microsoft.com/office/drawing/2014/main" id="{9C8C3F71-D2AA-4C66-B551-061576F8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8" y="2949576"/>
              <a:ext cx="974725" cy="1233488"/>
            </a:xfrm>
            <a:custGeom>
              <a:avLst/>
              <a:gdLst>
                <a:gd name="T0" fmla="*/ 614 w 614"/>
                <a:gd name="T1" fmla="*/ 777 h 777"/>
                <a:gd name="T2" fmla="*/ 431 w 614"/>
                <a:gd name="T3" fmla="*/ 777 h 777"/>
                <a:gd name="T4" fmla="*/ 294 w 614"/>
                <a:gd name="T5" fmla="*/ 275 h 777"/>
                <a:gd name="T6" fmla="*/ 183 w 614"/>
                <a:gd name="T7" fmla="*/ 777 h 777"/>
                <a:gd name="T8" fmla="*/ 0 w 614"/>
                <a:gd name="T9" fmla="*/ 777 h 777"/>
                <a:gd name="T10" fmla="*/ 38 w 614"/>
                <a:gd name="T11" fmla="*/ 0 h 777"/>
                <a:gd name="T12" fmla="*/ 533 w 614"/>
                <a:gd name="T13" fmla="*/ 0 h 777"/>
                <a:gd name="T14" fmla="*/ 614 w 614"/>
                <a:gd name="T1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77">
                  <a:moveTo>
                    <a:pt x="614" y="777"/>
                  </a:moveTo>
                  <a:lnTo>
                    <a:pt x="431" y="777"/>
                  </a:lnTo>
                  <a:lnTo>
                    <a:pt x="294" y="275"/>
                  </a:lnTo>
                  <a:lnTo>
                    <a:pt x="183" y="777"/>
                  </a:lnTo>
                  <a:lnTo>
                    <a:pt x="0" y="777"/>
                  </a:lnTo>
                  <a:lnTo>
                    <a:pt x="38" y="0"/>
                  </a:lnTo>
                  <a:lnTo>
                    <a:pt x="533" y="0"/>
                  </a:lnTo>
                  <a:lnTo>
                    <a:pt x="614" y="77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33">
              <a:extLst>
                <a:ext uri="{FF2B5EF4-FFF2-40B4-BE49-F238E27FC236}">
                  <a16:creationId xmlns:a16="http://schemas.microsoft.com/office/drawing/2014/main" id="{2DFF29B2-FC24-4CE8-9298-7B286230A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4006851"/>
              <a:ext cx="492125" cy="280988"/>
            </a:xfrm>
            <a:custGeom>
              <a:avLst/>
              <a:gdLst>
                <a:gd name="T0" fmla="*/ 108 w 131"/>
                <a:gd name="T1" fmla="*/ 23 h 75"/>
                <a:gd name="T2" fmla="*/ 102 w 131"/>
                <a:gd name="T3" fmla="*/ 65 h 75"/>
                <a:gd name="T4" fmla="*/ 11 w 131"/>
                <a:gd name="T5" fmla="*/ 39 h 75"/>
                <a:gd name="T6" fmla="*/ 65 w 131"/>
                <a:gd name="T7" fmla="*/ 1 h 75"/>
                <a:gd name="T8" fmla="*/ 108 w 131"/>
                <a:gd name="T9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5">
                  <a:moveTo>
                    <a:pt x="108" y="23"/>
                  </a:moveTo>
                  <a:cubicBezTo>
                    <a:pt x="126" y="42"/>
                    <a:pt x="131" y="63"/>
                    <a:pt x="102" y="65"/>
                  </a:cubicBezTo>
                  <a:cubicBezTo>
                    <a:pt x="72" y="68"/>
                    <a:pt x="0" y="75"/>
                    <a:pt x="11" y="39"/>
                  </a:cubicBezTo>
                  <a:cubicBezTo>
                    <a:pt x="23" y="0"/>
                    <a:pt x="53" y="1"/>
                    <a:pt x="65" y="1"/>
                  </a:cubicBezTo>
                  <a:cubicBezTo>
                    <a:pt x="84" y="2"/>
                    <a:pt x="98" y="12"/>
                    <a:pt x="108" y="23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34">
              <a:extLst>
                <a:ext uri="{FF2B5EF4-FFF2-40B4-BE49-F238E27FC236}">
                  <a16:creationId xmlns:a16="http://schemas.microsoft.com/office/drawing/2014/main" id="{9D4FFFDD-2709-45B6-B132-40733F71D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8" y="4006851"/>
              <a:ext cx="495300" cy="280988"/>
            </a:xfrm>
            <a:custGeom>
              <a:avLst/>
              <a:gdLst>
                <a:gd name="T0" fmla="*/ 24 w 132"/>
                <a:gd name="T1" fmla="*/ 23 h 75"/>
                <a:gd name="T2" fmla="*/ 30 w 132"/>
                <a:gd name="T3" fmla="*/ 65 h 75"/>
                <a:gd name="T4" fmla="*/ 120 w 132"/>
                <a:gd name="T5" fmla="*/ 39 h 75"/>
                <a:gd name="T6" fmla="*/ 66 w 132"/>
                <a:gd name="T7" fmla="*/ 1 h 75"/>
                <a:gd name="T8" fmla="*/ 24 w 132"/>
                <a:gd name="T9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5">
                  <a:moveTo>
                    <a:pt x="24" y="23"/>
                  </a:moveTo>
                  <a:cubicBezTo>
                    <a:pt x="5" y="42"/>
                    <a:pt x="0" y="63"/>
                    <a:pt x="30" y="65"/>
                  </a:cubicBezTo>
                  <a:cubicBezTo>
                    <a:pt x="59" y="68"/>
                    <a:pt x="132" y="75"/>
                    <a:pt x="120" y="39"/>
                  </a:cubicBezTo>
                  <a:cubicBezTo>
                    <a:pt x="109" y="0"/>
                    <a:pt x="79" y="1"/>
                    <a:pt x="66" y="1"/>
                  </a:cubicBezTo>
                  <a:cubicBezTo>
                    <a:pt x="47" y="2"/>
                    <a:pt x="34" y="12"/>
                    <a:pt x="24" y="23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35">
              <a:extLst>
                <a:ext uri="{FF2B5EF4-FFF2-40B4-BE49-F238E27FC236}">
                  <a16:creationId xmlns:a16="http://schemas.microsoft.com/office/drawing/2014/main" id="{D23A1507-6C15-4B49-8B8D-EA4B51129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8" y="2949576"/>
              <a:ext cx="796925" cy="60325"/>
            </a:xfrm>
            <a:custGeom>
              <a:avLst/>
              <a:gdLst>
                <a:gd name="T0" fmla="*/ 502 w 502"/>
                <a:gd name="T1" fmla="*/ 38 h 38"/>
                <a:gd name="T2" fmla="*/ 497 w 502"/>
                <a:gd name="T3" fmla="*/ 0 h 38"/>
                <a:gd name="T4" fmla="*/ 2 w 502"/>
                <a:gd name="T5" fmla="*/ 0 h 38"/>
                <a:gd name="T6" fmla="*/ 0 w 502"/>
                <a:gd name="T7" fmla="*/ 38 h 38"/>
                <a:gd name="T8" fmla="*/ 502 w 50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38">
                  <a:moveTo>
                    <a:pt x="502" y="38"/>
                  </a:moveTo>
                  <a:lnTo>
                    <a:pt x="497" y="0"/>
                  </a:lnTo>
                  <a:lnTo>
                    <a:pt x="2" y="0"/>
                  </a:lnTo>
                  <a:lnTo>
                    <a:pt x="0" y="38"/>
                  </a:lnTo>
                  <a:lnTo>
                    <a:pt x="502" y="38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36">
              <a:extLst>
                <a:ext uri="{FF2B5EF4-FFF2-40B4-BE49-F238E27FC236}">
                  <a16:creationId xmlns:a16="http://schemas.microsoft.com/office/drawing/2014/main" id="{21731DF7-51F0-4D95-AE48-BEC5ABD51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1982788"/>
              <a:ext cx="422275" cy="436563"/>
            </a:xfrm>
            <a:prstGeom prst="rect">
              <a:avLst/>
            </a:pr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37">
              <a:extLst>
                <a:ext uri="{FF2B5EF4-FFF2-40B4-BE49-F238E27FC236}">
                  <a16:creationId xmlns:a16="http://schemas.microsoft.com/office/drawing/2014/main" id="{A9BBA1EB-9677-4A2B-B1F5-3EF1FA569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073276"/>
              <a:ext cx="30162" cy="307975"/>
            </a:xfrm>
            <a:custGeom>
              <a:avLst/>
              <a:gdLst>
                <a:gd name="T0" fmla="*/ 8 w 8"/>
                <a:gd name="T1" fmla="*/ 0 h 82"/>
                <a:gd name="T2" fmla="*/ 8 w 8"/>
                <a:gd name="T3" fmla="*/ 82 h 82"/>
                <a:gd name="T4" fmla="*/ 8 w 8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2">
                  <a:moveTo>
                    <a:pt x="8" y="0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8" y="82"/>
                    <a:pt x="0" y="38"/>
                    <a:pt x="8" y="0"/>
                  </a:cubicBez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438">
              <a:extLst>
                <a:ext uri="{FF2B5EF4-FFF2-40B4-BE49-F238E27FC236}">
                  <a16:creationId xmlns:a16="http://schemas.microsoft.com/office/drawing/2014/main" id="{109C22ED-BCAE-4449-BD5C-CC6899393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136776"/>
              <a:ext cx="46037" cy="49213"/>
            </a:xfrm>
            <a:prstGeom prst="ellipse">
              <a:avLst/>
            </a:pr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439">
              <a:extLst>
                <a:ext uri="{FF2B5EF4-FFF2-40B4-BE49-F238E27FC236}">
                  <a16:creationId xmlns:a16="http://schemas.microsoft.com/office/drawing/2014/main" id="{978C8035-57F1-4D5C-B2A4-195426727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249488"/>
              <a:ext cx="46037" cy="46038"/>
            </a:xfrm>
            <a:prstGeom prst="ellipse">
              <a:avLst/>
            </a:pr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40">
              <a:extLst>
                <a:ext uri="{FF2B5EF4-FFF2-40B4-BE49-F238E27FC236}">
                  <a16:creationId xmlns:a16="http://schemas.microsoft.com/office/drawing/2014/main" id="{95532C28-BF94-4048-BA90-0E104FCEC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" y="2024063"/>
              <a:ext cx="371475" cy="142875"/>
            </a:xfrm>
            <a:custGeom>
              <a:avLst/>
              <a:gdLst>
                <a:gd name="T0" fmla="*/ 118 w 234"/>
                <a:gd name="T1" fmla="*/ 31 h 90"/>
                <a:gd name="T2" fmla="*/ 66 w 234"/>
                <a:gd name="T3" fmla="*/ 90 h 90"/>
                <a:gd name="T4" fmla="*/ 0 w 234"/>
                <a:gd name="T5" fmla="*/ 0 h 90"/>
                <a:gd name="T6" fmla="*/ 234 w 234"/>
                <a:gd name="T7" fmla="*/ 0 h 90"/>
                <a:gd name="T8" fmla="*/ 172 w 234"/>
                <a:gd name="T9" fmla="*/ 90 h 90"/>
                <a:gd name="T10" fmla="*/ 118 w 234"/>
                <a:gd name="T11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90">
                  <a:moveTo>
                    <a:pt x="118" y="31"/>
                  </a:moveTo>
                  <a:lnTo>
                    <a:pt x="66" y="90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172" y="90"/>
                  </a:lnTo>
                  <a:lnTo>
                    <a:pt x="118" y="31"/>
                  </a:lnTo>
                  <a:close/>
                </a:path>
              </a:pathLst>
            </a:custGeom>
            <a:solidFill>
              <a:srgbClr val="74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1">
              <a:extLst>
                <a:ext uri="{FF2B5EF4-FFF2-40B4-BE49-F238E27FC236}">
                  <a16:creationId xmlns:a16="http://schemas.microsoft.com/office/drawing/2014/main" id="{B7592A82-F655-4E50-BEEE-F13ACA92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8" y="1982788"/>
              <a:ext cx="1289050" cy="966788"/>
            </a:xfrm>
            <a:custGeom>
              <a:avLst/>
              <a:gdLst>
                <a:gd name="T0" fmla="*/ 343 w 343"/>
                <a:gd name="T1" fmla="*/ 158 h 257"/>
                <a:gd name="T2" fmla="*/ 266 w 343"/>
                <a:gd name="T3" fmla="*/ 16 h 257"/>
                <a:gd name="T4" fmla="*/ 225 w 343"/>
                <a:gd name="T5" fmla="*/ 0 h 257"/>
                <a:gd name="T6" fmla="*/ 172 w 343"/>
                <a:gd name="T7" fmla="*/ 106 h 257"/>
                <a:gd name="T8" fmla="*/ 118 w 343"/>
                <a:gd name="T9" fmla="*/ 0 h 257"/>
                <a:gd name="T10" fmla="*/ 77 w 343"/>
                <a:gd name="T11" fmla="*/ 16 h 257"/>
                <a:gd name="T12" fmla="*/ 0 w 343"/>
                <a:gd name="T13" fmla="*/ 158 h 257"/>
                <a:gd name="T14" fmla="*/ 40 w 343"/>
                <a:gd name="T15" fmla="*/ 245 h 257"/>
                <a:gd name="T16" fmla="*/ 68 w 343"/>
                <a:gd name="T17" fmla="*/ 241 h 257"/>
                <a:gd name="T18" fmla="*/ 67 w 343"/>
                <a:gd name="T19" fmla="*/ 257 h 257"/>
                <a:gd name="T20" fmla="*/ 172 w 343"/>
                <a:gd name="T21" fmla="*/ 257 h 257"/>
                <a:gd name="T22" fmla="*/ 276 w 343"/>
                <a:gd name="T23" fmla="*/ 257 h 257"/>
                <a:gd name="T24" fmla="*/ 275 w 343"/>
                <a:gd name="T25" fmla="*/ 241 h 257"/>
                <a:gd name="T26" fmla="*/ 303 w 343"/>
                <a:gd name="T27" fmla="*/ 245 h 257"/>
                <a:gd name="T28" fmla="*/ 343 w 343"/>
                <a:gd name="T29" fmla="*/ 1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257">
                  <a:moveTo>
                    <a:pt x="343" y="158"/>
                  </a:moveTo>
                  <a:cubicBezTo>
                    <a:pt x="342" y="144"/>
                    <a:pt x="279" y="27"/>
                    <a:pt x="266" y="16"/>
                  </a:cubicBezTo>
                  <a:cubicBezTo>
                    <a:pt x="253" y="4"/>
                    <a:pt x="225" y="0"/>
                    <a:pt x="225" y="0"/>
                  </a:cubicBezTo>
                  <a:cubicBezTo>
                    <a:pt x="214" y="39"/>
                    <a:pt x="196" y="74"/>
                    <a:pt x="172" y="106"/>
                  </a:cubicBezTo>
                  <a:cubicBezTo>
                    <a:pt x="147" y="74"/>
                    <a:pt x="129" y="39"/>
                    <a:pt x="118" y="0"/>
                  </a:cubicBezTo>
                  <a:cubicBezTo>
                    <a:pt x="118" y="0"/>
                    <a:pt x="90" y="4"/>
                    <a:pt x="77" y="16"/>
                  </a:cubicBezTo>
                  <a:cubicBezTo>
                    <a:pt x="64" y="27"/>
                    <a:pt x="1" y="144"/>
                    <a:pt x="0" y="158"/>
                  </a:cubicBezTo>
                  <a:cubicBezTo>
                    <a:pt x="0" y="172"/>
                    <a:pt x="40" y="245"/>
                    <a:pt x="40" y="245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172" y="257"/>
                    <a:pt x="172" y="257"/>
                    <a:pt x="172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5" y="241"/>
                    <a:pt x="275" y="241"/>
                    <a:pt x="275" y="241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3" y="245"/>
                    <a:pt x="343" y="172"/>
                    <a:pt x="343" y="158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42">
              <a:extLst>
                <a:ext uri="{FF2B5EF4-FFF2-40B4-BE49-F238E27FC236}">
                  <a16:creationId xmlns:a16="http://schemas.microsoft.com/office/drawing/2014/main" id="{37DF4EF1-9412-4853-9708-D6AD74CF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" y="2276476"/>
              <a:ext cx="82550" cy="620713"/>
            </a:xfrm>
            <a:custGeom>
              <a:avLst/>
              <a:gdLst>
                <a:gd name="T0" fmla="*/ 26 w 52"/>
                <a:gd name="T1" fmla="*/ 386 h 391"/>
                <a:gd name="T2" fmla="*/ 52 w 52"/>
                <a:gd name="T3" fmla="*/ 0 h 391"/>
                <a:gd name="T4" fmla="*/ 0 w 52"/>
                <a:gd name="T5" fmla="*/ 391 h 391"/>
                <a:gd name="T6" fmla="*/ 26 w 52"/>
                <a:gd name="T7" fmla="*/ 38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91">
                  <a:moveTo>
                    <a:pt x="26" y="386"/>
                  </a:moveTo>
                  <a:lnTo>
                    <a:pt x="52" y="0"/>
                  </a:lnTo>
                  <a:lnTo>
                    <a:pt x="0" y="391"/>
                  </a:lnTo>
                  <a:lnTo>
                    <a:pt x="26" y="386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43">
              <a:extLst>
                <a:ext uri="{FF2B5EF4-FFF2-40B4-BE49-F238E27FC236}">
                  <a16:creationId xmlns:a16="http://schemas.microsoft.com/office/drawing/2014/main" id="{62D4D25D-D0DD-481A-9770-060437E8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2351088"/>
              <a:ext cx="196850" cy="41275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44">
              <a:extLst>
                <a:ext uri="{FF2B5EF4-FFF2-40B4-BE49-F238E27FC236}">
                  <a16:creationId xmlns:a16="http://schemas.microsoft.com/office/drawing/2014/main" id="{32D3B05B-9A6B-4A2F-9A17-3C2A20ABF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663" y="2001838"/>
              <a:ext cx="236537" cy="379413"/>
            </a:xfrm>
            <a:custGeom>
              <a:avLst/>
              <a:gdLst>
                <a:gd name="T0" fmla="*/ 11 w 63"/>
                <a:gd name="T1" fmla="*/ 0 h 101"/>
                <a:gd name="T2" fmla="*/ 11 w 63"/>
                <a:gd name="T3" fmla="*/ 0 h 101"/>
                <a:gd name="T4" fmla="*/ 1 w 63"/>
                <a:gd name="T5" fmla="*/ 66 h 101"/>
                <a:gd name="T6" fmla="*/ 63 w 63"/>
                <a:gd name="T7" fmla="*/ 101 h 101"/>
                <a:gd name="T8" fmla="*/ 11 w 6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1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" y="49"/>
                    <a:pt x="1" y="66"/>
                  </a:cubicBezTo>
                  <a:cubicBezTo>
                    <a:pt x="0" y="83"/>
                    <a:pt x="63" y="101"/>
                    <a:pt x="63" y="101"/>
                  </a:cubicBezTo>
                  <a:cubicBezTo>
                    <a:pt x="39" y="70"/>
                    <a:pt x="21" y="37"/>
                    <a:pt x="11" y="0"/>
                  </a:cubicBezTo>
                  <a:close/>
                </a:path>
              </a:pathLst>
            </a:custGeom>
            <a:solidFill>
              <a:srgbClr val="D3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5">
              <a:extLst>
                <a:ext uri="{FF2B5EF4-FFF2-40B4-BE49-F238E27FC236}">
                  <a16:creationId xmlns:a16="http://schemas.microsoft.com/office/drawing/2014/main" id="{1436EFD8-946D-4E30-9DEE-8052F3BA8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275" y="2276476"/>
              <a:ext cx="82550" cy="620713"/>
            </a:xfrm>
            <a:custGeom>
              <a:avLst/>
              <a:gdLst>
                <a:gd name="T0" fmla="*/ 26 w 52"/>
                <a:gd name="T1" fmla="*/ 386 h 391"/>
                <a:gd name="T2" fmla="*/ 0 w 52"/>
                <a:gd name="T3" fmla="*/ 0 h 391"/>
                <a:gd name="T4" fmla="*/ 52 w 52"/>
                <a:gd name="T5" fmla="*/ 391 h 391"/>
                <a:gd name="T6" fmla="*/ 26 w 52"/>
                <a:gd name="T7" fmla="*/ 38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91">
                  <a:moveTo>
                    <a:pt x="26" y="386"/>
                  </a:moveTo>
                  <a:lnTo>
                    <a:pt x="0" y="0"/>
                  </a:lnTo>
                  <a:lnTo>
                    <a:pt x="52" y="391"/>
                  </a:lnTo>
                  <a:lnTo>
                    <a:pt x="26" y="386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46">
              <a:extLst>
                <a:ext uri="{FF2B5EF4-FFF2-40B4-BE49-F238E27FC236}">
                  <a16:creationId xmlns:a16="http://schemas.microsoft.com/office/drawing/2014/main" id="{B7E921EF-1631-4FB0-8D12-F8453955E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2001838"/>
              <a:ext cx="233362" cy="379413"/>
            </a:xfrm>
            <a:custGeom>
              <a:avLst/>
              <a:gdLst>
                <a:gd name="T0" fmla="*/ 51 w 62"/>
                <a:gd name="T1" fmla="*/ 0 h 101"/>
                <a:gd name="T2" fmla="*/ 51 w 62"/>
                <a:gd name="T3" fmla="*/ 0 h 101"/>
                <a:gd name="T4" fmla="*/ 62 w 62"/>
                <a:gd name="T5" fmla="*/ 66 h 101"/>
                <a:gd name="T6" fmla="*/ 0 w 62"/>
                <a:gd name="T7" fmla="*/ 101 h 101"/>
                <a:gd name="T8" fmla="*/ 51 w 62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1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61" y="49"/>
                    <a:pt x="62" y="66"/>
                  </a:cubicBezTo>
                  <a:cubicBezTo>
                    <a:pt x="62" y="83"/>
                    <a:pt x="0" y="101"/>
                    <a:pt x="0" y="101"/>
                  </a:cubicBezTo>
                  <a:cubicBezTo>
                    <a:pt x="23" y="70"/>
                    <a:pt x="41" y="37"/>
                    <a:pt x="51" y="0"/>
                  </a:cubicBezTo>
                  <a:close/>
                </a:path>
              </a:pathLst>
            </a:custGeom>
            <a:solidFill>
              <a:srgbClr val="D3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7">
              <a:extLst>
                <a:ext uri="{FF2B5EF4-FFF2-40B4-BE49-F238E27FC236}">
                  <a16:creationId xmlns:a16="http://schemas.microsoft.com/office/drawing/2014/main" id="{33F8B676-45BB-4054-899D-CA5A15D4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3" y="354013"/>
              <a:ext cx="1447800" cy="1312863"/>
            </a:xfrm>
            <a:custGeom>
              <a:avLst/>
              <a:gdLst>
                <a:gd name="T0" fmla="*/ 36 w 385"/>
                <a:gd name="T1" fmla="*/ 307 h 349"/>
                <a:gd name="T2" fmla="*/ 84 w 385"/>
                <a:gd name="T3" fmla="*/ 55 h 349"/>
                <a:gd name="T4" fmla="*/ 84 w 385"/>
                <a:gd name="T5" fmla="*/ 89 h 349"/>
                <a:gd name="T6" fmla="*/ 206 w 385"/>
                <a:gd name="T7" fmla="*/ 0 h 349"/>
                <a:gd name="T8" fmla="*/ 195 w 385"/>
                <a:gd name="T9" fmla="*/ 44 h 349"/>
                <a:gd name="T10" fmla="*/ 306 w 385"/>
                <a:gd name="T11" fmla="*/ 20 h 349"/>
                <a:gd name="T12" fmla="*/ 295 w 385"/>
                <a:gd name="T13" fmla="*/ 70 h 349"/>
                <a:gd name="T14" fmla="*/ 385 w 385"/>
                <a:gd name="T15" fmla="*/ 68 h 349"/>
                <a:gd name="T16" fmla="*/ 310 w 385"/>
                <a:gd name="T17" fmla="*/ 307 h 349"/>
                <a:gd name="T18" fmla="*/ 36 w 385"/>
                <a:gd name="T19" fmla="*/ 307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49">
                  <a:moveTo>
                    <a:pt x="36" y="307"/>
                  </a:moveTo>
                  <a:cubicBezTo>
                    <a:pt x="36" y="307"/>
                    <a:pt x="0" y="90"/>
                    <a:pt x="84" y="55"/>
                  </a:cubicBezTo>
                  <a:cubicBezTo>
                    <a:pt x="84" y="55"/>
                    <a:pt x="81" y="81"/>
                    <a:pt x="84" y="89"/>
                  </a:cubicBezTo>
                  <a:cubicBezTo>
                    <a:pt x="84" y="89"/>
                    <a:pt x="128" y="10"/>
                    <a:pt x="206" y="0"/>
                  </a:cubicBezTo>
                  <a:cubicBezTo>
                    <a:pt x="206" y="0"/>
                    <a:pt x="193" y="30"/>
                    <a:pt x="195" y="44"/>
                  </a:cubicBezTo>
                  <a:cubicBezTo>
                    <a:pt x="195" y="44"/>
                    <a:pt x="237" y="16"/>
                    <a:pt x="306" y="20"/>
                  </a:cubicBezTo>
                  <a:cubicBezTo>
                    <a:pt x="306" y="20"/>
                    <a:pt x="288" y="52"/>
                    <a:pt x="295" y="70"/>
                  </a:cubicBezTo>
                  <a:cubicBezTo>
                    <a:pt x="295" y="70"/>
                    <a:pt x="358" y="62"/>
                    <a:pt x="385" y="68"/>
                  </a:cubicBezTo>
                  <a:cubicBezTo>
                    <a:pt x="385" y="68"/>
                    <a:pt x="322" y="148"/>
                    <a:pt x="310" y="307"/>
                  </a:cubicBezTo>
                  <a:cubicBezTo>
                    <a:pt x="310" y="307"/>
                    <a:pt x="115" y="349"/>
                    <a:pt x="36" y="307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48">
              <a:extLst>
                <a:ext uri="{FF2B5EF4-FFF2-40B4-BE49-F238E27FC236}">
                  <a16:creationId xmlns:a16="http://schemas.microsoft.com/office/drawing/2014/main" id="{AE256073-1910-4A3D-B33B-5E22D2B2B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" y="1433513"/>
              <a:ext cx="198437" cy="346075"/>
            </a:xfrm>
            <a:custGeom>
              <a:avLst/>
              <a:gdLst>
                <a:gd name="T0" fmla="*/ 44 w 53"/>
                <a:gd name="T1" fmla="*/ 22 h 92"/>
                <a:gd name="T2" fmla="*/ 12 w 53"/>
                <a:gd name="T3" fmla="*/ 15 h 92"/>
                <a:gd name="T4" fmla="*/ 53 w 53"/>
                <a:gd name="T5" fmla="*/ 92 h 92"/>
                <a:gd name="T6" fmla="*/ 44 w 53"/>
                <a:gd name="T7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92">
                  <a:moveTo>
                    <a:pt x="44" y="22"/>
                  </a:moveTo>
                  <a:cubicBezTo>
                    <a:pt x="44" y="22"/>
                    <a:pt x="23" y="0"/>
                    <a:pt x="12" y="15"/>
                  </a:cubicBezTo>
                  <a:cubicBezTo>
                    <a:pt x="0" y="30"/>
                    <a:pt x="11" y="83"/>
                    <a:pt x="53" y="92"/>
                  </a:cubicBezTo>
                  <a:lnTo>
                    <a:pt x="44" y="2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49">
              <a:extLst>
                <a:ext uri="{FF2B5EF4-FFF2-40B4-BE49-F238E27FC236}">
                  <a16:creationId xmlns:a16="http://schemas.microsoft.com/office/drawing/2014/main" id="{9618D439-73DD-4664-8E62-9CD5E170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1433513"/>
              <a:ext cx="196850" cy="346075"/>
            </a:xfrm>
            <a:custGeom>
              <a:avLst/>
              <a:gdLst>
                <a:gd name="T0" fmla="*/ 9 w 52"/>
                <a:gd name="T1" fmla="*/ 22 h 92"/>
                <a:gd name="T2" fmla="*/ 41 w 52"/>
                <a:gd name="T3" fmla="*/ 15 h 92"/>
                <a:gd name="T4" fmla="*/ 0 w 52"/>
                <a:gd name="T5" fmla="*/ 92 h 92"/>
                <a:gd name="T6" fmla="*/ 9 w 52"/>
                <a:gd name="T7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92">
                  <a:moveTo>
                    <a:pt x="9" y="22"/>
                  </a:moveTo>
                  <a:cubicBezTo>
                    <a:pt x="9" y="22"/>
                    <a:pt x="30" y="0"/>
                    <a:pt x="41" y="15"/>
                  </a:cubicBezTo>
                  <a:cubicBezTo>
                    <a:pt x="52" y="30"/>
                    <a:pt x="42" y="83"/>
                    <a:pt x="0" y="9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06CA5122-83A1-4A87-93AC-DCE1E5862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8" y="1279526"/>
              <a:ext cx="906462" cy="801688"/>
            </a:xfrm>
            <a:custGeom>
              <a:avLst/>
              <a:gdLst>
                <a:gd name="T0" fmla="*/ 189 w 241"/>
                <a:gd name="T1" fmla="*/ 190 h 213"/>
                <a:gd name="T2" fmla="*/ 153 w 241"/>
                <a:gd name="T3" fmla="*/ 205 h 213"/>
                <a:gd name="T4" fmla="*/ 88 w 241"/>
                <a:gd name="T5" fmla="*/ 205 h 213"/>
                <a:gd name="T6" fmla="*/ 52 w 241"/>
                <a:gd name="T7" fmla="*/ 190 h 213"/>
                <a:gd name="T8" fmla="*/ 14 w 241"/>
                <a:gd name="T9" fmla="*/ 140 h 213"/>
                <a:gd name="T10" fmla="*/ 1 w 241"/>
                <a:gd name="T11" fmla="*/ 8 h 213"/>
                <a:gd name="T12" fmla="*/ 9 w 241"/>
                <a:gd name="T13" fmla="*/ 1 h 213"/>
                <a:gd name="T14" fmla="*/ 85 w 241"/>
                <a:gd name="T15" fmla="*/ 24 h 213"/>
                <a:gd name="T16" fmla="*/ 156 w 241"/>
                <a:gd name="T17" fmla="*/ 24 h 213"/>
                <a:gd name="T18" fmla="*/ 232 w 241"/>
                <a:gd name="T19" fmla="*/ 1 h 213"/>
                <a:gd name="T20" fmla="*/ 240 w 241"/>
                <a:gd name="T21" fmla="*/ 8 h 213"/>
                <a:gd name="T22" fmla="*/ 227 w 241"/>
                <a:gd name="T23" fmla="*/ 140 h 213"/>
                <a:gd name="T24" fmla="*/ 189 w 241"/>
                <a:gd name="T25" fmla="*/ 19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13">
                  <a:moveTo>
                    <a:pt x="189" y="190"/>
                  </a:moveTo>
                  <a:cubicBezTo>
                    <a:pt x="153" y="205"/>
                    <a:pt x="153" y="205"/>
                    <a:pt x="153" y="205"/>
                  </a:cubicBezTo>
                  <a:cubicBezTo>
                    <a:pt x="132" y="213"/>
                    <a:pt x="109" y="213"/>
                    <a:pt x="88" y="205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31" y="181"/>
                    <a:pt x="16" y="162"/>
                    <a:pt x="14" y="14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3"/>
                    <a:pt x="5" y="0"/>
                    <a:pt x="9" y="1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108" y="31"/>
                    <a:pt x="133" y="31"/>
                    <a:pt x="156" y="24"/>
                  </a:cubicBezTo>
                  <a:cubicBezTo>
                    <a:pt x="232" y="1"/>
                    <a:pt x="232" y="1"/>
                    <a:pt x="232" y="1"/>
                  </a:cubicBezTo>
                  <a:cubicBezTo>
                    <a:pt x="236" y="0"/>
                    <a:pt x="241" y="3"/>
                    <a:pt x="240" y="8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5" y="162"/>
                    <a:pt x="210" y="181"/>
                    <a:pt x="189" y="19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ECC0A6D6-70B3-4165-BF6B-5FD88764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1573213"/>
              <a:ext cx="134937" cy="82550"/>
            </a:xfrm>
            <a:custGeom>
              <a:avLst/>
              <a:gdLst>
                <a:gd name="T0" fmla="*/ 33 w 36"/>
                <a:gd name="T1" fmla="*/ 22 h 22"/>
                <a:gd name="T2" fmla="*/ 30 w 36"/>
                <a:gd name="T3" fmla="*/ 19 h 22"/>
                <a:gd name="T4" fmla="*/ 18 w 36"/>
                <a:gd name="T5" fmla="*/ 7 h 22"/>
                <a:gd name="T6" fmla="*/ 6 w 36"/>
                <a:gd name="T7" fmla="*/ 17 h 22"/>
                <a:gd name="T8" fmla="*/ 2 w 36"/>
                <a:gd name="T9" fmla="*/ 20 h 22"/>
                <a:gd name="T10" fmla="*/ 0 w 36"/>
                <a:gd name="T11" fmla="*/ 17 h 22"/>
                <a:gd name="T12" fmla="*/ 18 w 36"/>
                <a:gd name="T13" fmla="*/ 1 h 22"/>
                <a:gd name="T14" fmla="*/ 36 w 36"/>
                <a:gd name="T15" fmla="*/ 18 h 22"/>
                <a:gd name="T16" fmla="*/ 33 w 36"/>
                <a:gd name="T17" fmla="*/ 22 h 22"/>
                <a:gd name="T18" fmla="*/ 33 w 3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3" y="22"/>
                  </a:moveTo>
                  <a:cubicBezTo>
                    <a:pt x="32" y="22"/>
                    <a:pt x="30" y="20"/>
                    <a:pt x="30" y="19"/>
                  </a:cubicBezTo>
                  <a:cubicBezTo>
                    <a:pt x="30" y="18"/>
                    <a:pt x="29" y="7"/>
                    <a:pt x="18" y="7"/>
                  </a:cubicBezTo>
                  <a:cubicBezTo>
                    <a:pt x="7" y="6"/>
                    <a:pt x="6" y="17"/>
                    <a:pt x="6" y="17"/>
                  </a:cubicBezTo>
                  <a:cubicBezTo>
                    <a:pt x="6" y="19"/>
                    <a:pt x="4" y="20"/>
                    <a:pt x="2" y="20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0" y="11"/>
                    <a:pt x="5" y="0"/>
                    <a:pt x="18" y="1"/>
                  </a:cubicBezTo>
                  <a:cubicBezTo>
                    <a:pt x="31" y="1"/>
                    <a:pt x="36" y="13"/>
                    <a:pt x="36" y="18"/>
                  </a:cubicBezTo>
                  <a:cubicBezTo>
                    <a:pt x="36" y="20"/>
                    <a:pt x="35" y="21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035BC582-29AF-4C68-BC11-90D96FED9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8" y="1414463"/>
              <a:ext cx="201612" cy="125413"/>
            </a:xfrm>
            <a:custGeom>
              <a:avLst/>
              <a:gdLst>
                <a:gd name="T0" fmla="*/ 52 w 54"/>
                <a:gd name="T1" fmla="*/ 32 h 33"/>
                <a:gd name="T2" fmla="*/ 3 w 54"/>
                <a:gd name="T3" fmla="*/ 13 h 33"/>
                <a:gd name="T4" fmla="*/ 0 w 54"/>
                <a:gd name="T5" fmla="*/ 8 h 33"/>
                <a:gd name="T6" fmla="*/ 2 w 54"/>
                <a:gd name="T7" fmla="*/ 4 h 33"/>
                <a:gd name="T8" fmla="*/ 8 w 54"/>
                <a:gd name="T9" fmla="*/ 2 h 33"/>
                <a:gd name="T10" fmla="*/ 53 w 54"/>
                <a:gd name="T11" fmla="*/ 30 h 33"/>
                <a:gd name="T12" fmla="*/ 52 w 54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52" y="32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0"/>
                    <a:pt x="0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4" y="31"/>
                    <a:pt x="53" y="33"/>
                    <a:pt x="5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8F61B3A-0232-48AD-8E2E-0AB79DC92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13" y="1573213"/>
              <a:ext cx="134937" cy="82550"/>
            </a:xfrm>
            <a:custGeom>
              <a:avLst/>
              <a:gdLst>
                <a:gd name="T0" fmla="*/ 3 w 36"/>
                <a:gd name="T1" fmla="*/ 22 h 22"/>
                <a:gd name="T2" fmla="*/ 2 w 36"/>
                <a:gd name="T3" fmla="*/ 22 h 22"/>
                <a:gd name="T4" fmla="*/ 0 w 36"/>
                <a:gd name="T5" fmla="*/ 18 h 22"/>
                <a:gd name="T6" fmla="*/ 18 w 36"/>
                <a:gd name="T7" fmla="*/ 1 h 22"/>
                <a:gd name="T8" fmla="*/ 36 w 36"/>
                <a:gd name="T9" fmla="*/ 17 h 22"/>
                <a:gd name="T10" fmla="*/ 33 w 36"/>
                <a:gd name="T11" fmla="*/ 20 h 22"/>
                <a:gd name="T12" fmla="*/ 30 w 36"/>
                <a:gd name="T13" fmla="*/ 17 h 22"/>
                <a:gd name="T14" fmla="*/ 18 w 36"/>
                <a:gd name="T15" fmla="*/ 7 h 22"/>
                <a:gd name="T16" fmla="*/ 6 w 36"/>
                <a:gd name="T17" fmla="*/ 19 h 22"/>
                <a:gd name="T18" fmla="*/ 3 w 3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" y="22"/>
                  </a:moveTo>
                  <a:cubicBezTo>
                    <a:pt x="3" y="22"/>
                    <a:pt x="2" y="22"/>
                    <a:pt x="2" y="22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5" y="1"/>
                    <a:pt x="18" y="1"/>
                  </a:cubicBezTo>
                  <a:cubicBezTo>
                    <a:pt x="31" y="0"/>
                    <a:pt x="36" y="11"/>
                    <a:pt x="36" y="17"/>
                  </a:cubicBezTo>
                  <a:cubicBezTo>
                    <a:pt x="36" y="19"/>
                    <a:pt x="35" y="20"/>
                    <a:pt x="33" y="20"/>
                  </a:cubicBezTo>
                  <a:cubicBezTo>
                    <a:pt x="32" y="20"/>
                    <a:pt x="30" y="19"/>
                    <a:pt x="30" y="17"/>
                  </a:cubicBezTo>
                  <a:cubicBezTo>
                    <a:pt x="30" y="16"/>
                    <a:pt x="29" y="6"/>
                    <a:pt x="18" y="7"/>
                  </a:cubicBezTo>
                  <a:cubicBezTo>
                    <a:pt x="7" y="7"/>
                    <a:pt x="6" y="18"/>
                    <a:pt x="6" y="19"/>
                  </a:cubicBezTo>
                  <a:cubicBezTo>
                    <a:pt x="6" y="20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DDACD79B-F16B-4853-8A29-4066A9C08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1414463"/>
              <a:ext cx="201612" cy="125413"/>
            </a:xfrm>
            <a:custGeom>
              <a:avLst/>
              <a:gdLst>
                <a:gd name="T0" fmla="*/ 2 w 54"/>
                <a:gd name="T1" fmla="*/ 32 h 33"/>
                <a:gd name="T2" fmla="*/ 51 w 54"/>
                <a:gd name="T3" fmla="*/ 13 h 33"/>
                <a:gd name="T4" fmla="*/ 53 w 54"/>
                <a:gd name="T5" fmla="*/ 8 h 33"/>
                <a:gd name="T6" fmla="*/ 52 w 54"/>
                <a:gd name="T7" fmla="*/ 4 h 33"/>
                <a:gd name="T8" fmla="*/ 46 w 54"/>
                <a:gd name="T9" fmla="*/ 2 h 33"/>
                <a:gd name="T10" fmla="*/ 1 w 54"/>
                <a:gd name="T11" fmla="*/ 30 h 33"/>
                <a:gd name="T12" fmla="*/ 2 w 54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2" y="32"/>
                  </a:moveTo>
                  <a:cubicBezTo>
                    <a:pt x="51" y="13"/>
                    <a:pt x="51" y="13"/>
                    <a:pt x="51" y="13"/>
                  </a:cubicBezTo>
                  <a:cubicBezTo>
                    <a:pt x="53" y="13"/>
                    <a:pt x="54" y="10"/>
                    <a:pt x="53" y="8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1"/>
                    <a:pt x="48" y="0"/>
                    <a:pt x="46" y="2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55">
              <a:extLst>
                <a:ext uri="{FF2B5EF4-FFF2-40B4-BE49-F238E27FC236}">
                  <a16:creationId xmlns:a16="http://schemas.microsoft.com/office/drawing/2014/main" id="{CA95030C-0CD6-45FC-B76C-48C2A97E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" y="1765301"/>
              <a:ext cx="180975" cy="96838"/>
            </a:xfrm>
            <a:custGeom>
              <a:avLst/>
              <a:gdLst>
                <a:gd name="T0" fmla="*/ 0 w 48"/>
                <a:gd name="T1" fmla="*/ 0 h 26"/>
                <a:gd name="T2" fmla="*/ 24 w 48"/>
                <a:gd name="T3" fmla="*/ 25 h 26"/>
                <a:gd name="T4" fmla="*/ 48 w 48"/>
                <a:gd name="T5" fmla="*/ 8 h 26"/>
                <a:gd name="T6" fmla="*/ 25 w 48"/>
                <a:gd name="T7" fmla="*/ 19 h 26"/>
                <a:gd name="T8" fmla="*/ 0 w 4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6">
                  <a:moveTo>
                    <a:pt x="0" y="0"/>
                  </a:moveTo>
                  <a:cubicBezTo>
                    <a:pt x="0" y="0"/>
                    <a:pt x="12" y="23"/>
                    <a:pt x="24" y="25"/>
                  </a:cubicBezTo>
                  <a:cubicBezTo>
                    <a:pt x="36" y="26"/>
                    <a:pt x="48" y="8"/>
                    <a:pt x="48" y="8"/>
                  </a:cubicBezTo>
                  <a:cubicBezTo>
                    <a:pt x="48" y="8"/>
                    <a:pt x="33" y="20"/>
                    <a:pt x="25" y="19"/>
                  </a:cubicBezTo>
                  <a:cubicBezTo>
                    <a:pt x="17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56">
              <a:extLst>
                <a:ext uri="{FF2B5EF4-FFF2-40B4-BE49-F238E27FC236}">
                  <a16:creationId xmlns:a16="http://schemas.microsoft.com/office/drawing/2014/main" id="{F1BEF51C-6705-4113-9400-22011ECA3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" y="1866901"/>
              <a:ext cx="381000" cy="77788"/>
            </a:xfrm>
            <a:custGeom>
              <a:avLst/>
              <a:gdLst>
                <a:gd name="T0" fmla="*/ 39 w 101"/>
                <a:gd name="T1" fmla="*/ 21 h 21"/>
                <a:gd name="T2" fmla="*/ 3 w 101"/>
                <a:gd name="T3" fmla="*/ 19 h 21"/>
                <a:gd name="T4" fmla="*/ 0 w 101"/>
                <a:gd name="T5" fmla="*/ 17 h 21"/>
                <a:gd name="T6" fmla="*/ 3 w 101"/>
                <a:gd name="T7" fmla="*/ 14 h 21"/>
                <a:gd name="T8" fmla="*/ 47 w 101"/>
                <a:gd name="T9" fmla="*/ 16 h 21"/>
                <a:gd name="T10" fmla="*/ 95 w 101"/>
                <a:gd name="T11" fmla="*/ 3 h 21"/>
                <a:gd name="T12" fmla="*/ 98 w 101"/>
                <a:gd name="T13" fmla="*/ 1 h 21"/>
                <a:gd name="T14" fmla="*/ 100 w 101"/>
                <a:gd name="T15" fmla="*/ 4 h 21"/>
                <a:gd name="T16" fmla="*/ 47 w 101"/>
                <a:gd name="T17" fmla="*/ 21 h 21"/>
                <a:gd name="T18" fmla="*/ 39 w 101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1">
                  <a:moveTo>
                    <a:pt x="39" y="21"/>
                  </a:moveTo>
                  <a:cubicBezTo>
                    <a:pt x="20" y="21"/>
                    <a:pt x="3" y="20"/>
                    <a:pt x="3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5"/>
                    <a:pt x="2" y="14"/>
                    <a:pt x="3" y="14"/>
                  </a:cubicBezTo>
                  <a:cubicBezTo>
                    <a:pt x="3" y="14"/>
                    <a:pt x="25" y="16"/>
                    <a:pt x="47" y="16"/>
                  </a:cubicBezTo>
                  <a:cubicBezTo>
                    <a:pt x="85" y="15"/>
                    <a:pt x="93" y="7"/>
                    <a:pt x="95" y="3"/>
                  </a:cubicBezTo>
                  <a:cubicBezTo>
                    <a:pt x="95" y="1"/>
                    <a:pt x="97" y="0"/>
                    <a:pt x="98" y="1"/>
                  </a:cubicBezTo>
                  <a:cubicBezTo>
                    <a:pt x="100" y="1"/>
                    <a:pt x="101" y="3"/>
                    <a:pt x="100" y="4"/>
                  </a:cubicBezTo>
                  <a:cubicBezTo>
                    <a:pt x="96" y="15"/>
                    <a:pt x="79" y="20"/>
                    <a:pt x="47" y="21"/>
                  </a:cubicBezTo>
                  <a:cubicBezTo>
                    <a:pt x="45" y="21"/>
                    <a:pt x="42" y="21"/>
                    <a:pt x="39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57">
              <a:extLst>
                <a:ext uri="{FF2B5EF4-FFF2-40B4-BE49-F238E27FC236}">
                  <a16:creationId xmlns:a16="http://schemas.microsoft.com/office/drawing/2014/main" id="{05917578-BDB0-4235-9864-102AE84A2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125" y="1812926"/>
              <a:ext cx="66675" cy="68263"/>
            </a:xfrm>
            <a:custGeom>
              <a:avLst/>
              <a:gdLst>
                <a:gd name="T0" fmla="*/ 15 w 18"/>
                <a:gd name="T1" fmla="*/ 18 h 18"/>
                <a:gd name="T2" fmla="*/ 15 w 18"/>
                <a:gd name="T3" fmla="*/ 18 h 18"/>
                <a:gd name="T4" fmla="*/ 12 w 18"/>
                <a:gd name="T5" fmla="*/ 15 h 18"/>
                <a:gd name="T6" fmla="*/ 10 w 18"/>
                <a:gd name="T7" fmla="*/ 8 h 18"/>
                <a:gd name="T8" fmla="*/ 4 w 18"/>
                <a:gd name="T9" fmla="*/ 7 h 18"/>
                <a:gd name="T10" fmla="*/ 0 w 18"/>
                <a:gd name="T11" fmla="*/ 5 h 18"/>
                <a:gd name="T12" fmla="*/ 2 w 18"/>
                <a:gd name="T13" fmla="*/ 2 h 18"/>
                <a:gd name="T14" fmla="*/ 14 w 18"/>
                <a:gd name="T15" fmla="*/ 3 h 18"/>
                <a:gd name="T16" fmla="*/ 18 w 18"/>
                <a:gd name="T17" fmla="*/ 16 h 18"/>
                <a:gd name="T18" fmla="*/ 15 w 1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3" y="18"/>
                    <a:pt x="12" y="17"/>
                    <a:pt x="12" y="15"/>
                  </a:cubicBezTo>
                  <a:cubicBezTo>
                    <a:pt x="12" y="13"/>
                    <a:pt x="12" y="9"/>
                    <a:pt x="10" y="8"/>
                  </a:cubicBezTo>
                  <a:cubicBezTo>
                    <a:pt x="8" y="6"/>
                    <a:pt x="4" y="7"/>
                    <a:pt x="4" y="7"/>
                  </a:cubicBezTo>
                  <a:cubicBezTo>
                    <a:pt x="2" y="7"/>
                    <a:pt x="1" y="7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2" y="2"/>
                    <a:pt x="9" y="0"/>
                    <a:pt x="14" y="3"/>
                  </a:cubicBezTo>
                  <a:cubicBezTo>
                    <a:pt x="17" y="6"/>
                    <a:pt x="18" y="10"/>
                    <a:pt x="18" y="16"/>
                  </a:cubicBezTo>
                  <a:cubicBezTo>
                    <a:pt x="17" y="17"/>
                    <a:pt x="16" y="18"/>
                    <a:pt x="15" y="1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Freeform 6">
            <a:extLst>
              <a:ext uri="{FF2B5EF4-FFF2-40B4-BE49-F238E27FC236}">
                <a16:creationId xmlns:a16="http://schemas.microsoft.com/office/drawing/2014/main" id="{2AB9414E-EBA6-402B-9172-24154F47A612}"/>
              </a:ext>
            </a:extLst>
          </p:cNvPr>
          <p:cNvSpPr>
            <a:spLocks/>
          </p:cNvSpPr>
          <p:nvPr/>
        </p:nvSpPr>
        <p:spPr bwMode="auto">
          <a:xfrm>
            <a:off x="211138" y="211138"/>
            <a:ext cx="455612" cy="530225"/>
          </a:xfrm>
          <a:custGeom>
            <a:avLst/>
            <a:gdLst>
              <a:gd name="T0" fmla="*/ 371059 w 749"/>
              <a:gd name="T1" fmla="*/ 167699 h 860"/>
              <a:gd name="T2" fmla="*/ 0 w 749"/>
              <a:gd name="T3" fmla="*/ 0 h 860"/>
              <a:gd name="T4" fmla="*/ 59613 w 749"/>
              <a:gd name="T5" fmla="*/ 415548 h 860"/>
              <a:gd name="T6" fmla="*/ 455612 w 749"/>
              <a:gd name="T7" fmla="*/ 530225 h 860"/>
              <a:gd name="T8" fmla="*/ 371059 w 749"/>
              <a:gd name="T9" fmla="*/ 167699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860">
                <a:moveTo>
                  <a:pt x="610" y="272"/>
                </a:moveTo>
                <a:lnTo>
                  <a:pt x="0" y="0"/>
                </a:lnTo>
                <a:lnTo>
                  <a:pt x="98" y="674"/>
                </a:lnTo>
                <a:lnTo>
                  <a:pt x="749" y="860"/>
                </a:lnTo>
                <a:lnTo>
                  <a:pt x="610" y="272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D72895C-6389-409B-AEAB-76E557D4D46B}"/>
              </a:ext>
            </a:extLst>
          </p:cNvPr>
          <p:cNvGrpSpPr/>
          <p:nvPr/>
        </p:nvGrpSpPr>
        <p:grpSpPr>
          <a:xfrm>
            <a:off x="211138" y="144463"/>
            <a:ext cx="5995987" cy="601662"/>
            <a:chOff x="211138" y="144463"/>
            <a:chExt cx="5995987" cy="601662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7603A4C-23B8-477A-B308-370EBCF34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13" y="377825"/>
              <a:ext cx="287337" cy="368300"/>
            </a:xfrm>
            <a:custGeom>
              <a:avLst/>
              <a:gdLst>
                <a:gd name="T0" fmla="*/ 287337 w 474"/>
                <a:gd name="T1" fmla="*/ 364580 h 594"/>
                <a:gd name="T2" fmla="*/ 203076 w 474"/>
                <a:gd name="T3" fmla="*/ 0 h 594"/>
                <a:gd name="T4" fmla="*/ 0 w 474"/>
                <a:gd name="T5" fmla="*/ 368300 h 594"/>
                <a:gd name="T6" fmla="*/ 287337 w 474"/>
                <a:gd name="T7" fmla="*/ 364580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4" h="594">
                  <a:moveTo>
                    <a:pt x="474" y="588"/>
                  </a:moveTo>
                  <a:lnTo>
                    <a:pt x="335" y="0"/>
                  </a:lnTo>
                  <a:lnTo>
                    <a:pt x="0" y="594"/>
                  </a:lnTo>
                  <a:lnTo>
                    <a:pt x="474" y="588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336F6C5-DB4B-4688-90BB-35F6001B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8" y="144463"/>
              <a:ext cx="900112" cy="515937"/>
            </a:xfrm>
            <a:custGeom>
              <a:avLst/>
              <a:gdLst>
                <a:gd name="T0" fmla="*/ 900112 w 1478"/>
                <a:gd name="T1" fmla="*/ 0 h 835"/>
                <a:gd name="T2" fmla="*/ 0 w 1478"/>
                <a:gd name="T3" fmla="*/ 66114 h 835"/>
                <a:gd name="T4" fmla="*/ 59683 w 1478"/>
                <a:gd name="T5" fmla="*/ 482571 h 835"/>
                <a:gd name="T6" fmla="*/ 669298 w 1478"/>
                <a:gd name="T7" fmla="*/ 515937 h 835"/>
                <a:gd name="T8" fmla="*/ 900112 w 1478"/>
                <a:gd name="T9" fmla="*/ 0 h 8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8" h="835">
                  <a:moveTo>
                    <a:pt x="1478" y="0"/>
                  </a:moveTo>
                  <a:lnTo>
                    <a:pt x="0" y="107"/>
                  </a:lnTo>
                  <a:lnTo>
                    <a:pt x="98" y="781"/>
                  </a:lnTo>
                  <a:lnTo>
                    <a:pt x="1099" y="835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41C825FF-0E6C-4E2E-B9C4-7EFE6A2D0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3" y="257175"/>
              <a:ext cx="317500" cy="360363"/>
            </a:xfrm>
            <a:custGeom>
              <a:avLst/>
              <a:gdLst>
                <a:gd name="T0" fmla="*/ 271362 w 523"/>
                <a:gd name="T1" fmla="*/ 352946 h 583"/>
                <a:gd name="T2" fmla="*/ 245258 w 523"/>
                <a:gd name="T3" fmla="*/ 355418 h 583"/>
                <a:gd name="T4" fmla="*/ 290789 w 523"/>
                <a:gd name="T5" fmla="*/ 267645 h 583"/>
                <a:gd name="T6" fmla="*/ 309001 w 523"/>
                <a:gd name="T7" fmla="*/ 315240 h 583"/>
                <a:gd name="T8" fmla="*/ 79527 w 523"/>
                <a:gd name="T9" fmla="*/ 17307 h 583"/>
                <a:gd name="T10" fmla="*/ 76491 w 523"/>
                <a:gd name="T11" fmla="*/ 79119 h 583"/>
                <a:gd name="T12" fmla="*/ 71028 w 523"/>
                <a:gd name="T13" fmla="*/ 80974 h 583"/>
                <a:gd name="T14" fmla="*/ 71028 w 523"/>
                <a:gd name="T15" fmla="*/ 80974 h 583"/>
                <a:gd name="T16" fmla="*/ 16998 w 523"/>
                <a:gd name="T17" fmla="*/ 288043 h 583"/>
                <a:gd name="T18" fmla="*/ 142663 w 523"/>
                <a:gd name="T19" fmla="*/ 250956 h 583"/>
                <a:gd name="T20" fmla="*/ 142663 w 523"/>
                <a:gd name="T21" fmla="*/ 226849 h 583"/>
                <a:gd name="T22" fmla="*/ 196692 w 523"/>
                <a:gd name="T23" fmla="*/ 171837 h 583"/>
                <a:gd name="T24" fmla="*/ 216726 w 523"/>
                <a:gd name="T25" fmla="*/ 192235 h 583"/>
                <a:gd name="T26" fmla="*/ 231902 w 523"/>
                <a:gd name="T27" fmla="*/ 317713 h 583"/>
                <a:gd name="T28" fmla="*/ 208227 w 523"/>
                <a:gd name="T29" fmla="*/ 317713 h 583"/>
                <a:gd name="T30" fmla="*/ 9106 w 523"/>
                <a:gd name="T31" fmla="*/ 305350 h 583"/>
                <a:gd name="T32" fmla="*/ 8499 w 523"/>
                <a:gd name="T33" fmla="*/ 305350 h 583"/>
                <a:gd name="T34" fmla="*/ 0 w 523"/>
                <a:gd name="T35" fmla="*/ 73556 h 583"/>
                <a:gd name="T36" fmla="*/ 607 w 523"/>
                <a:gd name="T37" fmla="*/ 70465 h 583"/>
                <a:gd name="T38" fmla="*/ 64350 w 523"/>
                <a:gd name="T39" fmla="*/ 3709 h 583"/>
                <a:gd name="T40" fmla="*/ 71028 w 523"/>
                <a:gd name="T41" fmla="*/ 0 h 583"/>
                <a:gd name="T42" fmla="*/ 71028 w 523"/>
                <a:gd name="T43" fmla="*/ 0 h 583"/>
                <a:gd name="T44" fmla="*/ 71028 w 523"/>
                <a:gd name="T45" fmla="*/ 0 h 583"/>
                <a:gd name="T46" fmla="*/ 225225 w 523"/>
                <a:gd name="T47" fmla="*/ 0 h 583"/>
                <a:gd name="T48" fmla="*/ 233724 w 523"/>
                <a:gd name="T49" fmla="*/ 209542 h 583"/>
                <a:gd name="T50" fmla="*/ 285932 w 523"/>
                <a:gd name="T51" fmla="*/ 262700 h 583"/>
                <a:gd name="T52" fmla="*/ 231902 w 523"/>
                <a:gd name="T53" fmla="*/ 317713 h 583"/>
                <a:gd name="T54" fmla="*/ 126879 w 523"/>
                <a:gd name="T55" fmla="*/ 162565 h 583"/>
                <a:gd name="T56" fmla="*/ 122022 w 523"/>
                <a:gd name="T57" fmla="*/ 167510 h 583"/>
                <a:gd name="T58" fmla="*/ 132949 w 523"/>
                <a:gd name="T59" fmla="*/ 201507 h 583"/>
                <a:gd name="T60" fmla="*/ 160268 w 523"/>
                <a:gd name="T61" fmla="*/ 173691 h 583"/>
                <a:gd name="T62" fmla="*/ 158446 w 523"/>
                <a:gd name="T63" fmla="*/ 199652 h 583"/>
                <a:gd name="T64" fmla="*/ 125664 w 523"/>
                <a:gd name="T65" fmla="*/ 233649 h 583"/>
                <a:gd name="T66" fmla="*/ 110488 w 523"/>
                <a:gd name="T67" fmla="*/ 186672 h 583"/>
                <a:gd name="T68" fmla="*/ 109880 w 523"/>
                <a:gd name="T69" fmla="*/ 150203 h 583"/>
                <a:gd name="T70" fmla="*/ 145091 w 523"/>
                <a:gd name="T71" fmla="*/ 150821 h 583"/>
                <a:gd name="T72" fmla="*/ 191836 w 523"/>
                <a:gd name="T73" fmla="*/ 166274 h 583"/>
                <a:gd name="T74" fmla="*/ 158446 w 523"/>
                <a:gd name="T75" fmla="*/ 199652 h 5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3" h="583">
                  <a:moveTo>
                    <a:pt x="509" y="510"/>
                  </a:moveTo>
                  <a:lnTo>
                    <a:pt x="447" y="571"/>
                  </a:lnTo>
                  <a:cubicBezTo>
                    <a:pt x="441" y="577"/>
                    <a:pt x="434" y="581"/>
                    <a:pt x="427" y="582"/>
                  </a:cubicBezTo>
                  <a:cubicBezTo>
                    <a:pt x="418" y="583"/>
                    <a:pt x="409" y="581"/>
                    <a:pt x="404" y="575"/>
                  </a:cubicBezTo>
                  <a:lnTo>
                    <a:pt x="370" y="541"/>
                  </a:lnTo>
                  <a:lnTo>
                    <a:pt x="479" y="433"/>
                  </a:lnTo>
                  <a:lnTo>
                    <a:pt x="512" y="466"/>
                  </a:lnTo>
                  <a:cubicBezTo>
                    <a:pt x="523" y="477"/>
                    <a:pt x="522" y="496"/>
                    <a:pt x="509" y="510"/>
                  </a:cubicBezTo>
                  <a:close/>
                  <a:moveTo>
                    <a:pt x="357" y="28"/>
                  </a:moveTo>
                  <a:lnTo>
                    <a:pt x="131" y="28"/>
                  </a:lnTo>
                  <a:lnTo>
                    <a:pt x="131" y="117"/>
                  </a:lnTo>
                  <a:cubicBezTo>
                    <a:pt x="131" y="122"/>
                    <a:pt x="129" y="126"/>
                    <a:pt x="126" y="128"/>
                  </a:cubicBezTo>
                  <a:cubicBezTo>
                    <a:pt x="123" y="130"/>
                    <a:pt x="121" y="131"/>
                    <a:pt x="117" y="131"/>
                  </a:cubicBezTo>
                  <a:lnTo>
                    <a:pt x="28" y="131"/>
                  </a:lnTo>
                  <a:lnTo>
                    <a:pt x="28" y="466"/>
                  </a:lnTo>
                  <a:lnTo>
                    <a:pt x="295" y="466"/>
                  </a:lnTo>
                  <a:lnTo>
                    <a:pt x="235" y="406"/>
                  </a:lnTo>
                  <a:lnTo>
                    <a:pt x="215" y="387"/>
                  </a:lnTo>
                  <a:lnTo>
                    <a:pt x="235" y="367"/>
                  </a:lnTo>
                  <a:lnTo>
                    <a:pt x="304" y="298"/>
                  </a:lnTo>
                  <a:lnTo>
                    <a:pt x="324" y="278"/>
                  </a:lnTo>
                  <a:lnTo>
                    <a:pt x="344" y="298"/>
                  </a:lnTo>
                  <a:lnTo>
                    <a:pt x="357" y="311"/>
                  </a:lnTo>
                  <a:lnTo>
                    <a:pt x="357" y="28"/>
                  </a:lnTo>
                  <a:close/>
                  <a:moveTo>
                    <a:pt x="382" y="514"/>
                  </a:moveTo>
                  <a:lnTo>
                    <a:pt x="363" y="534"/>
                  </a:lnTo>
                  <a:lnTo>
                    <a:pt x="343" y="514"/>
                  </a:lnTo>
                  <a:lnTo>
                    <a:pt x="323" y="494"/>
                  </a:lnTo>
                  <a:lnTo>
                    <a:pt x="15" y="494"/>
                  </a:lnTo>
                  <a:cubicBezTo>
                    <a:pt x="15" y="494"/>
                    <a:pt x="14" y="494"/>
                    <a:pt x="14" y="494"/>
                  </a:cubicBezTo>
                  <a:cubicBezTo>
                    <a:pt x="7" y="494"/>
                    <a:pt x="0" y="488"/>
                    <a:pt x="0" y="480"/>
                  </a:cubicBezTo>
                  <a:lnTo>
                    <a:pt x="0" y="119"/>
                  </a:ln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1" y="114"/>
                  </a:cubicBezTo>
                  <a:cubicBezTo>
                    <a:pt x="1" y="111"/>
                    <a:pt x="3" y="109"/>
                    <a:pt x="5" y="107"/>
                  </a:cubicBezTo>
                  <a:lnTo>
                    <a:pt x="106" y="6"/>
                  </a:lnTo>
                  <a:cubicBezTo>
                    <a:pt x="109" y="3"/>
                    <a:pt x="112" y="1"/>
                    <a:pt x="116" y="0"/>
                  </a:cubicBezTo>
                  <a:cubicBezTo>
                    <a:pt x="116" y="0"/>
                    <a:pt x="116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368" y="0"/>
                  </a:lnTo>
                  <a:cubicBezTo>
                    <a:pt x="369" y="0"/>
                    <a:pt x="370" y="0"/>
                    <a:pt x="371" y="0"/>
                  </a:cubicBezTo>
                  <a:cubicBezTo>
                    <a:pt x="379" y="0"/>
                    <a:pt x="385" y="6"/>
                    <a:pt x="385" y="14"/>
                  </a:cubicBezTo>
                  <a:lnTo>
                    <a:pt x="385" y="339"/>
                  </a:lnTo>
                  <a:lnTo>
                    <a:pt x="452" y="406"/>
                  </a:lnTo>
                  <a:lnTo>
                    <a:pt x="471" y="425"/>
                  </a:lnTo>
                  <a:lnTo>
                    <a:pt x="452" y="445"/>
                  </a:lnTo>
                  <a:lnTo>
                    <a:pt x="382" y="514"/>
                  </a:lnTo>
                  <a:close/>
                  <a:moveTo>
                    <a:pt x="230" y="270"/>
                  </a:moveTo>
                  <a:lnTo>
                    <a:pt x="209" y="263"/>
                  </a:lnTo>
                  <a:cubicBezTo>
                    <a:pt x="205" y="262"/>
                    <a:pt x="202" y="261"/>
                    <a:pt x="201" y="263"/>
                  </a:cubicBezTo>
                  <a:cubicBezTo>
                    <a:pt x="199" y="265"/>
                    <a:pt x="199" y="267"/>
                    <a:pt x="201" y="271"/>
                  </a:cubicBezTo>
                  <a:lnTo>
                    <a:pt x="208" y="293"/>
                  </a:lnTo>
                  <a:lnTo>
                    <a:pt x="219" y="326"/>
                  </a:lnTo>
                  <a:lnTo>
                    <a:pt x="241" y="304"/>
                  </a:lnTo>
                  <a:lnTo>
                    <a:pt x="264" y="281"/>
                  </a:lnTo>
                  <a:lnTo>
                    <a:pt x="230" y="270"/>
                  </a:lnTo>
                  <a:close/>
                  <a:moveTo>
                    <a:pt x="261" y="323"/>
                  </a:moveTo>
                  <a:lnTo>
                    <a:pt x="239" y="346"/>
                  </a:lnTo>
                  <a:lnTo>
                    <a:pt x="207" y="378"/>
                  </a:lnTo>
                  <a:lnTo>
                    <a:pt x="193" y="335"/>
                  </a:lnTo>
                  <a:lnTo>
                    <a:pt x="182" y="302"/>
                  </a:lnTo>
                  <a:lnTo>
                    <a:pt x="175" y="281"/>
                  </a:lnTo>
                  <a:cubicBezTo>
                    <a:pt x="169" y="267"/>
                    <a:pt x="172" y="253"/>
                    <a:pt x="181" y="243"/>
                  </a:cubicBezTo>
                  <a:cubicBezTo>
                    <a:pt x="191" y="234"/>
                    <a:pt x="205" y="231"/>
                    <a:pt x="219" y="237"/>
                  </a:cubicBezTo>
                  <a:lnTo>
                    <a:pt x="239" y="244"/>
                  </a:lnTo>
                  <a:lnTo>
                    <a:pt x="273" y="255"/>
                  </a:lnTo>
                  <a:lnTo>
                    <a:pt x="316" y="269"/>
                  </a:lnTo>
                  <a:lnTo>
                    <a:pt x="283" y="301"/>
                  </a:lnTo>
                  <a:lnTo>
                    <a:pt x="261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Box 104">
              <a:extLst>
                <a:ext uri="{FF2B5EF4-FFF2-40B4-BE49-F238E27FC236}">
                  <a16:creationId xmlns:a16="http://schemas.microsoft.com/office/drawing/2014/main" id="{38D78FFD-B513-42D5-9DC6-B50F5258D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25" y="150813"/>
              <a:ext cx="50419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</a:rPr>
                <a:t>生活中的分层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F62790-9DD6-4700-83E6-808BC9217A1C}"/>
              </a:ext>
            </a:extLst>
          </p:cNvPr>
          <p:cNvGrpSpPr>
            <a:grpSpLocks noChangeAspect="1"/>
          </p:cNvGrpSpPr>
          <p:nvPr/>
        </p:nvGrpSpPr>
        <p:grpSpPr>
          <a:xfrm>
            <a:off x="7537632" y="1993382"/>
            <a:ext cx="1302075" cy="2408400"/>
            <a:chOff x="9320213" y="5757863"/>
            <a:chExt cx="2122488" cy="3925888"/>
          </a:xfrm>
        </p:grpSpPr>
        <p:sp>
          <p:nvSpPr>
            <p:cNvPr id="43" name="Freeform 444">
              <a:extLst>
                <a:ext uri="{FF2B5EF4-FFF2-40B4-BE49-F238E27FC236}">
                  <a16:creationId xmlns:a16="http://schemas.microsoft.com/office/drawing/2014/main" id="{D08EDDC8-4DF1-4BCF-B4CE-E12993BF1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76" y="7394576"/>
              <a:ext cx="252413" cy="927100"/>
            </a:xfrm>
            <a:custGeom>
              <a:avLst/>
              <a:gdLst>
                <a:gd name="T0" fmla="*/ 6 w 67"/>
                <a:gd name="T1" fmla="*/ 0 h 247"/>
                <a:gd name="T2" fmla="*/ 65 w 67"/>
                <a:gd name="T3" fmla="*/ 147 h 247"/>
                <a:gd name="T4" fmla="*/ 7 w 67"/>
                <a:gd name="T5" fmla="*/ 247 h 247"/>
                <a:gd name="T6" fmla="*/ 0 w 67"/>
                <a:gd name="T7" fmla="*/ 8 h 247"/>
                <a:gd name="T8" fmla="*/ 6 w 6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47">
                  <a:moveTo>
                    <a:pt x="6" y="0"/>
                  </a:moveTo>
                  <a:cubicBezTo>
                    <a:pt x="6" y="0"/>
                    <a:pt x="67" y="113"/>
                    <a:pt x="65" y="147"/>
                  </a:cubicBezTo>
                  <a:cubicBezTo>
                    <a:pt x="63" y="181"/>
                    <a:pt x="7" y="247"/>
                    <a:pt x="7" y="247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5">
              <a:extLst>
                <a:ext uri="{FF2B5EF4-FFF2-40B4-BE49-F238E27FC236}">
                  <a16:creationId xmlns:a16="http://schemas.microsoft.com/office/drawing/2014/main" id="{287D962E-7D41-4380-A870-E3F0A9A0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338" y="8288338"/>
              <a:ext cx="812800" cy="1189038"/>
            </a:xfrm>
            <a:custGeom>
              <a:avLst/>
              <a:gdLst>
                <a:gd name="T0" fmla="*/ 244 w 512"/>
                <a:gd name="T1" fmla="*/ 0 h 749"/>
                <a:gd name="T2" fmla="*/ 0 w 512"/>
                <a:gd name="T3" fmla="*/ 21 h 749"/>
                <a:gd name="T4" fmla="*/ 43 w 512"/>
                <a:gd name="T5" fmla="*/ 749 h 749"/>
                <a:gd name="T6" fmla="*/ 185 w 512"/>
                <a:gd name="T7" fmla="*/ 749 h 749"/>
                <a:gd name="T8" fmla="*/ 244 w 512"/>
                <a:gd name="T9" fmla="*/ 172 h 749"/>
                <a:gd name="T10" fmla="*/ 370 w 512"/>
                <a:gd name="T11" fmla="*/ 749 h 749"/>
                <a:gd name="T12" fmla="*/ 512 w 512"/>
                <a:gd name="T13" fmla="*/ 749 h 749"/>
                <a:gd name="T14" fmla="*/ 488 w 512"/>
                <a:gd name="T15" fmla="*/ 21 h 749"/>
                <a:gd name="T16" fmla="*/ 244 w 512"/>
                <a:gd name="T1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749">
                  <a:moveTo>
                    <a:pt x="244" y="0"/>
                  </a:moveTo>
                  <a:lnTo>
                    <a:pt x="0" y="21"/>
                  </a:lnTo>
                  <a:lnTo>
                    <a:pt x="43" y="749"/>
                  </a:lnTo>
                  <a:lnTo>
                    <a:pt x="185" y="749"/>
                  </a:lnTo>
                  <a:lnTo>
                    <a:pt x="244" y="172"/>
                  </a:lnTo>
                  <a:lnTo>
                    <a:pt x="370" y="749"/>
                  </a:lnTo>
                  <a:lnTo>
                    <a:pt x="512" y="749"/>
                  </a:lnTo>
                  <a:lnTo>
                    <a:pt x="488" y="2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6">
              <a:extLst>
                <a:ext uri="{FF2B5EF4-FFF2-40B4-BE49-F238E27FC236}">
                  <a16:creationId xmlns:a16="http://schemas.microsoft.com/office/drawing/2014/main" id="{55C7BF8A-A485-44D3-9C4B-DE66AB2B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626" y="9413876"/>
              <a:ext cx="420688" cy="214313"/>
            </a:xfrm>
            <a:custGeom>
              <a:avLst/>
              <a:gdLst>
                <a:gd name="T0" fmla="*/ 47 w 112"/>
                <a:gd name="T1" fmla="*/ 9 h 57"/>
                <a:gd name="T2" fmla="*/ 4 w 112"/>
                <a:gd name="T3" fmla="*/ 37 h 57"/>
                <a:gd name="T4" fmla="*/ 1 w 112"/>
                <a:gd name="T5" fmla="*/ 44 h 57"/>
                <a:gd name="T6" fmla="*/ 1 w 112"/>
                <a:gd name="T7" fmla="*/ 44 h 57"/>
                <a:gd name="T8" fmla="*/ 19 w 112"/>
                <a:gd name="T9" fmla="*/ 57 h 57"/>
                <a:gd name="T10" fmla="*/ 99 w 112"/>
                <a:gd name="T11" fmla="*/ 48 h 57"/>
                <a:gd name="T12" fmla="*/ 108 w 112"/>
                <a:gd name="T13" fmla="*/ 17 h 57"/>
                <a:gd name="T14" fmla="*/ 47 w 112"/>
                <a:gd name="T1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7">
                  <a:moveTo>
                    <a:pt x="47" y="9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2" y="38"/>
                    <a:pt x="0" y="41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3" y="52"/>
                    <a:pt x="11" y="57"/>
                    <a:pt x="19" y="57"/>
                  </a:cubicBezTo>
                  <a:cubicBezTo>
                    <a:pt x="44" y="56"/>
                    <a:pt x="89" y="54"/>
                    <a:pt x="99" y="48"/>
                  </a:cubicBezTo>
                  <a:cubicBezTo>
                    <a:pt x="112" y="40"/>
                    <a:pt x="108" y="17"/>
                    <a:pt x="108" y="17"/>
                  </a:cubicBezTo>
                  <a:cubicBezTo>
                    <a:pt x="108" y="17"/>
                    <a:pt x="91" y="0"/>
                    <a:pt x="47" y="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7">
              <a:extLst>
                <a:ext uri="{FF2B5EF4-FFF2-40B4-BE49-F238E27FC236}">
                  <a16:creationId xmlns:a16="http://schemas.microsoft.com/office/drawing/2014/main" id="{698B6923-58C7-4AE2-B29F-CAD19A843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663" y="9383713"/>
              <a:ext cx="319088" cy="300038"/>
            </a:xfrm>
            <a:custGeom>
              <a:avLst/>
              <a:gdLst>
                <a:gd name="T0" fmla="*/ 5 w 85"/>
                <a:gd name="T1" fmla="*/ 25 h 80"/>
                <a:gd name="T2" fmla="*/ 64 w 85"/>
                <a:gd name="T3" fmla="*/ 11 h 80"/>
                <a:gd name="T4" fmla="*/ 72 w 85"/>
                <a:gd name="T5" fmla="*/ 73 h 80"/>
                <a:gd name="T6" fmla="*/ 5 w 85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0">
                  <a:moveTo>
                    <a:pt x="5" y="25"/>
                  </a:moveTo>
                  <a:cubicBezTo>
                    <a:pt x="5" y="25"/>
                    <a:pt x="39" y="0"/>
                    <a:pt x="64" y="11"/>
                  </a:cubicBezTo>
                  <a:cubicBezTo>
                    <a:pt x="72" y="14"/>
                    <a:pt x="85" y="69"/>
                    <a:pt x="72" y="73"/>
                  </a:cubicBezTo>
                  <a:cubicBezTo>
                    <a:pt x="49" y="80"/>
                    <a:pt x="0" y="35"/>
                    <a:pt x="5" y="25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8">
              <a:extLst>
                <a:ext uri="{FF2B5EF4-FFF2-40B4-BE49-F238E27FC236}">
                  <a16:creationId xmlns:a16="http://schemas.microsoft.com/office/drawing/2014/main" id="{7AF756CD-28DA-47F4-9B65-21C86A95B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7394576"/>
              <a:ext cx="230188" cy="611188"/>
            </a:xfrm>
            <a:custGeom>
              <a:avLst/>
              <a:gdLst>
                <a:gd name="T0" fmla="*/ 109 w 145"/>
                <a:gd name="T1" fmla="*/ 0 h 385"/>
                <a:gd name="T2" fmla="*/ 0 w 145"/>
                <a:gd name="T3" fmla="*/ 338 h 385"/>
                <a:gd name="T4" fmla="*/ 145 w 145"/>
                <a:gd name="T5" fmla="*/ 385 h 385"/>
                <a:gd name="T6" fmla="*/ 109 w 145"/>
                <a:gd name="T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385">
                  <a:moveTo>
                    <a:pt x="109" y="0"/>
                  </a:moveTo>
                  <a:lnTo>
                    <a:pt x="0" y="338"/>
                  </a:lnTo>
                  <a:lnTo>
                    <a:pt x="145" y="38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49">
              <a:extLst>
                <a:ext uri="{FF2B5EF4-FFF2-40B4-BE49-F238E27FC236}">
                  <a16:creationId xmlns:a16="http://schemas.microsoft.com/office/drawing/2014/main" id="{E569F828-8073-457F-9D3D-69DA7560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1588" y="7304088"/>
              <a:ext cx="346075" cy="315913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0">
              <a:extLst>
                <a:ext uri="{FF2B5EF4-FFF2-40B4-BE49-F238E27FC236}">
                  <a16:creationId xmlns:a16="http://schemas.microsoft.com/office/drawing/2014/main" id="{EB251EC2-69AC-496F-9E30-53E8D57C6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6" y="7361238"/>
              <a:ext cx="157163" cy="104775"/>
            </a:xfrm>
            <a:custGeom>
              <a:avLst/>
              <a:gdLst>
                <a:gd name="T0" fmla="*/ 42 w 42"/>
                <a:gd name="T1" fmla="*/ 11 h 28"/>
                <a:gd name="T2" fmla="*/ 42 w 42"/>
                <a:gd name="T3" fmla="*/ 17 h 28"/>
                <a:gd name="T4" fmla="*/ 8 w 42"/>
                <a:gd name="T5" fmla="*/ 27 h 28"/>
                <a:gd name="T6" fmla="*/ 0 w 42"/>
                <a:gd name="T7" fmla="*/ 21 h 28"/>
                <a:gd name="T8" fmla="*/ 0 w 42"/>
                <a:gd name="T9" fmla="*/ 7 h 28"/>
                <a:gd name="T10" fmla="*/ 8 w 42"/>
                <a:gd name="T11" fmla="*/ 1 h 28"/>
                <a:gd name="T12" fmla="*/ 42 w 42"/>
                <a:gd name="T13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42" y="11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lnTo>
                    <a:pt x="42" y="1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1">
              <a:extLst>
                <a:ext uri="{FF2B5EF4-FFF2-40B4-BE49-F238E27FC236}">
                  <a16:creationId xmlns:a16="http://schemas.microsoft.com/office/drawing/2014/main" id="{0A2C47FB-AA00-4B31-8984-EF9C9AB72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688" y="7361238"/>
              <a:ext cx="157163" cy="104775"/>
            </a:xfrm>
            <a:custGeom>
              <a:avLst/>
              <a:gdLst>
                <a:gd name="T0" fmla="*/ 0 w 42"/>
                <a:gd name="T1" fmla="*/ 11 h 28"/>
                <a:gd name="T2" fmla="*/ 0 w 42"/>
                <a:gd name="T3" fmla="*/ 17 h 28"/>
                <a:gd name="T4" fmla="*/ 35 w 42"/>
                <a:gd name="T5" fmla="*/ 27 h 28"/>
                <a:gd name="T6" fmla="*/ 42 w 42"/>
                <a:gd name="T7" fmla="*/ 21 h 28"/>
                <a:gd name="T8" fmla="*/ 42 w 42"/>
                <a:gd name="T9" fmla="*/ 7 h 28"/>
                <a:gd name="T10" fmla="*/ 34 w 42"/>
                <a:gd name="T11" fmla="*/ 1 h 28"/>
                <a:gd name="T12" fmla="*/ 0 w 42"/>
                <a:gd name="T13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0" y="1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8"/>
                    <a:pt x="42" y="25"/>
                    <a:pt x="42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3"/>
                    <a:pt x="38" y="0"/>
                    <a:pt x="34" y="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52">
              <a:extLst>
                <a:ext uri="{FF2B5EF4-FFF2-40B4-BE49-F238E27FC236}">
                  <a16:creationId xmlns:a16="http://schemas.microsoft.com/office/drawing/2014/main" id="{D70AC2E1-442F-49BB-8F19-7E2A3120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13" y="7378701"/>
              <a:ext cx="82550" cy="71438"/>
            </a:xfrm>
            <a:custGeom>
              <a:avLst/>
              <a:gdLst>
                <a:gd name="T0" fmla="*/ 15 w 22"/>
                <a:gd name="T1" fmla="*/ 19 h 19"/>
                <a:gd name="T2" fmla="*/ 7 w 22"/>
                <a:gd name="T3" fmla="*/ 19 h 19"/>
                <a:gd name="T4" fmla="*/ 0 w 22"/>
                <a:gd name="T5" fmla="*/ 12 h 19"/>
                <a:gd name="T6" fmla="*/ 0 w 22"/>
                <a:gd name="T7" fmla="*/ 7 h 19"/>
                <a:gd name="T8" fmla="*/ 7 w 22"/>
                <a:gd name="T9" fmla="*/ 0 h 19"/>
                <a:gd name="T10" fmla="*/ 15 w 22"/>
                <a:gd name="T11" fmla="*/ 0 h 19"/>
                <a:gd name="T12" fmla="*/ 22 w 22"/>
                <a:gd name="T13" fmla="*/ 7 h 19"/>
                <a:gd name="T14" fmla="*/ 22 w 22"/>
                <a:gd name="T15" fmla="*/ 12 h 19"/>
                <a:gd name="T16" fmla="*/ 15 w 2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15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3"/>
                    <a:pt x="22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6"/>
                    <a:pt x="19" y="19"/>
                    <a:pt x="15" y="19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3">
              <a:extLst>
                <a:ext uri="{FF2B5EF4-FFF2-40B4-BE49-F238E27FC236}">
                  <a16:creationId xmlns:a16="http://schemas.microsoft.com/office/drawing/2014/main" id="{28C00D70-5128-4B2C-8EF4-75E3A74E2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338" y="7292976"/>
              <a:ext cx="774700" cy="1028700"/>
            </a:xfrm>
            <a:custGeom>
              <a:avLst/>
              <a:gdLst>
                <a:gd name="T0" fmla="*/ 194 w 206"/>
                <a:gd name="T1" fmla="*/ 27 h 274"/>
                <a:gd name="T2" fmla="*/ 148 w 206"/>
                <a:gd name="T3" fmla="*/ 0 h 274"/>
                <a:gd name="T4" fmla="*/ 103 w 206"/>
                <a:gd name="T5" fmla="*/ 81 h 274"/>
                <a:gd name="T6" fmla="*/ 59 w 206"/>
                <a:gd name="T7" fmla="*/ 0 h 274"/>
                <a:gd name="T8" fmla="*/ 13 w 206"/>
                <a:gd name="T9" fmla="*/ 27 h 274"/>
                <a:gd name="T10" fmla="*/ 0 w 206"/>
                <a:gd name="T11" fmla="*/ 274 h 274"/>
                <a:gd name="T12" fmla="*/ 103 w 206"/>
                <a:gd name="T13" fmla="*/ 274 h 274"/>
                <a:gd name="T14" fmla="*/ 206 w 206"/>
                <a:gd name="T15" fmla="*/ 274 h 274"/>
                <a:gd name="T16" fmla="*/ 194 w 206"/>
                <a:gd name="T17" fmla="*/ 2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74">
                  <a:moveTo>
                    <a:pt x="194" y="27"/>
                  </a:moveTo>
                  <a:cubicBezTo>
                    <a:pt x="186" y="21"/>
                    <a:pt x="167" y="10"/>
                    <a:pt x="148" y="0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0" y="10"/>
                    <a:pt x="20" y="21"/>
                    <a:pt x="13" y="2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103" y="274"/>
                    <a:pt x="103" y="274"/>
                    <a:pt x="103" y="274"/>
                  </a:cubicBezTo>
                  <a:cubicBezTo>
                    <a:pt x="206" y="274"/>
                    <a:pt x="206" y="274"/>
                    <a:pt x="206" y="274"/>
                  </a:cubicBezTo>
                  <a:lnTo>
                    <a:pt x="194" y="27"/>
                  </a:ln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4">
              <a:extLst>
                <a:ext uri="{FF2B5EF4-FFF2-40B4-BE49-F238E27FC236}">
                  <a16:creationId xmlns:a16="http://schemas.microsoft.com/office/drawing/2014/main" id="{86C7D154-2B12-4B62-8855-6980282C4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213" y="7461251"/>
              <a:ext cx="769938" cy="538163"/>
            </a:xfrm>
            <a:custGeom>
              <a:avLst/>
              <a:gdLst>
                <a:gd name="T0" fmla="*/ 0 w 485"/>
                <a:gd name="T1" fmla="*/ 24 h 339"/>
                <a:gd name="T2" fmla="*/ 291 w 485"/>
                <a:gd name="T3" fmla="*/ 339 h 339"/>
                <a:gd name="T4" fmla="*/ 485 w 485"/>
                <a:gd name="T5" fmla="*/ 320 h 339"/>
                <a:gd name="T6" fmla="*/ 360 w 485"/>
                <a:gd name="T7" fmla="*/ 0 h 339"/>
                <a:gd name="T8" fmla="*/ 0 w 485"/>
                <a:gd name="T9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339">
                  <a:moveTo>
                    <a:pt x="0" y="24"/>
                  </a:moveTo>
                  <a:lnTo>
                    <a:pt x="291" y="339"/>
                  </a:lnTo>
                  <a:lnTo>
                    <a:pt x="485" y="320"/>
                  </a:lnTo>
                  <a:lnTo>
                    <a:pt x="36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5">
              <a:extLst>
                <a:ext uri="{FF2B5EF4-FFF2-40B4-BE49-F238E27FC236}">
                  <a16:creationId xmlns:a16="http://schemas.microsoft.com/office/drawing/2014/main" id="{43061970-F240-4735-93A3-776DBCF12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5151" y="7834313"/>
              <a:ext cx="508000" cy="333375"/>
            </a:xfrm>
            <a:custGeom>
              <a:avLst/>
              <a:gdLst>
                <a:gd name="T0" fmla="*/ 134 w 135"/>
                <a:gd name="T1" fmla="*/ 37 h 89"/>
                <a:gd name="T2" fmla="*/ 56 w 135"/>
                <a:gd name="T3" fmla="*/ 71 h 89"/>
                <a:gd name="T4" fmla="*/ 46 w 135"/>
                <a:gd name="T5" fmla="*/ 14 h 89"/>
                <a:gd name="T6" fmla="*/ 82 w 135"/>
                <a:gd name="T7" fmla="*/ 9 h 89"/>
                <a:gd name="T8" fmla="*/ 82 w 135"/>
                <a:gd name="T9" fmla="*/ 24 h 89"/>
                <a:gd name="T10" fmla="*/ 106 w 135"/>
                <a:gd name="T11" fmla="*/ 22 h 89"/>
                <a:gd name="T12" fmla="*/ 108 w 135"/>
                <a:gd name="T13" fmla="*/ 37 h 89"/>
                <a:gd name="T14" fmla="*/ 129 w 135"/>
                <a:gd name="T15" fmla="*/ 29 h 89"/>
                <a:gd name="T16" fmla="*/ 134 w 135"/>
                <a:gd name="T17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89">
                  <a:moveTo>
                    <a:pt x="134" y="37"/>
                  </a:moveTo>
                  <a:cubicBezTo>
                    <a:pt x="134" y="37"/>
                    <a:pt x="124" y="89"/>
                    <a:pt x="56" y="71"/>
                  </a:cubicBezTo>
                  <a:cubicBezTo>
                    <a:pt x="0" y="56"/>
                    <a:pt x="33" y="21"/>
                    <a:pt x="46" y="14"/>
                  </a:cubicBezTo>
                  <a:cubicBezTo>
                    <a:pt x="58" y="6"/>
                    <a:pt x="76" y="0"/>
                    <a:pt x="82" y="9"/>
                  </a:cubicBezTo>
                  <a:cubicBezTo>
                    <a:pt x="88" y="17"/>
                    <a:pt x="82" y="24"/>
                    <a:pt x="82" y="24"/>
                  </a:cubicBezTo>
                  <a:cubicBezTo>
                    <a:pt x="82" y="24"/>
                    <a:pt x="96" y="14"/>
                    <a:pt x="106" y="22"/>
                  </a:cubicBezTo>
                  <a:cubicBezTo>
                    <a:pt x="115" y="29"/>
                    <a:pt x="108" y="37"/>
                    <a:pt x="108" y="37"/>
                  </a:cubicBezTo>
                  <a:cubicBezTo>
                    <a:pt x="108" y="37"/>
                    <a:pt x="120" y="25"/>
                    <a:pt x="129" y="29"/>
                  </a:cubicBezTo>
                  <a:cubicBezTo>
                    <a:pt x="129" y="29"/>
                    <a:pt x="135" y="32"/>
                    <a:pt x="134" y="3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6">
              <a:extLst>
                <a:ext uri="{FF2B5EF4-FFF2-40B4-BE49-F238E27FC236}">
                  <a16:creationId xmlns:a16="http://schemas.microsoft.com/office/drawing/2014/main" id="{152B9F87-10FC-4DEA-8DD0-E9B89FB76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7945438"/>
              <a:ext cx="82550" cy="57150"/>
            </a:xfrm>
            <a:custGeom>
              <a:avLst/>
              <a:gdLst>
                <a:gd name="T0" fmla="*/ 14 w 22"/>
                <a:gd name="T1" fmla="*/ 6 h 15"/>
                <a:gd name="T2" fmla="*/ 0 w 22"/>
                <a:gd name="T3" fmla="*/ 15 h 15"/>
                <a:gd name="T4" fmla="*/ 22 w 22"/>
                <a:gd name="T5" fmla="*/ 0 h 15"/>
                <a:gd name="T6" fmla="*/ 14 w 22"/>
                <a:gd name="T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14" y="6"/>
                  </a:moveTo>
                  <a:cubicBezTo>
                    <a:pt x="13" y="8"/>
                    <a:pt x="9" y="12"/>
                    <a:pt x="0" y="15"/>
                  </a:cubicBezTo>
                  <a:cubicBezTo>
                    <a:pt x="0" y="15"/>
                    <a:pt x="19" y="14"/>
                    <a:pt x="22" y="0"/>
                  </a:cubicBezTo>
                  <a:cubicBezTo>
                    <a:pt x="18" y="2"/>
                    <a:pt x="15" y="5"/>
                    <a:pt x="14" y="6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57">
              <a:extLst>
                <a:ext uri="{FF2B5EF4-FFF2-40B4-BE49-F238E27FC236}">
                  <a16:creationId xmlns:a16="http://schemas.microsoft.com/office/drawing/2014/main" id="{C647F1A3-C3AA-4C52-91F2-92311732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551" y="7969251"/>
              <a:ext cx="1588" cy="1588"/>
            </a:xfrm>
            <a:prstGeom prst="rect">
              <a:avLst/>
            </a:pr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58">
              <a:extLst>
                <a:ext uri="{FF2B5EF4-FFF2-40B4-BE49-F238E27FC236}">
                  <a16:creationId xmlns:a16="http://schemas.microsoft.com/office/drawing/2014/main" id="{EFDD3589-F4B1-45D0-B765-9484BF31E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913" y="7908926"/>
              <a:ext cx="79375" cy="55563"/>
            </a:xfrm>
            <a:custGeom>
              <a:avLst/>
              <a:gdLst>
                <a:gd name="T0" fmla="*/ 21 w 21"/>
                <a:gd name="T1" fmla="*/ 0 h 15"/>
                <a:gd name="T2" fmla="*/ 13 w 21"/>
                <a:gd name="T3" fmla="*/ 4 h 15"/>
                <a:gd name="T4" fmla="*/ 0 w 21"/>
                <a:gd name="T5" fmla="*/ 15 h 15"/>
                <a:gd name="T6" fmla="*/ 21 w 2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5">
                  <a:moveTo>
                    <a:pt x="21" y="0"/>
                  </a:moveTo>
                  <a:cubicBezTo>
                    <a:pt x="16" y="2"/>
                    <a:pt x="13" y="4"/>
                    <a:pt x="13" y="4"/>
                  </a:cubicBezTo>
                  <a:cubicBezTo>
                    <a:pt x="13" y="4"/>
                    <a:pt x="9" y="12"/>
                    <a:pt x="0" y="15"/>
                  </a:cubicBezTo>
                  <a:cubicBezTo>
                    <a:pt x="0" y="15"/>
                    <a:pt x="19" y="11"/>
                    <a:pt x="2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459">
              <a:extLst>
                <a:ext uri="{FF2B5EF4-FFF2-40B4-BE49-F238E27FC236}">
                  <a16:creationId xmlns:a16="http://schemas.microsoft.com/office/drawing/2014/main" id="{7A1EDA9C-8269-42BE-8023-1ADD9EB78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5757863"/>
              <a:ext cx="642938" cy="671513"/>
            </a:xfrm>
            <a:prstGeom prst="ellipse">
              <a:avLst/>
            </a:pr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60">
              <a:extLst>
                <a:ext uri="{FF2B5EF4-FFF2-40B4-BE49-F238E27FC236}">
                  <a16:creationId xmlns:a16="http://schemas.microsoft.com/office/drawing/2014/main" id="{88122D83-3061-4289-8951-A2F937B11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851" y="5892801"/>
              <a:ext cx="338138" cy="454025"/>
            </a:xfrm>
            <a:custGeom>
              <a:avLst/>
              <a:gdLst>
                <a:gd name="T0" fmla="*/ 0 w 90"/>
                <a:gd name="T1" fmla="*/ 24 h 121"/>
                <a:gd name="T2" fmla="*/ 62 w 90"/>
                <a:gd name="T3" fmla="*/ 48 h 121"/>
                <a:gd name="T4" fmla="*/ 50 w 90"/>
                <a:gd name="T5" fmla="*/ 121 h 121"/>
                <a:gd name="T6" fmla="*/ 0 w 90"/>
                <a:gd name="T7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1">
                  <a:moveTo>
                    <a:pt x="0" y="24"/>
                  </a:moveTo>
                  <a:cubicBezTo>
                    <a:pt x="0" y="24"/>
                    <a:pt x="33" y="0"/>
                    <a:pt x="62" y="48"/>
                  </a:cubicBezTo>
                  <a:cubicBezTo>
                    <a:pt x="90" y="97"/>
                    <a:pt x="74" y="116"/>
                    <a:pt x="50" y="121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62">
              <a:extLst>
                <a:ext uri="{FF2B5EF4-FFF2-40B4-BE49-F238E27FC236}">
                  <a16:creationId xmlns:a16="http://schemas.microsoft.com/office/drawing/2014/main" id="{4C334852-54E3-43CA-84AA-E4668ACA4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8976" y="6643688"/>
              <a:ext cx="334963" cy="382588"/>
            </a:xfrm>
            <a:custGeom>
              <a:avLst/>
              <a:gdLst>
                <a:gd name="T0" fmla="*/ 0 w 89"/>
                <a:gd name="T1" fmla="*/ 38 h 102"/>
                <a:gd name="T2" fmla="*/ 58 w 89"/>
                <a:gd name="T3" fmla="*/ 18 h 102"/>
                <a:gd name="T4" fmla="*/ 0 w 89"/>
                <a:gd name="T5" fmla="*/ 102 h 102"/>
                <a:gd name="T6" fmla="*/ 0 w 89"/>
                <a:gd name="T7" fmla="*/ 3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02">
                  <a:moveTo>
                    <a:pt x="0" y="38"/>
                  </a:moveTo>
                  <a:cubicBezTo>
                    <a:pt x="0" y="38"/>
                    <a:pt x="27" y="0"/>
                    <a:pt x="58" y="18"/>
                  </a:cubicBezTo>
                  <a:cubicBezTo>
                    <a:pt x="89" y="36"/>
                    <a:pt x="49" y="88"/>
                    <a:pt x="0" y="102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3">
              <a:extLst>
                <a:ext uri="{FF2B5EF4-FFF2-40B4-BE49-F238E27FC236}">
                  <a16:creationId xmlns:a16="http://schemas.microsoft.com/office/drawing/2014/main" id="{4B0B863A-0636-45B2-8B4A-04E92D218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526" y="6643688"/>
              <a:ext cx="330200" cy="382588"/>
            </a:xfrm>
            <a:custGeom>
              <a:avLst/>
              <a:gdLst>
                <a:gd name="T0" fmla="*/ 88 w 88"/>
                <a:gd name="T1" fmla="*/ 38 h 102"/>
                <a:gd name="T2" fmla="*/ 30 w 88"/>
                <a:gd name="T3" fmla="*/ 18 h 102"/>
                <a:gd name="T4" fmla="*/ 88 w 88"/>
                <a:gd name="T5" fmla="*/ 102 h 102"/>
                <a:gd name="T6" fmla="*/ 88 w 88"/>
                <a:gd name="T7" fmla="*/ 3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02">
                  <a:moveTo>
                    <a:pt x="88" y="38"/>
                  </a:moveTo>
                  <a:cubicBezTo>
                    <a:pt x="88" y="38"/>
                    <a:pt x="61" y="0"/>
                    <a:pt x="30" y="18"/>
                  </a:cubicBezTo>
                  <a:cubicBezTo>
                    <a:pt x="0" y="36"/>
                    <a:pt x="39" y="88"/>
                    <a:pt x="88" y="102"/>
                  </a:cubicBezTo>
                  <a:lnTo>
                    <a:pt x="88" y="3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464">
              <a:extLst>
                <a:ext uri="{FF2B5EF4-FFF2-40B4-BE49-F238E27FC236}">
                  <a16:creationId xmlns:a16="http://schemas.microsoft.com/office/drawing/2014/main" id="{E0FE5B43-67BC-43AA-B4C7-3F553522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013" y="6145213"/>
              <a:ext cx="1209675" cy="1208088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5">
              <a:extLst>
                <a:ext uri="{FF2B5EF4-FFF2-40B4-BE49-F238E27FC236}">
                  <a16:creationId xmlns:a16="http://schemas.microsoft.com/office/drawing/2014/main" id="{6D942FAA-1A29-4F9F-A9BD-1948EAD3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1" y="7119938"/>
              <a:ext cx="231775" cy="131763"/>
            </a:xfrm>
            <a:custGeom>
              <a:avLst/>
              <a:gdLst>
                <a:gd name="T0" fmla="*/ 0 w 62"/>
                <a:gd name="T1" fmla="*/ 12 h 35"/>
                <a:gd name="T2" fmla="*/ 17 w 62"/>
                <a:gd name="T3" fmla="*/ 1 h 35"/>
                <a:gd name="T4" fmla="*/ 31 w 62"/>
                <a:gd name="T5" fmla="*/ 10 h 35"/>
                <a:gd name="T6" fmla="*/ 49 w 62"/>
                <a:gd name="T7" fmla="*/ 1 h 35"/>
                <a:gd name="T8" fmla="*/ 62 w 62"/>
                <a:gd name="T9" fmla="*/ 13 h 35"/>
                <a:gd name="T10" fmla="*/ 30 w 62"/>
                <a:gd name="T11" fmla="*/ 35 h 35"/>
                <a:gd name="T12" fmla="*/ 0 w 62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39" y="1"/>
                    <a:pt x="49" y="1"/>
                  </a:cubicBezTo>
                  <a:cubicBezTo>
                    <a:pt x="58" y="1"/>
                    <a:pt x="62" y="13"/>
                    <a:pt x="62" y="13"/>
                  </a:cubicBezTo>
                  <a:cubicBezTo>
                    <a:pt x="62" y="13"/>
                    <a:pt x="53" y="35"/>
                    <a:pt x="30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66">
              <a:extLst>
                <a:ext uri="{FF2B5EF4-FFF2-40B4-BE49-F238E27FC236}">
                  <a16:creationId xmlns:a16="http://schemas.microsoft.com/office/drawing/2014/main" id="{53E3092D-F9F3-4E07-85FC-271F3FCA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26" y="6913563"/>
              <a:ext cx="115888" cy="52388"/>
            </a:xfrm>
            <a:custGeom>
              <a:avLst/>
              <a:gdLst>
                <a:gd name="T0" fmla="*/ 0 w 31"/>
                <a:gd name="T1" fmla="*/ 14 h 14"/>
                <a:gd name="T2" fmla="*/ 15 w 31"/>
                <a:gd name="T3" fmla="*/ 0 h 14"/>
                <a:gd name="T4" fmla="*/ 31 w 31"/>
                <a:gd name="T5" fmla="*/ 14 h 14"/>
                <a:gd name="T6" fmla="*/ 15 w 31"/>
                <a:gd name="T7" fmla="*/ 6 h 14"/>
                <a:gd name="T8" fmla="*/ 0 w 3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0" y="14"/>
                  </a:moveTo>
                  <a:cubicBezTo>
                    <a:pt x="0" y="14"/>
                    <a:pt x="1" y="0"/>
                    <a:pt x="15" y="0"/>
                  </a:cubicBezTo>
                  <a:cubicBezTo>
                    <a:pt x="28" y="0"/>
                    <a:pt x="31" y="14"/>
                    <a:pt x="31" y="14"/>
                  </a:cubicBezTo>
                  <a:cubicBezTo>
                    <a:pt x="31" y="14"/>
                    <a:pt x="23" y="6"/>
                    <a:pt x="15" y="6"/>
                  </a:cubicBezTo>
                  <a:cubicBezTo>
                    <a:pt x="6" y="6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67">
              <a:extLst>
                <a:ext uri="{FF2B5EF4-FFF2-40B4-BE49-F238E27FC236}">
                  <a16:creationId xmlns:a16="http://schemas.microsoft.com/office/drawing/2014/main" id="{E099720A-F477-42DC-9837-974675598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6" y="6846888"/>
              <a:ext cx="153988" cy="60325"/>
            </a:xfrm>
            <a:custGeom>
              <a:avLst/>
              <a:gdLst>
                <a:gd name="T0" fmla="*/ 38 w 41"/>
                <a:gd name="T1" fmla="*/ 16 h 16"/>
                <a:gd name="T2" fmla="*/ 37 w 41"/>
                <a:gd name="T3" fmla="*/ 16 h 16"/>
                <a:gd name="T4" fmla="*/ 2 w 41"/>
                <a:gd name="T5" fmla="*/ 7 h 16"/>
                <a:gd name="T6" fmla="*/ 1 w 41"/>
                <a:gd name="T7" fmla="*/ 2 h 16"/>
                <a:gd name="T8" fmla="*/ 5 w 41"/>
                <a:gd name="T9" fmla="*/ 1 h 16"/>
                <a:gd name="T10" fmla="*/ 38 w 41"/>
                <a:gd name="T11" fmla="*/ 9 h 16"/>
                <a:gd name="T12" fmla="*/ 41 w 41"/>
                <a:gd name="T13" fmla="*/ 13 h 16"/>
                <a:gd name="T14" fmla="*/ 38 w 4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6">
                  <a:moveTo>
                    <a:pt x="38" y="16"/>
                  </a:moveTo>
                  <a:cubicBezTo>
                    <a:pt x="38" y="16"/>
                    <a:pt x="37" y="16"/>
                    <a:pt x="37" y="16"/>
                  </a:cubicBezTo>
                  <a:cubicBezTo>
                    <a:pt x="36" y="16"/>
                    <a:pt x="12" y="13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15" y="7"/>
                    <a:pt x="38" y="9"/>
                    <a:pt x="38" y="9"/>
                  </a:cubicBezTo>
                  <a:cubicBezTo>
                    <a:pt x="40" y="9"/>
                    <a:pt x="41" y="11"/>
                    <a:pt x="41" y="13"/>
                  </a:cubicBezTo>
                  <a:cubicBezTo>
                    <a:pt x="41" y="14"/>
                    <a:pt x="39" y="16"/>
                    <a:pt x="38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8">
              <a:extLst>
                <a:ext uri="{FF2B5EF4-FFF2-40B4-BE49-F238E27FC236}">
                  <a16:creationId xmlns:a16="http://schemas.microsoft.com/office/drawing/2014/main" id="{76A1C5AE-B973-44DF-B283-9D1E8E582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6" y="6789738"/>
              <a:ext cx="142875" cy="87313"/>
            </a:xfrm>
            <a:custGeom>
              <a:avLst/>
              <a:gdLst>
                <a:gd name="T0" fmla="*/ 34 w 38"/>
                <a:gd name="T1" fmla="*/ 23 h 23"/>
                <a:gd name="T2" fmla="*/ 1 w 38"/>
                <a:gd name="T3" fmla="*/ 6 h 23"/>
                <a:gd name="T4" fmla="*/ 2 w 38"/>
                <a:gd name="T5" fmla="*/ 2 h 23"/>
                <a:gd name="T6" fmla="*/ 7 w 38"/>
                <a:gd name="T7" fmla="*/ 2 h 23"/>
                <a:gd name="T8" fmla="*/ 7 w 38"/>
                <a:gd name="T9" fmla="*/ 2 h 23"/>
                <a:gd name="T10" fmla="*/ 34 w 38"/>
                <a:gd name="T11" fmla="*/ 16 h 23"/>
                <a:gd name="T12" fmla="*/ 34 w 38"/>
                <a:gd name="T13" fmla="*/ 16 h 23"/>
                <a:gd name="T14" fmla="*/ 38 w 38"/>
                <a:gd name="T15" fmla="*/ 20 h 23"/>
                <a:gd name="T16" fmla="*/ 35 w 38"/>
                <a:gd name="T17" fmla="*/ 23 h 23"/>
                <a:gd name="T18" fmla="*/ 3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4" y="23"/>
                  </a:moveTo>
                  <a:cubicBezTo>
                    <a:pt x="13" y="23"/>
                    <a:pt x="2" y="7"/>
                    <a:pt x="1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17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6" y="16"/>
                    <a:pt x="38" y="18"/>
                    <a:pt x="38" y="20"/>
                  </a:cubicBezTo>
                  <a:cubicBezTo>
                    <a:pt x="38" y="22"/>
                    <a:pt x="36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69">
              <a:extLst>
                <a:ext uri="{FF2B5EF4-FFF2-40B4-BE49-F238E27FC236}">
                  <a16:creationId xmlns:a16="http://schemas.microsoft.com/office/drawing/2014/main" id="{6B74CCD0-7B13-4A12-9A8A-E531CE34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663" y="6770688"/>
              <a:ext cx="139700" cy="139700"/>
            </a:xfrm>
            <a:custGeom>
              <a:avLst/>
              <a:gdLst>
                <a:gd name="T0" fmla="*/ 35 w 37"/>
                <a:gd name="T1" fmla="*/ 23 h 37"/>
                <a:gd name="T2" fmla="*/ 15 w 37"/>
                <a:gd name="T3" fmla="*/ 35 h 37"/>
                <a:gd name="T4" fmla="*/ 2 w 37"/>
                <a:gd name="T5" fmla="*/ 15 h 37"/>
                <a:gd name="T6" fmla="*/ 23 w 37"/>
                <a:gd name="T7" fmla="*/ 3 h 37"/>
                <a:gd name="T8" fmla="*/ 35 w 37"/>
                <a:gd name="T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5" y="23"/>
                  </a:moveTo>
                  <a:cubicBezTo>
                    <a:pt x="33" y="32"/>
                    <a:pt x="24" y="37"/>
                    <a:pt x="15" y="35"/>
                  </a:cubicBezTo>
                  <a:cubicBezTo>
                    <a:pt x="6" y="33"/>
                    <a:pt x="0" y="24"/>
                    <a:pt x="2" y="15"/>
                  </a:cubicBezTo>
                  <a:cubicBezTo>
                    <a:pt x="4" y="6"/>
                    <a:pt x="14" y="0"/>
                    <a:pt x="23" y="3"/>
                  </a:cubicBezTo>
                  <a:cubicBezTo>
                    <a:pt x="32" y="5"/>
                    <a:pt x="37" y="14"/>
                    <a:pt x="35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70">
              <a:extLst>
                <a:ext uri="{FF2B5EF4-FFF2-40B4-BE49-F238E27FC236}">
                  <a16:creationId xmlns:a16="http://schemas.microsoft.com/office/drawing/2014/main" id="{F797A304-5F59-42E1-89E8-29168DCC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0938" y="6789738"/>
              <a:ext cx="57150" cy="34925"/>
            </a:xfrm>
            <a:custGeom>
              <a:avLst/>
              <a:gdLst>
                <a:gd name="T0" fmla="*/ 15 w 15"/>
                <a:gd name="T1" fmla="*/ 4 h 9"/>
                <a:gd name="T2" fmla="*/ 7 w 15"/>
                <a:gd name="T3" fmla="*/ 9 h 9"/>
                <a:gd name="T4" fmla="*/ 0 w 15"/>
                <a:gd name="T5" fmla="*/ 4 h 9"/>
                <a:gd name="T6" fmla="*/ 8 w 15"/>
                <a:gd name="T7" fmla="*/ 0 h 9"/>
                <a:gd name="T8" fmla="*/ 15 w 15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cubicBezTo>
                    <a:pt x="15" y="7"/>
                    <a:pt x="12" y="9"/>
                    <a:pt x="7" y="9"/>
                  </a:cubicBezTo>
                  <a:cubicBezTo>
                    <a:pt x="3" y="8"/>
                    <a:pt x="0" y="6"/>
                    <a:pt x="0" y="4"/>
                  </a:cubicBezTo>
                  <a:cubicBezTo>
                    <a:pt x="0" y="1"/>
                    <a:pt x="3" y="0"/>
                    <a:pt x="8" y="0"/>
                  </a:cubicBezTo>
                  <a:cubicBezTo>
                    <a:pt x="12" y="0"/>
                    <a:pt x="15" y="2"/>
                    <a:pt x="15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1">
              <a:extLst>
                <a:ext uri="{FF2B5EF4-FFF2-40B4-BE49-F238E27FC236}">
                  <a16:creationId xmlns:a16="http://schemas.microsoft.com/office/drawing/2014/main" id="{0AECAB6C-5B44-4DA2-A0B8-E08D0B2BB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1" y="6640513"/>
              <a:ext cx="300038" cy="85725"/>
            </a:xfrm>
            <a:custGeom>
              <a:avLst/>
              <a:gdLst>
                <a:gd name="T0" fmla="*/ 80 w 80"/>
                <a:gd name="T1" fmla="*/ 17 h 23"/>
                <a:gd name="T2" fmla="*/ 80 w 80"/>
                <a:gd name="T3" fmla="*/ 9 h 23"/>
                <a:gd name="T4" fmla="*/ 78 w 80"/>
                <a:gd name="T5" fmla="*/ 7 h 23"/>
                <a:gd name="T6" fmla="*/ 1 w 80"/>
                <a:gd name="T7" fmla="*/ 12 h 23"/>
                <a:gd name="T8" fmla="*/ 1 w 80"/>
                <a:gd name="T9" fmla="*/ 15 h 23"/>
                <a:gd name="T10" fmla="*/ 5 w 80"/>
                <a:gd name="T11" fmla="*/ 22 h 23"/>
                <a:gd name="T12" fmla="*/ 7 w 80"/>
                <a:gd name="T13" fmla="*/ 22 h 23"/>
                <a:gd name="T14" fmla="*/ 78 w 80"/>
                <a:gd name="T15" fmla="*/ 19 h 23"/>
                <a:gd name="T16" fmla="*/ 80 w 80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3">
                  <a:moveTo>
                    <a:pt x="80" y="17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0" y="8"/>
                    <a:pt x="79" y="7"/>
                    <a:pt x="78" y="7"/>
                  </a:cubicBezTo>
                  <a:cubicBezTo>
                    <a:pt x="69" y="6"/>
                    <a:pt x="24" y="0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6" y="23"/>
                    <a:pt x="7" y="22"/>
                  </a:cubicBezTo>
                  <a:cubicBezTo>
                    <a:pt x="13" y="20"/>
                    <a:pt x="40" y="13"/>
                    <a:pt x="78" y="19"/>
                  </a:cubicBezTo>
                  <a:cubicBezTo>
                    <a:pt x="79" y="19"/>
                    <a:pt x="80" y="18"/>
                    <a:pt x="80" y="17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2">
              <a:extLst>
                <a:ext uri="{FF2B5EF4-FFF2-40B4-BE49-F238E27FC236}">
                  <a16:creationId xmlns:a16="http://schemas.microsoft.com/office/drawing/2014/main" id="{10608C91-C2DE-41E3-B109-51DA163EA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213" y="6846888"/>
              <a:ext cx="157163" cy="60325"/>
            </a:xfrm>
            <a:custGeom>
              <a:avLst/>
              <a:gdLst>
                <a:gd name="T0" fmla="*/ 4 w 42"/>
                <a:gd name="T1" fmla="*/ 16 h 16"/>
                <a:gd name="T2" fmla="*/ 0 w 42"/>
                <a:gd name="T3" fmla="*/ 13 h 16"/>
                <a:gd name="T4" fmla="*/ 3 w 42"/>
                <a:gd name="T5" fmla="*/ 9 h 16"/>
                <a:gd name="T6" fmla="*/ 36 w 42"/>
                <a:gd name="T7" fmla="*/ 1 h 16"/>
                <a:gd name="T8" fmla="*/ 41 w 42"/>
                <a:gd name="T9" fmla="*/ 2 h 16"/>
                <a:gd name="T10" fmla="*/ 40 w 42"/>
                <a:gd name="T11" fmla="*/ 7 h 16"/>
                <a:gd name="T12" fmla="*/ 4 w 42"/>
                <a:gd name="T13" fmla="*/ 16 h 16"/>
                <a:gd name="T14" fmla="*/ 4 w 4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4" y="16"/>
                  </a:moveTo>
                  <a:cubicBezTo>
                    <a:pt x="2" y="16"/>
                    <a:pt x="0" y="14"/>
                    <a:pt x="0" y="13"/>
                  </a:cubicBezTo>
                  <a:cubicBezTo>
                    <a:pt x="0" y="11"/>
                    <a:pt x="2" y="9"/>
                    <a:pt x="3" y="9"/>
                  </a:cubicBezTo>
                  <a:cubicBezTo>
                    <a:pt x="4" y="9"/>
                    <a:pt x="27" y="7"/>
                    <a:pt x="36" y="1"/>
                  </a:cubicBezTo>
                  <a:cubicBezTo>
                    <a:pt x="38" y="0"/>
                    <a:pt x="40" y="1"/>
                    <a:pt x="41" y="2"/>
                  </a:cubicBezTo>
                  <a:cubicBezTo>
                    <a:pt x="42" y="4"/>
                    <a:pt x="41" y="6"/>
                    <a:pt x="40" y="7"/>
                  </a:cubicBezTo>
                  <a:cubicBezTo>
                    <a:pt x="29" y="13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73">
              <a:extLst>
                <a:ext uri="{FF2B5EF4-FFF2-40B4-BE49-F238E27FC236}">
                  <a16:creationId xmlns:a16="http://schemas.microsoft.com/office/drawing/2014/main" id="{604B1FC0-6FC5-4E38-B25C-24F00AA9A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326" y="6789738"/>
              <a:ext cx="142875" cy="87313"/>
            </a:xfrm>
            <a:custGeom>
              <a:avLst/>
              <a:gdLst>
                <a:gd name="T0" fmla="*/ 4 w 38"/>
                <a:gd name="T1" fmla="*/ 23 h 23"/>
                <a:gd name="T2" fmla="*/ 4 w 38"/>
                <a:gd name="T3" fmla="*/ 23 h 23"/>
                <a:gd name="T4" fmla="*/ 0 w 38"/>
                <a:gd name="T5" fmla="*/ 20 h 23"/>
                <a:gd name="T6" fmla="*/ 4 w 38"/>
                <a:gd name="T7" fmla="*/ 16 h 23"/>
                <a:gd name="T8" fmla="*/ 4 w 38"/>
                <a:gd name="T9" fmla="*/ 16 h 23"/>
                <a:gd name="T10" fmla="*/ 4 w 38"/>
                <a:gd name="T11" fmla="*/ 16 h 23"/>
                <a:gd name="T12" fmla="*/ 32 w 38"/>
                <a:gd name="T13" fmla="*/ 2 h 23"/>
                <a:gd name="T14" fmla="*/ 36 w 38"/>
                <a:gd name="T15" fmla="*/ 2 h 23"/>
                <a:gd name="T16" fmla="*/ 37 w 38"/>
                <a:gd name="T17" fmla="*/ 6 h 23"/>
                <a:gd name="T18" fmla="*/ 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1" y="18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1" y="16"/>
                    <a:pt x="32" y="2"/>
                    <a:pt x="32" y="2"/>
                  </a:cubicBezTo>
                  <a:cubicBezTo>
                    <a:pt x="33" y="1"/>
                    <a:pt x="35" y="0"/>
                    <a:pt x="36" y="2"/>
                  </a:cubicBezTo>
                  <a:cubicBezTo>
                    <a:pt x="38" y="3"/>
                    <a:pt x="38" y="5"/>
                    <a:pt x="37" y="6"/>
                  </a:cubicBezTo>
                  <a:cubicBezTo>
                    <a:pt x="37" y="7"/>
                    <a:pt x="25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74">
              <a:extLst>
                <a:ext uri="{FF2B5EF4-FFF2-40B4-BE49-F238E27FC236}">
                  <a16:creationId xmlns:a16="http://schemas.microsoft.com/office/drawing/2014/main" id="{D467ADAE-B596-46DF-9948-34787B8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063" y="6770688"/>
              <a:ext cx="139700" cy="139700"/>
            </a:xfrm>
            <a:custGeom>
              <a:avLst/>
              <a:gdLst>
                <a:gd name="T0" fmla="*/ 3 w 37"/>
                <a:gd name="T1" fmla="*/ 23 h 37"/>
                <a:gd name="T2" fmla="*/ 23 w 37"/>
                <a:gd name="T3" fmla="*/ 35 h 37"/>
                <a:gd name="T4" fmla="*/ 35 w 37"/>
                <a:gd name="T5" fmla="*/ 15 h 37"/>
                <a:gd name="T6" fmla="*/ 15 w 37"/>
                <a:gd name="T7" fmla="*/ 3 h 37"/>
                <a:gd name="T8" fmla="*/ 3 w 37"/>
                <a:gd name="T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" y="23"/>
                  </a:moveTo>
                  <a:cubicBezTo>
                    <a:pt x="5" y="32"/>
                    <a:pt x="14" y="37"/>
                    <a:pt x="23" y="35"/>
                  </a:cubicBezTo>
                  <a:cubicBezTo>
                    <a:pt x="32" y="33"/>
                    <a:pt x="37" y="24"/>
                    <a:pt x="35" y="15"/>
                  </a:cubicBezTo>
                  <a:cubicBezTo>
                    <a:pt x="33" y="6"/>
                    <a:pt x="24" y="0"/>
                    <a:pt x="15" y="3"/>
                  </a:cubicBezTo>
                  <a:cubicBezTo>
                    <a:pt x="6" y="5"/>
                    <a:pt x="0" y="14"/>
                    <a:pt x="3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75">
              <a:extLst>
                <a:ext uri="{FF2B5EF4-FFF2-40B4-BE49-F238E27FC236}">
                  <a16:creationId xmlns:a16="http://schemas.microsoft.com/office/drawing/2014/main" id="{2D74D9DC-AB66-4D1C-92CE-70D89B1D7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4338" y="6789738"/>
              <a:ext cx="60325" cy="34925"/>
            </a:xfrm>
            <a:custGeom>
              <a:avLst/>
              <a:gdLst>
                <a:gd name="T0" fmla="*/ 0 w 16"/>
                <a:gd name="T1" fmla="*/ 4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4"/>
                  </a:moveTo>
                  <a:cubicBezTo>
                    <a:pt x="0" y="7"/>
                    <a:pt x="4" y="9"/>
                    <a:pt x="8" y="9"/>
                  </a:cubicBezTo>
                  <a:cubicBezTo>
                    <a:pt x="12" y="8"/>
                    <a:pt x="16" y="6"/>
                    <a:pt x="16" y="4"/>
                  </a:cubicBezTo>
                  <a:cubicBezTo>
                    <a:pt x="15" y="1"/>
                    <a:pt x="12" y="0"/>
                    <a:pt x="8" y="0"/>
                  </a:cubicBezTo>
                  <a:cubicBezTo>
                    <a:pt x="4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6">
              <a:extLst>
                <a:ext uri="{FF2B5EF4-FFF2-40B4-BE49-F238E27FC236}">
                  <a16:creationId xmlns:a16="http://schemas.microsoft.com/office/drawing/2014/main" id="{FC877AAE-11BB-41FE-A9AB-7D9983183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9563" y="6640513"/>
              <a:ext cx="296863" cy="85725"/>
            </a:xfrm>
            <a:custGeom>
              <a:avLst/>
              <a:gdLst>
                <a:gd name="T0" fmla="*/ 0 w 79"/>
                <a:gd name="T1" fmla="*/ 17 h 23"/>
                <a:gd name="T2" fmla="*/ 0 w 79"/>
                <a:gd name="T3" fmla="*/ 9 h 23"/>
                <a:gd name="T4" fmla="*/ 1 w 79"/>
                <a:gd name="T5" fmla="*/ 7 h 23"/>
                <a:gd name="T6" fmla="*/ 78 w 79"/>
                <a:gd name="T7" fmla="*/ 12 h 23"/>
                <a:gd name="T8" fmla="*/ 79 w 79"/>
                <a:gd name="T9" fmla="*/ 15 h 23"/>
                <a:gd name="T10" fmla="*/ 75 w 79"/>
                <a:gd name="T11" fmla="*/ 22 h 23"/>
                <a:gd name="T12" fmla="*/ 72 w 79"/>
                <a:gd name="T13" fmla="*/ 22 h 23"/>
                <a:gd name="T14" fmla="*/ 2 w 79"/>
                <a:gd name="T15" fmla="*/ 19 h 23"/>
                <a:gd name="T16" fmla="*/ 0 w 79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6"/>
                    <a:pt x="56" y="0"/>
                    <a:pt x="78" y="12"/>
                  </a:cubicBezTo>
                  <a:cubicBezTo>
                    <a:pt x="79" y="13"/>
                    <a:pt x="79" y="14"/>
                    <a:pt x="79" y="15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3" y="23"/>
                    <a:pt x="72" y="22"/>
                  </a:cubicBezTo>
                  <a:cubicBezTo>
                    <a:pt x="66" y="20"/>
                    <a:pt x="39" y="13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7">
              <a:extLst>
                <a:ext uri="{FF2B5EF4-FFF2-40B4-BE49-F238E27FC236}">
                  <a16:creationId xmlns:a16="http://schemas.microsoft.com/office/drawing/2014/main" id="{4AEEB60D-6AF5-4C62-93B7-9636F0B0E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807076"/>
              <a:ext cx="1663700" cy="1122363"/>
            </a:xfrm>
            <a:custGeom>
              <a:avLst/>
              <a:gdLst>
                <a:gd name="T0" fmla="*/ 353 w 443"/>
                <a:gd name="T1" fmla="*/ 299 h 299"/>
                <a:gd name="T2" fmla="*/ 417 w 443"/>
                <a:gd name="T3" fmla="*/ 232 h 299"/>
                <a:gd name="T4" fmla="*/ 222 w 443"/>
                <a:gd name="T5" fmla="*/ 0 h 299"/>
                <a:gd name="T6" fmla="*/ 34 w 443"/>
                <a:gd name="T7" fmla="*/ 205 h 299"/>
                <a:gd name="T8" fmla="*/ 0 w 443"/>
                <a:gd name="T9" fmla="*/ 221 h 299"/>
                <a:gd name="T10" fmla="*/ 152 w 443"/>
                <a:gd name="T11" fmla="*/ 214 h 299"/>
                <a:gd name="T12" fmla="*/ 140 w 443"/>
                <a:gd name="T13" fmla="*/ 241 h 299"/>
                <a:gd name="T14" fmla="*/ 272 w 443"/>
                <a:gd name="T15" fmla="*/ 166 h 299"/>
                <a:gd name="T16" fmla="*/ 328 w 443"/>
                <a:gd name="T17" fmla="*/ 219 h 299"/>
                <a:gd name="T18" fmla="*/ 353 w 443"/>
                <a:gd name="T1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299">
                  <a:moveTo>
                    <a:pt x="353" y="299"/>
                  </a:moveTo>
                  <a:cubicBezTo>
                    <a:pt x="353" y="299"/>
                    <a:pt x="401" y="283"/>
                    <a:pt x="417" y="232"/>
                  </a:cubicBezTo>
                  <a:cubicBezTo>
                    <a:pt x="443" y="144"/>
                    <a:pt x="417" y="0"/>
                    <a:pt x="222" y="0"/>
                  </a:cubicBezTo>
                  <a:cubicBezTo>
                    <a:pt x="28" y="0"/>
                    <a:pt x="38" y="194"/>
                    <a:pt x="34" y="205"/>
                  </a:cubicBezTo>
                  <a:cubicBezTo>
                    <a:pt x="30" y="215"/>
                    <a:pt x="25" y="230"/>
                    <a:pt x="0" y="221"/>
                  </a:cubicBezTo>
                  <a:cubicBezTo>
                    <a:pt x="48" y="264"/>
                    <a:pt x="88" y="269"/>
                    <a:pt x="152" y="214"/>
                  </a:cubicBezTo>
                  <a:cubicBezTo>
                    <a:pt x="152" y="214"/>
                    <a:pt x="155" y="233"/>
                    <a:pt x="140" y="241"/>
                  </a:cubicBezTo>
                  <a:cubicBezTo>
                    <a:pt x="140" y="241"/>
                    <a:pt x="217" y="241"/>
                    <a:pt x="272" y="166"/>
                  </a:cubicBezTo>
                  <a:cubicBezTo>
                    <a:pt x="272" y="166"/>
                    <a:pt x="282" y="203"/>
                    <a:pt x="328" y="219"/>
                  </a:cubicBezTo>
                  <a:cubicBezTo>
                    <a:pt x="392" y="242"/>
                    <a:pt x="353" y="299"/>
                    <a:pt x="353" y="29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思想气泡: 云 75">
            <a:extLst>
              <a:ext uri="{FF2B5EF4-FFF2-40B4-BE49-F238E27FC236}">
                <a16:creationId xmlns:a16="http://schemas.microsoft.com/office/drawing/2014/main" id="{01DF8E2D-7EE1-4CCB-965E-4F0261C14627}"/>
              </a:ext>
            </a:extLst>
          </p:cNvPr>
          <p:cNvSpPr/>
          <p:nvPr/>
        </p:nvSpPr>
        <p:spPr>
          <a:xfrm>
            <a:off x="5181231" y="850650"/>
            <a:ext cx="2070379" cy="916662"/>
          </a:xfrm>
          <a:prstGeom prst="cloudCallout">
            <a:avLst>
              <a:gd name="adj1" fmla="val -51052"/>
              <a:gd name="adj2" fmla="val 7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姑娘你好漂亮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EE5680B-ED7D-4EBB-8702-20B726DB4860}"/>
              </a:ext>
            </a:extLst>
          </p:cNvPr>
          <p:cNvSpPr/>
          <p:nvPr/>
        </p:nvSpPr>
        <p:spPr>
          <a:xfrm>
            <a:off x="5254420" y="3926448"/>
            <a:ext cx="1227221" cy="3849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</a:rPr>
              <a:t>服务提供者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397F0FB8-ECAC-43A0-BD70-336587DB5619}"/>
              </a:ext>
            </a:extLst>
          </p:cNvPr>
          <p:cNvSpPr/>
          <p:nvPr/>
        </p:nvSpPr>
        <p:spPr>
          <a:xfrm>
            <a:off x="8621559" y="3890249"/>
            <a:ext cx="1227221" cy="3849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客户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E43A663-7911-4352-814C-13A06C5C4F40}"/>
              </a:ext>
            </a:extLst>
          </p:cNvPr>
          <p:cNvGrpSpPr/>
          <p:nvPr/>
        </p:nvGrpSpPr>
        <p:grpSpPr>
          <a:xfrm>
            <a:off x="2834892" y="5329690"/>
            <a:ext cx="3924845" cy="1052547"/>
            <a:chOff x="1347534" y="5219914"/>
            <a:chExt cx="3924845" cy="1052547"/>
          </a:xfrm>
        </p:grpSpPr>
        <p:sp>
          <p:nvSpPr>
            <p:cNvPr id="82" name="流程图: 磁盘 81">
              <a:extLst>
                <a:ext uri="{FF2B5EF4-FFF2-40B4-BE49-F238E27FC236}">
                  <a16:creationId xmlns:a16="http://schemas.microsoft.com/office/drawing/2014/main" id="{25C58E67-81FA-44C5-9470-F880532407E4}"/>
                </a:ext>
              </a:extLst>
            </p:cNvPr>
            <p:cNvSpPr/>
            <p:nvPr/>
          </p:nvSpPr>
          <p:spPr>
            <a:xfrm>
              <a:off x="1347534" y="5221695"/>
              <a:ext cx="713874" cy="1050766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华文彩云" panose="02010800040101010101" pitchFamily="2" charset="-122"/>
                  <a:ea typeface="华文彩云" panose="02010800040101010101" pitchFamily="2" charset="-122"/>
                </a:rPr>
                <a:t>大脑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C1E73A9-4F1C-4295-A5C2-3D97D0D39404}"/>
                </a:ext>
              </a:extLst>
            </p:cNvPr>
            <p:cNvSpPr/>
            <p:nvPr/>
          </p:nvSpPr>
          <p:spPr>
            <a:xfrm>
              <a:off x="3056019" y="5221695"/>
              <a:ext cx="553182" cy="105076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语言渲染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CFAC6D5-0FD5-4095-8F37-2AB0C0D513AC}"/>
                </a:ext>
              </a:extLst>
            </p:cNvPr>
            <p:cNvSpPr/>
            <p:nvPr/>
          </p:nvSpPr>
          <p:spPr>
            <a:xfrm>
              <a:off x="4719197" y="5219914"/>
              <a:ext cx="553182" cy="10507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表达方式</a:t>
              </a:r>
            </a:p>
          </p:txBody>
        </p:sp>
        <p:sp>
          <p:nvSpPr>
            <p:cNvPr id="85" name="KSO_Shape">
              <a:extLst>
                <a:ext uri="{FF2B5EF4-FFF2-40B4-BE49-F238E27FC236}">
                  <a16:creationId xmlns:a16="http://schemas.microsoft.com/office/drawing/2014/main" id="{2D07F732-F824-4097-BA08-33781041D9AB}"/>
                </a:ext>
              </a:extLst>
            </p:cNvPr>
            <p:cNvSpPr/>
            <p:nvPr/>
          </p:nvSpPr>
          <p:spPr>
            <a:xfrm>
              <a:off x="2103627" y="5624678"/>
              <a:ext cx="936350" cy="241238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6" name="KSO_Shape">
              <a:extLst>
                <a:ext uri="{FF2B5EF4-FFF2-40B4-BE49-F238E27FC236}">
                  <a16:creationId xmlns:a16="http://schemas.microsoft.com/office/drawing/2014/main" id="{41567FD9-64EF-4A06-8545-95D5DF6D9E59}"/>
                </a:ext>
              </a:extLst>
            </p:cNvPr>
            <p:cNvSpPr/>
            <p:nvPr/>
          </p:nvSpPr>
          <p:spPr>
            <a:xfrm>
              <a:off x="3665452" y="5624678"/>
              <a:ext cx="936350" cy="241238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67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789E0FB4-D695-4199-AC5D-97AF8B284342}"/>
              </a:ext>
            </a:extLst>
          </p:cNvPr>
          <p:cNvSpPr>
            <a:spLocks/>
          </p:cNvSpPr>
          <p:nvPr/>
        </p:nvSpPr>
        <p:spPr bwMode="auto">
          <a:xfrm>
            <a:off x="211138" y="211138"/>
            <a:ext cx="455612" cy="530225"/>
          </a:xfrm>
          <a:custGeom>
            <a:avLst/>
            <a:gdLst>
              <a:gd name="T0" fmla="*/ 371059 w 749"/>
              <a:gd name="T1" fmla="*/ 167699 h 860"/>
              <a:gd name="T2" fmla="*/ 0 w 749"/>
              <a:gd name="T3" fmla="*/ 0 h 860"/>
              <a:gd name="T4" fmla="*/ 59613 w 749"/>
              <a:gd name="T5" fmla="*/ 415548 h 860"/>
              <a:gd name="T6" fmla="*/ 455612 w 749"/>
              <a:gd name="T7" fmla="*/ 530225 h 860"/>
              <a:gd name="T8" fmla="*/ 371059 w 749"/>
              <a:gd name="T9" fmla="*/ 167699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860">
                <a:moveTo>
                  <a:pt x="610" y="272"/>
                </a:moveTo>
                <a:lnTo>
                  <a:pt x="0" y="0"/>
                </a:lnTo>
                <a:lnTo>
                  <a:pt x="98" y="674"/>
                </a:lnTo>
                <a:lnTo>
                  <a:pt x="749" y="860"/>
                </a:lnTo>
                <a:lnTo>
                  <a:pt x="610" y="272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5587CD9-BB0C-48B0-8D30-160F379AD3A1}"/>
              </a:ext>
            </a:extLst>
          </p:cNvPr>
          <p:cNvGrpSpPr/>
          <p:nvPr/>
        </p:nvGrpSpPr>
        <p:grpSpPr>
          <a:xfrm>
            <a:off x="211138" y="144463"/>
            <a:ext cx="5995987" cy="601662"/>
            <a:chOff x="211138" y="144463"/>
            <a:chExt cx="5995987" cy="601662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92A7E1-1DE9-4E75-B6AF-AF923AF4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13" y="377825"/>
              <a:ext cx="287337" cy="368300"/>
            </a:xfrm>
            <a:custGeom>
              <a:avLst/>
              <a:gdLst>
                <a:gd name="T0" fmla="*/ 287337 w 474"/>
                <a:gd name="T1" fmla="*/ 364580 h 594"/>
                <a:gd name="T2" fmla="*/ 203076 w 474"/>
                <a:gd name="T3" fmla="*/ 0 h 594"/>
                <a:gd name="T4" fmla="*/ 0 w 474"/>
                <a:gd name="T5" fmla="*/ 368300 h 594"/>
                <a:gd name="T6" fmla="*/ 287337 w 474"/>
                <a:gd name="T7" fmla="*/ 364580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4" h="594">
                  <a:moveTo>
                    <a:pt x="474" y="588"/>
                  </a:moveTo>
                  <a:lnTo>
                    <a:pt x="335" y="0"/>
                  </a:lnTo>
                  <a:lnTo>
                    <a:pt x="0" y="594"/>
                  </a:lnTo>
                  <a:lnTo>
                    <a:pt x="474" y="588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5C98CAA-DE16-4E39-A3B4-42D602E8A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8" y="144463"/>
              <a:ext cx="900112" cy="515937"/>
            </a:xfrm>
            <a:custGeom>
              <a:avLst/>
              <a:gdLst>
                <a:gd name="T0" fmla="*/ 900112 w 1478"/>
                <a:gd name="T1" fmla="*/ 0 h 835"/>
                <a:gd name="T2" fmla="*/ 0 w 1478"/>
                <a:gd name="T3" fmla="*/ 66114 h 835"/>
                <a:gd name="T4" fmla="*/ 59683 w 1478"/>
                <a:gd name="T5" fmla="*/ 482571 h 835"/>
                <a:gd name="T6" fmla="*/ 669298 w 1478"/>
                <a:gd name="T7" fmla="*/ 515937 h 835"/>
                <a:gd name="T8" fmla="*/ 900112 w 1478"/>
                <a:gd name="T9" fmla="*/ 0 h 8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8" h="835">
                  <a:moveTo>
                    <a:pt x="1478" y="0"/>
                  </a:moveTo>
                  <a:lnTo>
                    <a:pt x="0" y="107"/>
                  </a:lnTo>
                  <a:lnTo>
                    <a:pt x="98" y="781"/>
                  </a:lnTo>
                  <a:lnTo>
                    <a:pt x="1099" y="835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4830F7B-D16E-4E28-A0D6-1732DBF9A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3" y="257175"/>
              <a:ext cx="317500" cy="360363"/>
            </a:xfrm>
            <a:custGeom>
              <a:avLst/>
              <a:gdLst>
                <a:gd name="T0" fmla="*/ 271362 w 523"/>
                <a:gd name="T1" fmla="*/ 352946 h 583"/>
                <a:gd name="T2" fmla="*/ 245258 w 523"/>
                <a:gd name="T3" fmla="*/ 355418 h 583"/>
                <a:gd name="T4" fmla="*/ 290789 w 523"/>
                <a:gd name="T5" fmla="*/ 267645 h 583"/>
                <a:gd name="T6" fmla="*/ 309001 w 523"/>
                <a:gd name="T7" fmla="*/ 315240 h 583"/>
                <a:gd name="T8" fmla="*/ 79527 w 523"/>
                <a:gd name="T9" fmla="*/ 17307 h 583"/>
                <a:gd name="T10" fmla="*/ 76491 w 523"/>
                <a:gd name="T11" fmla="*/ 79119 h 583"/>
                <a:gd name="T12" fmla="*/ 71028 w 523"/>
                <a:gd name="T13" fmla="*/ 80974 h 583"/>
                <a:gd name="T14" fmla="*/ 71028 w 523"/>
                <a:gd name="T15" fmla="*/ 80974 h 583"/>
                <a:gd name="T16" fmla="*/ 16998 w 523"/>
                <a:gd name="T17" fmla="*/ 288043 h 583"/>
                <a:gd name="T18" fmla="*/ 142663 w 523"/>
                <a:gd name="T19" fmla="*/ 250956 h 583"/>
                <a:gd name="T20" fmla="*/ 142663 w 523"/>
                <a:gd name="T21" fmla="*/ 226849 h 583"/>
                <a:gd name="T22" fmla="*/ 196692 w 523"/>
                <a:gd name="T23" fmla="*/ 171837 h 583"/>
                <a:gd name="T24" fmla="*/ 216726 w 523"/>
                <a:gd name="T25" fmla="*/ 192235 h 583"/>
                <a:gd name="T26" fmla="*/ 231902 w 523"/>
                <a:gd name="T27" fmla="*/ 317713 h 583"/>
                <a:gd name="T28" fmla="*/ 208227 w 523"/>
                <a:gd name="T29" fmla="*/ 317713 h 583"/>
                <a:gd name="T30" fmla="*/ 9106 w 523"/>
                <a:gd name="T31" fmla="*/ 305350 h 583"/>
                <a:gd name="T32" fmla="*/ 8499 w 523"/>
                <a:gd name="T33" fmla="*/ 305350 h 583"/>
                <a:gd name="T34" fmla="*/ 0 w 523"/>
                <a:gd name="T35" fmla="*/ 73556 h 583"/>
                <a:gd name="T36" fmla="*/ 607 w 523"/>
                <a:gd name="T37" fmla="*/ 70465 h 583"/>
                <a:gd name="T38" fmla="*/ 64350 w 523"/>
                <a:gd name="T39" fmla="*/ 3709 h 583"/>
                <a:gd name="T40" fmla="*/ 71028 w 523"/>
                <a:gd name="T41" fmla="*/ 0 h 583"/>
                <a:gd name="T42" fmla="*/ 71028 w 523"/>
                <a:gd name="T43" fmla="*/ 0 h 583"/>
                <a:gd name="T44" fmla="*/ 71028 w 523"/>
                <a:gd name="T45" fmla="*/ 0 h 583"/>
                <a:gd name="T46" fmla="*/ 225225 w 523"/>
                <a:gd name="T47" fmla="*/ 0 h 583"/>
                <a:gd name="T48" fmla="*/ 233724 w 523"/>
                <a:gd name="T49" fmla="*/ 209542 h 583"/>
                <a:gd name="T50" fmla="*/ 285932 w 523"/>
                <a:gd name="T51" fmla="*/ 262700 h 583"/>
                <a:gd name="T52" fmla="*/ 231902 w 523"/>
                <a:gd name="T53" fmla="*/ 317713 h 583"/>
                <a:gd name="T54" fmla="*/ 126879 w 523"/>
                <a:gd name="T55" fmla="*/ 162565 h 583"/>
                <a:gd name="T56" fmla="*/ 122022 w 523"/>
                <a:gd name="T57" fmla="*/ 167510 h 583"/>
                <a:gd name="T58" fmla="*/ 132949 w 523"/>
                <a:gd name="T59" fmla="*/ 201507 h 583"/>
                <a:gd name="T60" fmla="*/ 160268 w 523"/>
                <a:gd name="T61" fmla="*/ 173691 h 583"/>
                <a:gd name="T62" fmla="*/ 158446 w 523"/>
                <a:gd name="T63" fmla="*/ 199652 h 583"/>
                <a:gd name="T64" fmla="*/ 125664 w 523"/>
                <a:gd name="T65" fmla="*/ 233649 h 583"/>
                <a:gd name="T66" fmla="*/ 110488 w 523"/>
                <a:gd name="T67" fmla="*/ 186672 h 583"/>
                <a:gd name="T68" fmla="*/ 109880 w 523"/>
                <a:gd name="T69" fmla="*/ 150203 h 583"/>
                <a:gd name="T70" fmla="*/ 145091 w 523"/>
                <a:gd name="T71" fmla="*/ 150821 h 583"/>
                <a:gd name="T72" fmla="*/ 191836 w 523"/>
                <a:gd name="T73" fmla="*/ 166274 h 583"/>
                <a:gd name="T74" fmla="*/ 158446 w 523"/>
                <a:gd name="T75" fmla="*/ 199652 h 5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3" h="583">
                  <a:moveTo>
                    <a:pt x="509" y="510"/>
                  </a:moveTo>
                  <a:lnTo>
                    <a:pt x="447" y="571"/>
                  </a:lnTo>
                  <a:cubicBezTo>
                    <a:pt x="441" y="577"/>
                    <a:pt x="434" y="581"/>
                    <a:pt x="427" y="582"/>
                  </a:cubicBezTo>
                  <a:cubicBezTo>
                    <a:pt x="418" y="583"/>
                    <a:pt x="409" y="581"/>
                    <a:pt x="404" y="575"/>
                  </a:cubicBezTo>
                  <a:lnTo>
                    <a:pt x="370" y="541"/>
                  </a:lnTo>
                  <a:lnTo>
                    <a:pt x="479" y="433"/>
                  </a:lnTo>
                  <a:lnTo>
                    <a:pt x="512" y="466"/>
                  </a:lnTo>
                  <a:cubicBezTo>
                    <a:pt x="523" y="477"/>
                    <a:pt x="522" y="496"/>
                    <a:pt x="509" y="510"/>
                  </a:cubicBezTo>
                  <a:close/>
                  <a:moveTo>
                    <a:pt x="357" y="28"/>
                  </a:moveTo>
                  <a:lnTo>
                    <a:pt x="131" y="28"/>
                  </a:lnTo>
                  <a:lnTo>
                    <a:pt x="131" y="117"/>
                  </a:lnTo>
                  <a:cubicBezTo>
                    <a:pt x="131" y="122"/>
                    <a:pt x="129" y="126"/>
                    <a:pt x="126" y="128"/>
                  </a:cubicBezTo>
                  <a:cubicBezTo>
                    <a:pt x="123" y="130"/>
                    <a:pt x="121" y="131"/>
                    <a:pt x="117" y="131"/>
                  </a:cubicBezTo>
                  <a:lnTo>
                    <a:pt x="28" y="131"/>
                  </a:lnTo>
                  <a:lnTo>
                    <a:pt x="28" y="466"/>
                  </a:lnTo>
                  <a:lnTo>
                    <a:pt x="295" y="466"/>
                  </a:lnTo>
                  <a:lnTo>
                    <a:pt x="235" y="406"/>
                  </a:lnTo>
                  <a:lnTo>
                    <a:pt x="215" y="387"/>
                  </a:lnTo>
                  <a:lnTo>
                    <a:pt x="235" y="367"/>
                  </a:lnTo>
                  <a:lnTo>
                    <a:pt x="304" y="298"/>
                  </a:lnTo>
                  <a:lnTo>
                    <a:pt x="324" y="278"/>
                  </a:lnTo>
                  <a:lnTo>
                    <a:pt x="344" y="298"/>
                  </a:lnTo>
                  <a:lnTo>
                    <a:pt x="357" y="311"/>
                  </a:lnTo>
                  <a:lnTo>
                    <a:pt x="357" y="28"/>
                  </a:lnTo>
                  <a:close/>
                  <a:moveTo>
                    <a:pt x="382" y="514"/>
                  </a:moveTo>
                  <a:lnTo>
                    <a:pt x="363" y="534"/>
                  </a:lnTo>
                  <a:lnTo>
                    <a:pt x="343" y="514"/>
                  </a:lnTo>
                  <a:lnTo>
                    <a:pt x="323" y="494"/>
                  </a:lnTo>
                  <a:lnTo>
                    <a:pt x="15" y="494"/>
                  </a:lnTo>
                  <a:cubicBezTo>
                    <a:pt x="15" y="494"/>
                    <a:pt x="14" y="494"/>
                    <a:pt x="14" y="494"/>
                  </a:cubicBezTo>
                  <a:cubicBezTo>
                    <a:pt x="7" y="494"/>
                    <a:pt x="0" y="488"/>
                    <a:pt x="0" y="480"/>
                  </a:cubicBezTo>
                  <a:lnTo>
                    <a:pt x="0" y="119"/>
                  </a:ln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1" y="114"/>
                  </a:cubicBezTo>
                  <a:cubicBezTo>
                    <a:pt x="1" y="111"/>
                    <a:pt x="3" y="109"/>
                    <a:pt x="5" y="107"/>
                  </a:cubicBezTo>
                  <a:lnTo>
                    <a:pt x="106" y="6"/>
                  </a:lnTo>
                  <a:cubicBezTo>
                    <a:pt x="109" y="3"/>
                    <a:pt x="112" y="1"/>
                    <a:pt x="116" y="0"/>
                  </a:cubicBezTo>
                  <a:cubicBezTo>
                    <a:pt x="116" y="0"/>
                    <a:pt x="116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368" y="0"/>
                  </a:lnTo>
                  <a:cubicBezTo>
                    <a:pt x="369" y="0"/>
                    <a:pt x="370" y="0"/>
                    <a:pt x="371" y="0"/>
                  </a:cubicBezTo>
                  <a:cubicBezTo>
                    <a:pt x="379" y="0"/>
                    <a:pt x="385" y="6"/>
                    <a:pt x="385" y="14"/>
                  </a:cubicBezTo>
                  <a:lnTo>
                    <a:pt x="385" y="339"/>
                  </a:lnTo>
                  <a:lnTo>
                    <a:pt x="452" y="406"/>
                  </a:lnTo>
                  <a:lnTo>
                    <a:pt x="471" y="425"/>
                  </a:lnTo>
                  <a:lnTo>
                    <a:pt x="452" y="445"/>
                  </a:lnTo>
                  <a:lnTo>
                    <a:pt x="382" y="514"/>
                  </a:lnTo>
                  <a:close/>
                  <a:moveTo>
                    <a:pt x="230" y="270"/>
                  </a:moveTo>
                  <a:lnTo>
                    <a:pt x="209" y="263"/>
                  </a:lnTo>
                  <a:cubicBezTo>
                    <a:pt x="205" y="262"/>
                    <a:pt x="202" y="261"/>
                    <a:pt x="201" y="263"/>
                  </a:cubicBezTo>
                  <a:cubicBezTo>
                    <a:pt x="199" y="265"/>
                    <a:pt x="199" y="267"/>
                    <a:pt x="201" y="271"/>
                  </a:cubicBezTo>
                  <a:lnTo>
                    <a:pt x="208" y="293"/>
                  </a:lnTo>
                  <a:lnTo>
                    <a:pt x="219" y="326"/>
                  </a:lnTo>
                  <a:lnTo>
                    <a:pt x="241" y="304"/>
                  </a:lnTo>
                  <a:lnTo>
                    <a:pt x="264" y="281"/>
                  </a:lnTo>
                  <a:lnTo>
                    <a:pt x="230" y="270"/>
                  </a:lnTo>
                  <a:close/>
                  <a:moveTo>
                    <a:pt x="261" y="323"/>
                  </a:moveTo>
                  <a:lnTo>
                    <a:pt x="239" y="346"/>
                  </a:lnTo>
                  <a:lnTo>
                    <a:pt x="207" y="378"/>
                  </a:lnTo>
                  <a:lnTo>
                    <a:pt x="193" y="335"/>
                  </a:lnTo>
                  <a:lnTo>
                    <a:pt x="182" y="302"/>
                  </a:lnTo>
                  <a:lnTo>
                    <a:pt x="175" y="281"/>
                  </a:lnTo>
                  <a:cubicBezTo>
                    <a:pt x="169" y="267"/>
                    <a:pt x="172" y="253"/>
                    <a:pt x="181" y="243"/>
                  </a:cubicBezTo>
                  <a:cubicBezTo>
                    <a:pt x="191" y="234"/>
                    <a:pt x="205" y="231"/>
                    <a:pt x="219" y="237"/>
                  </a:cubicBezTo>
                  <a:lnTo>
                    <a:pt x="239" y="244"/>
                  </a:lnTo>
                  <a:lnTo>
                    <a:pt x="273" y="255"/>
                  </a:lnTo>
                  <a:lnTo>
                    <a:pt x="316" y="269"/>
                  </a:lnTo>
                  <a:lnTo>
                    <a:pt x="283" y="301"/>
                  </a:lnTo>
                  <a:lnTo>
                    <a:pt x="261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F4BD19E8-8ADB-413D-A0E2-FE4822100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25" y="150813"/>
              <a:ext cx="50419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</a:rPr>
                <a:t>软件中的分层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08A452D6-E17A-4808-BE4F-A5E64DADDD18}"/>
              </a:ext>
            </a:extLst>
          </p:cNvPr>
          <p:cNvSpPr/>
          <p:nvPr/>
        </p:nvSpPr>
        <p:spPr>
          <a:xfrm>
            <a:off x="211138" y="869365"/>
            <a:ext cx="1954546" cy="5038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F8B03C0-B3D6-4DFC-B1E4-3980C2D9F757}"/>
              </a:ext>
            </a:extLst>
          </p:cNvPr>
          <p:cNvSpPr/>
          <p:nvPr/>
        </p:nvSpPr>
        <p:spPr>
          <a:xfrm>
            <a:off x="211138" y="5907754"/>
            <a:ext cx="1954546" cy="67427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客户层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51DBF41-3F1C-42D4-97C3-367BE76E2E9E}"/>
              </a:ext>
            </a:extLst>
          </p:cNvPr>
          <p:cNvSpPr/>
          <p:nvPr/>
        </p:nvSpPr>
        <p:spPr>
          <a:xfrm>
            <a:off x="2168275" y="869365"/>
            <a:ext cx="1954546" cy="5038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0C524E-8ED0-4467-8EF2-87264FFE4F0B}"/>
              </a:ext>
            </a:extLst>
          </p:cNvPr>
          <p:cNvSpPr/>
          <p:nvPr/>
        </p:nvSpPr>
        <p:spPr>
          <a:xfrm>
            <a:off x="2168275" y="5907754"/>
            <a:ext cx="1954546" cy="674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显示层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2633446-AA14-4328-9A92-63365BCD021F}"/>
              </a:ext>
            </a:extLst>
          </p:cNvPr>
          <p:cNvSpPr/>
          <p:nvPr/>
        </p:nvSpPr>
        <p:spPr>
          <a:xfrm>
            <a:off x="4125412" y="869365"/>
            <a:ext cx="1954546" cy="5038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EDA0CEB-0084-45A8-AB5C-D2840696950D}"/>
              </a:ext>
            </a:extLst>
          </p:cNvPr>
          <p:cNvSpPr/>
          <p:nvPr/>
        </p:nvSpPr>
        <p:spPr>
          <a:xfrm>
            <a:off x="4125412" y="5907754"/>
            <a:ext cx="1954546" cy="674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控制层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B659043-512E-4CCD-A827-1F6D735FE5E2}"/>
              </a:ext>
            </a:extLst>
          </p:cNvPr>
          <p:cNvSpPr/>
          <p:nvPr/>
        </p:nvSpPr>
        <p:spPr>
          <a:xfrm>
            <a:off x="6079958" y="869365"/>
            <a:ext cx="1954546" cy="5038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10CE289-F2DB-4897-A0E2-1743B50469ED}"/>
              </a:ext>
            </a:extLst>
          </p:cNvPr>
          <p:cNvSpPr/>
          <p:nvPr/>
        </p:nvSpPr>
        <p:spPr>
          <a:xfrm>
            <a:off x="6079958" y="5907754"/>
            <a:ext cx="1954546" cy="674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业务层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BF10207-E7EC-46D5-9D31-FF73E407477B}"/>
              </a:ext>
            </a:extLst>
          </p:cNvPr>
          <p:cNvSpPr/>
          <p:nvPr/>
        </p:nvSpPr>
        <p:spPr>
          <a:xfrm>
            <a:off x="8037095" y="869365"/>
            <a:ext cx="1954546" cy="5038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3494305-3361-4591-9A06-C1EB36ACFABA}"/>
              </a:ext>
            </a:extLst>
          </p:cNvPr>
          <p:cNvSpPr/>
          <p:nvPr/>
        </p:nvSpPr>
        <p:spPr>
          <a:xfrm>
            <a:off x="8037095" y="5907754"/>
            <a:ext cx="1954546" cy="674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数据层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989DF7A-95A5-434C-BF47-489DE751B742}"/>
              </a:ext>
            </a:extLst>
          </p:cNvPr>
          <p:cNvSpPr/>
          <p:nvPr/>
        </p:nvSpPr>
        <p:spPr>
          <a:xfrm>
            <a:off x="9997071" y="869365"/>
            <a:ext cx="1954546" cy="5038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30C6750-36F9-42EC-8B18-3C59648C38C3}"/>
              </a:ext>
            </a:extLst>
          </p:cNvPr>
          <p:cNvSpPr/>
          <p:nvPr/>
        </p:nvSpPr>
        <p:spPr>
          <a:xfrm>
            <a:off x="9997071" y="5907754"/>
            <a:ext cx="1954546" cy="674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数据库层</a:t>
            </a:r>
          </a:p>
        </p:txBody>
      </p:sp>
      <p:sp>
        <p:nvSpPr>
          <p:cNvPr id="79" name="流程图: 磁盘 78">
            <a:extLst>
              <a:ext uri="{FF2B5EF4-FFF2-40B4-BE49-F238E27FC236}">
                <a16:creationId xmlns:a16="http://schemas.microsoft.com/office/drawing/2014/main" id="{B9C6D9C3-FF0F-4DC8-A748-0B959670329D}"/>
              </a:ext>
            </a:extLst>
          </p:cNvPr>
          <p:cNvSpPr/>
          <p:nvPr/>
        </p:nvSpPr>
        <p:spPr>
          <a:xfrm>
            <a:off x="10459453" y="1307432"/>
            <a:ext cx="1138989" cy="62564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数据库</a:t>
            </a:r>
          </a:p>
        </p:txBody>
      </p:sp>
      <p:sp>
        <p:nvSpPr>
          <p:cNvPr id="80" name="流程图: 磁盘 79">
            <a:extLst>
              <a:ext uri="{FF2B5EF4-FFF2-40B4-BE49-F238E27FC236}">
                <a16:creationId xmlns:a16="http://schemas.microsoft.com/office/drawing/2014/main" id="{2BA3CE09-DA46-4EE5-B954-2AEBFEC7CDFA}"/>
              </a:ext>
            </a:extLst>
          </p:cNvPr>
          <p:cNvSpPr/>
          <p:nvPr/>
        </p:nvSpPr>
        <p:spPr>
          <a:xfrm>
            <a:off x="10459453" y="2181727"/>
            <a:ext cx="1138989" cy="62564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数据库</a:t>
            </a:r>
          </a:p>
        </p:txBody>
      </p:sp>
      <p:sp>
        <p:nvSpPr>
          <p:cNvPr id="81" name="流程图: 磁盘 80">
            <a:extLst>
              <a:ext uri="{FF2B5EF4-FFF2-40B4-BE49-F238E27FC236}">
                <a16:creationId xmlns:a16="http://schemas.microsoft.com/office/drawing/2014/main" id="{A1AE9779-78B5-4B3D-B4D4-EE70FE349C78}"/>
              </a:ext>
            </a:extLst>
          </p:cNvPr>
          <p:cNvSpPr/>
          <p:nvPr/>
        </p:nvSpPr>
        <p:spPr>
          <a:xfrm>
            <a:off x="10459452" y="3056022"/>
            <a:ext cx="1138989" cy="62564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数据库</a:t>
            </a:r>
          </a:p>
        </p:txBody>
      </p:sp>
      <p:sp>
        <p:nvSpPr>
          <p:cNvPr id="82" name="流程图: 磁盘 81">
            <a:extLst>
              <a:ext uri="{FF2B5EF4-FFF2-40B4-BE49-F238E27FC236}">
                <a16:creationId xmlns:a16="http://schemas.microsoft.com/office/drawing/2014/main" id="{E278FE74-41B7-4EB7-BFB8-BBD314D52945}"/>
              </a:ext>
            </a:extLst>
          </p:cNvPr>
          <p:cNvSpPr/>
          <p:nvPr/>
        </p:nvSpPr>
        <p:spPr>
          <a:xfrm>
            <a:off x="10459451" y="3930317"/>
            <a:ext cx="1138989" cy="62564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数据库</a:t>
            </a:r>
          </a:p>
        </p:txBody>
      </p:sp>
      <p:sp>
        <p:nvSpPr>
          <p:cNvPr id="83" name="流程图: 磁盘 82">
            <a:extLst>
              <a:ext uri="{FF2B5EF4-FFF2-40B4-BE49-F238E27FC236}">
                <a16:creationId xmlns:a16="http://schemas.microsoft.com/office/drawing/2014/main" id="{12BDDF2A-0D9D-4BB2-A6CA-EFEBD447CC88}"/>
              </a:ext>
            </a:extLst>
          </p:cNvPr>
          <p:cNvSpPr/>
          <p:nvPr/>
        </p:nvSpPr>
        <p:spPr>
          <a:xfrm>
            <a:off x="10459451" y="4919035"/>
            <a:ext cx="1138989" cy="62564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数据库</a:t>
            </a:r>
          </a:p>
        </p:txBody>
      </p:sp>
      <p:pic>
        <p:nvPicPr>
          <p:cNvPr id="1026" name="Picture 2" descr="âç©çµèå¾çâçå¾çæç´¢ç»æ">
            <a:extLst>
              <a:ext uri="{FF2B5EF4-FFF2-40B4-BE49-F238E27FC236}">
                <a16:creationId xmlns:a16="http://schemas.microsoft.com/office/drawing/2014/main" id="{CA559259-8618-4F2B-8430-134E2182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" y="1168818"/>
            <a:ext cx="804319" cy="5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âç©çµèå¾çâçå¾çæç´¢ç»æ">
            <a:extLst>
              <a:ext uri="{FF2B5EF4-FFF2-40B4-BE49-F238E27FC236}">
                <a16:creationId xmlns:a16="http://schemas.microsoft.com/office/drawing/2014/main" id="{1F8A9BB9-4872-4F4C-B3CC-80680D89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" y="2130701"/>
            <a:ext cx="804319" cy="5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âç©çµèå¾çâçå¾çæç´¢ç»æ">
            <a:extLst>
              <a:ext uri="{FF2B5EF4-FFF2-40B4-BE49-F238E27FC236}">
                <a16:creationId xmlns:a16="http://schemas.microsoft.com/office/drawing/2014/main" id="{F2455A78-8FE9-4436-8E43-4C3E687A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" y="3126837"/>
            <a:ext cx="804319" cy="5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âç©çµèå¾çâçå¾çæç´¢ç»æ">
            <a:extLst>
              <a:ext uri="{FF2B5EF4-FFF2-40B4-BE49-F238E27FC236}">
                <a16:creationId xmlns:a16="http://schemas.microsoft.com/office/drawing/2014/main" id="{422F3053-D826-478B-AE9C-C34053BE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3" y="3985089"/>
            <a:ext cx="804319" cy="5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âç©çµèå¾çâçå¾çæç´¢ç»æ">
            <a:extLst>
              <a:ext uri="{FF2B5EF4-FFF2-40B4-BE49-F238E27FC236}">
                <a16:creationId xmlns:a16="http://schemas.microsoft.com/office/drawing/2014/main" id="{63693712-A6A1-4CF9-B4B1-E0A3F400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2" y="4945871"/>
            <a:ext cx="804319" cy="5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C75C65-00F7-4BDF-A7FA-FA08D400C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F6368"/>
              </a:clrFrom>
              <a:clrTo>
                <a:srgbClr val="5F636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8" t="30653" r="30788" b="30281"/>
          <a:stretch/>
        </p:blipFill>
        <p:spPr>
          <a:xfrm>
            <a:off x="1566192" y="1252540"/>
            <a:ext cx="399579" cy="4034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EA888BB-19AC-49DA-8ED7-6B269B128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F6368"/>
              </a:clrFrom>
              <a:clrTo>
                <a:srgbClr val="5F636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8" t="30653" r="30788" b="30281"/>
          <a:stretch/>
        </p:blipFill>
        <p:spPr>
          <a:xfrm>
            <a:off x="1504684" y="2214423"/>
            <a:ext cx="399579" cy="4034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8D7BA77-F9E0-49ED-8D16-3745550BB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F6368"/>
              </a:clrFrom>
              <a:clrTo>
                <a:srgbClr val="5F636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8" t="30653" r="30788" b="30281"/>
          <a:stretch/>
        </p:blipFill>
        <p:spPr>
          <a:xfrm>
            <a:off x="1504684" y="3186846"/>
            <a:ext cx="399579" cy="40342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240BA45-4A12-424D-AAFF-BCDC01A77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F6368"/>
              </a:clrFrom>
              <a:clrTo>
                <a:srgbClr val="5F636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8" t="30653" r="30788" b="30281"/>
          <a:stretch/>
        </p:blipFill>
        <p:spPr>
          <a:xfrm>
            <a:off x="1501362" y="4074876"/>
            <a:ext cx="399579" cy="40342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3165F18E-F054-479A-BF1A-EBBC346B5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F6368"/>
              </a:clrFrom>
              <a:clrTo>
                <a:srgbClr val="5F636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8" t="30653" r="30788" b="30281"/>
          <a:stretch/>
        </p:blipFill>
        <p:spPr>
          <a:xfrm>
            <a:off x="1501362" y="5029593"/>
            <a:ext cx="399579" cy="4034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DDFEE9-6E6C-47EA-BA8C-BAE22D5CF1C6}"/>
              </a:ext>
            </a:extLst>
          </p:cNvPr>
          <p:cNvSpPr/>
          <p:nvPr/>
        </p:nvSpPr>
        <p:spPr>
          <a:xfrm>
            <a:off x="8566482" y="1252540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0578575-091C-4327-8CE6-53D8A23CC6AC}"/>
              </a:ext>
            </a:extLst>
          </p:cNvPr>
          <p:cNvSpPr/>
          <p:nvPr/>
        </p:nvSpPr>
        <p:spPr>
          <a:xfrm>
            <a:off x="8566482" y="1870163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81B9BB9-A56E-4F64-A939-04741BAF14E0}"/>
              </a:ext>
            </a:extLst>
          </p:cNvPr>
          <p:cNvSpPr/>
          <p:nvPr/>
        </p:nvSpPr>
        <p:spPr>
          <a:xfrm>
            <a:off x="8566482" y="2479762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E0EB44E-E4B9-413B-8675-8CBEA30053FB}"/>
              </a:ext>
            </a:extLst>
          </p:cNvPr>
          <p:cNvSpPr/>
          <p:nvPr/>
        </p:nvSpPr>
        <p:spPr>
          <a:xfrm>
            <a:off x="8566482" y="3126837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B1B1054-5D43-4211-84AC-0B9DF53A9705}"/>
              </a:ext>
            </a:extLst>
          </p:cNvPr>
          <p:cNvSpPr/>
          <p:nvPr/>
        </p:nvSpPr>
        <p:spPr>
          <a:xfrm>
            <a:off x="8566482" y="3748475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CC60EF6-C433-4F42-92C8-84A58CC8CC7D}"/>
              </a:ext>
            </a:extLst>
          </p:cNvPr>
          <p:cNvSpPr/>
          <p:nvPr/>
        </p:nvSpPr>
        <p:spPr>
          <a:xfrm>
            <a:off x="8566482" y="4366109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C3CDD29-CE8C-4217-A777-328DA5660DF9}"/>
              </a:ext>
            </a:extLst>
          </p:cNvPr>
          <p:cNvSpPr/>
          <p:nvPr/>
        </p:nvSpPr>
        <p:spPr>
          <a:xfrm>
            <a:off x="8566482" y="4881586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11DC14A-6296-4C7F-B191-0D93658C4BDF}"/>
              </a:ext>
            </a:extLst>
          </p:cNvPr>
          <p:cNvSpPr/>
          <p:nvPr/>
        </p:nvSpPr>
        <p:spPr>
          <a:xfrm>
            <a:off x="8566482" y="5441656"/>
            <a:ext cx="951916" cy="32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数据层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ADF1A6A-9D70-462B-9018-88D927C4467A}"/>
              </a:ext>
            </a:extLst>
          </p:cNvPr>
          <p:cNvSpPr/>
          <p:nvPr/>
        </p:nvSpPr>
        <p:spPr>
          <a:xfrm>
            <a:off x="6609345" y="1252540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BBDFB97-0950-4E77-A3B0-B88CD6D458AF}"/>
              </a:ext>
            </a:extLst>
          </p:cNvPr>
          <p:cNvSpPr/>
          <p:nvPr/>
        </p:nvSpPr>
        <p:spPr>
          <a:xfrm>
            <a:off x="6616070" y="1870162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232F01A-7C71-4B71-AA6B-700C746A2907}"/>
              </a:ext>
            </a:extLst>
          </p:cNvPr>
          <p:cNvSpPr/>
          <p:nvPr/>
        </p:nvSpPr>
        <p:spPr>
          <a:xfrm>
            <a:off x="6633654" y="2479761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18B9C23-F418-48A1-8963-31A01B267CB0}"/>
              </a:ext>
            </a:extLst>
          </p:cNvPr>
          <p:cNvSpPr/>
          <p:nvPr/>
        </p:nvSpPr>
        <p:spPr>
          <a:xfrm>
            <a:off x="6643217" y="3126836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D078CC8-41C3-4D77-A198-67B1B7E47A23}"/>
              </a:ext>
            </a:extLst>
          </p:cNvPr>
          <p:cNvSpPr/>
          <p:nvPr/>
        </p:nvSpPr>
        <p:spPr>
          <a:xfrm>
            <a:off x="6663885" y="3745435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35A08C7-200C-4CA9-B5C3-3FEE53C57B83}"/>
              </a:ext>
            </a:extLst>
          </p:cNvPr>
          <p:cNvSpPr/>
          <p:nvPr/>
        </p:nvSpPr>
        <p:spPr>
          <a:xfrm>
            <a:off x="6663885" y="4366109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601C3F9-BEDA-41B8-89B2-927F5D542444}"/>
              </a:ext>
            </a:extLst>
          </p:cNvPr>
          <p:cNvSpPr/>
          <p:nvPr/>
        </p:nvSpPr>
        <p:spPr>
          <a:xfrm>
            <a:off x="6660982" y="4878536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6EE20A8-7D9B-4F7E-BD97-688ADE1494B0}"/>
              </a:ext>
            </a:extLst>
          </p:cNvPr>
          <p:cNvSpPr/>
          <p:nvPr/>
        </p:nvSpPr>
        <p:spPr>
          <a:xfrm>
            <a:off x="6660982" y="5441656"/>
            <a:ext cx="951916" cy="327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业务设计</a:t>
            </a:r>
          </a:p>
        </p:txBody>
      </p:sp>
      <p:sp>
        <p:nvSpPr>
          <p:cNvPr id="7" name="缺角矩形 6">
            <a:extLst>
              <a:ext uri="{FF2B5EF4-FFF2-40B4-BE49-F238E27FC236}">
                <a16:creationId xmlns:a16="http://schemas.microsoft.com/office/drawing/2014/main" id="{33C1DD51-D5A6-4B54-8DC9-AF8A0A26B1BC}"/>
              </a:ext>
            </a:extLst>
          </p:cNvPr>
          <p:cNvSpPr/>
          <p:nvPr/>
        </p:nvSpPr>
        <p:spPr>
          <a:xfrm>
            <a:off x="4628393" y="1252540"/>
            <a:ext cx="1002631" cy="451672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</a:t>
            </a:r>
            <a:endParaRPr lang="en-US" altLang="zh-CN" sz="1600" dirty="0"/>
          </a:p>
          <a:p>
            <a:pPr algn="ctr"/>
            <a:r>
              <a:rPr lang="zh-CN" altLang="en-US" sz="1600" dirty="0"/>
              <a:t>务</a:t>
            </a:r>
            <a:endParaRPr lang="en-US" altLang="zh-CN" sz="1600" dirty="0"/>
          </a:p>
          <a:p>
            <a:pPr algn="ctr"/>
            <a:r>
              <a:rPr lang="zh-CN" altLang="en-US" sz="1600" dirty="0"/>
              <a:t>调</a:t>
            </a:r>
            <a:endParaRPr lang="en-US" altLang="zh-CN" sz="1600" dirty="0"/>
          </a:p>
          <a:p>
            <a:pPr algn="ctr"/>
            <a:r>
              <a:rPr lang="zh-CN" altLang="en-US" sz="1600" dirty="0"/>
              <a:t>用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2EDFAB05-08B8-40D1-BB09-17ADB57B491C}"/>
              </a:ext>
            </a:extLst>
          </p:cNvPr>
          <p:cNvSpPr/>
          <p:nvPr/>
        </p:nvSpPr>
        <p:spPr>
          <a:xfrm>
            <a:off x="5839326" y="1363579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12DD2DAE-2E71-437E-A30C-6800311A0649}"/>
              </a:ext>
            </a:extLst>
          </p:cNvPr>
          <p:cNvSpPr/>
          <p:nvPr/>
        </p:nvSpPr>
        <p:spPr>
          <a:xfrm>
            <a:off x="5862219" y="1957765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37296745-576B-41D0-8190-CBAC8914B9F4}"/>
              </a:ext>
            </a:extLst>
          </p:cNvPr>
          <p:cNvSpPr/>
          <p:nvPr/>
        </p:nvSpPr>
        <p:spPr>
          <a:xfrm>
            <a:off x="5862465" y="2565774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96777098-F41D-4E8E-A1FD-24B5075744F7}"/>
              </a:ext>
            </a:extLst>
          </p:cNvPr>
          <p:cNvSpPr/>
          <p:nvPr/>
        </p:nvSpPr>
        <p:spPr>
          <a:xfrm>
            <a:off x="5857154" y="3236160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5CD19951-7171-471E-B5A7-1DB665C4BA19}"/>
              </a:ext>
            </a:extLst>
          </p:cNvPr>
          <p:cNvSpPr/>
          <p:nvPr/>
        </p:nvSpPr>
        <p:spPr>
          <a:xfrm>
            <a:off x="5839326" y="3854117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11FFDD5E-2B90-4E9B-8238-14285156EA4D}"/>
              </a:ext>
            </a:extLst>
          </p:cNvPr>
          <p:cNvSpPr/>
          <p:nvPr/>
        </p:nvSpPr>
        <p:spPr>
          <a:xfrm>
            <a:off x="5848763" y="4447967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8888A4E9-5920-4F01-A792-8DDA209D1874}"/>
              </a:ext>
            </a:extLst>
          </p:cNvPr>
          <p:cNvSpPr/>
          <p:nvPr/>
        </p:nvSpPr>
        <p:spPr>
          <a:xfrm>
            <a:off x="5821864" y="4953393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608967EB-0CCF-48B4-A4F3-2DF318DD0D93}"/>
              </a:ext>
            </a:extLst>
          </p:cNvPr>
          <p:cNvSpPr/>
          <p:nvPr/>
        </p:nvSpPr>
        <p:spPr>
          <a:xfrm>
            <a:off x="5837226" y="5574298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文档">
            <a:extLst>
              <a:ext uri="{FF2B5EF4-FFF2-40B4-BE49-F238E27FC236}">
                <a16:creationId xmlns:a16="http://schemas.microsoft.com/office/drawing/2014/main" id="{61E1AF29-8CA8-4476-8DFE-535F471C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5071" y="997052"/>
            <a:ext cx="914400" cy="914400"/>
          </a:xfrm>
          <a:prstGeom prst="rect">
            <a:avLst/>
          </a:prstGeom>
        </p:spPr>
      </p:pic>
      <p:pic>
        <p:nvPicPr>
          <p:cNvPr id="67" name="图形 66" descr="文档">
            <a:extLst>
              <a:ext uri="{FF2B5EF4-FFF2-40B4-BE49-F238E27FC236}">
                <a16:creationId xmlns:a16="http://schemas.microsoft.com/office/drawing/2014/main" id="{47DD997D-E4BB-4C02-BFD1-379FD02E3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5071" y="2971800"/>
            <a:ext cx="914400" cy="914400"/>
          </a:xfrm>
          <a:prstGeom prst="rect">
            <a:avLst/>
          </a:prstGeom>
        </p:spPr>
      </p:pic>
      <p:pic>
        <p:nvPicPr>
          <p:cNvPr id="70" name="图形 69" descr="文档">
            <a:extLst>
              <a:ext uri="{FF2B5EF4-FFF2-40B4-BE49-F238E27FC236}">
                <a16:creationId xmlns:a16="http://schemas.microsoft.com/office/drawing/2014/main" id="{E4C29E8B-79DC-4ED5-9B75-DA9DADB40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9061" y="4748943"/>
            <a:ext cx="914400" cy="914400"/>
          </a:xfrm>
          <a:prstGeom prst="rect">
            <a:avLst/>
          </a:prstGeom>
        </p:spPr>
      </p:pic>
      <p:sp>
        <p:nvSpPr>
          <p:cNvPr id="73" name="箭头: 左右 72">
            <a:extLst>
              <a:ext uri="{FF2B5EF4-FFF2-40B4-BE49-F238E27FC236}">
                <a16:creationId xmlns:a16="http://schemas.microsoft.com/office/drawing/2014/main" id="{7A9A6337-B2F3-40C2-A2DD-EBE8C3244917}"/>
              </a:ext>
            </a:extLst>
          </p:cNvPr>
          <p:cNvSpPr/>
          <p:nvPr/>
        </p:nvSpPr>
        <p:spPr>
          <a:xfrm>
            <a:off x="2147296" y="1378052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左右 75">
            <a:extLst>
              <a:ext uri="{FF2B5EF4-FFF2-40B4-BE49-F238E27FC236}">
                <a16:creationId xmlns:a16="http://schemas.microsoft.com/office/drawing/2014/main" id="{72F1DAC0-8633-427B-8F7A-D7248335A284}"/>
              </a:ext>
            </a:extLst>
          </p:cNvPr>
          <p:cNvSpPr/>
          <p:nvPr/>
        </p:nvSpPr>
        <p:spPr>
          <a:xfrm>
            <a:off x="2035709" y="3336072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左右 83">
            <a:extLst>
              <a:ext uri="{FF2B5EF4-FFF2-40B4-BE49-F238E27FC236}">
                <a16:creationId xmlns:a16="http://schemas.microsoft.com/office/drawing/2014/main" id="{ED941FD2-B59F-43AC-80F3-04552F7BC5BE}"/>
              </a:ext>
            </a:extLst>
          </p:cNvPr>
          <p:cNvSpPr/>
          <p:nvPr/>
        </p:nvSpPr>
        <p:spPr>
          <a:xfrm>
            <a:off x="1991345" y="5155657"/>
            <a:ext cx="521369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91146542-A1F7-466B-AB77-756EA6CEC86F}"/>
              </a:ext>
            </a:extLst>
          </p:cNvPr>
          <p:cNvSpPr>
            <a:spLocks/>
          </p:cNvSpPr>
          <p:nvPr/>
        </p:nvSpPr>
        <p:spPr bwMode="auto">
          <a:xfrm>
            <a:off x="211138" y="211138"/>
            <a:ext cx="455612" cy="530225"/>
          </a:xfrm>
          <a:custGeom>
            <a:avLst/>
            <a:gdLst>
              <a:gd name="T0" fmla="*/ 371059 w 749"/>
              <a:gd name="T1" fmla="*/ 167699 h 860"/>
              <a:gd name="T2" fmla="*/ 0 w 749"/>
              <a:gd name="T3" fmla="*/ 0 h 860"/>
              <a:gd name="T4" fmla="*/ 59613 w 749"/>
              <a:gd name="T5" fmla="*/ 415548 h 860"/>
              <a:gd name="T6" fmla="*/ 455612 w 749"/>
              <a:gd name="T7" fmla="*/ 530225 h 860"/>
              <a:gd name="T8" fmla="*/ 371059 w 749"/>
              <a:gd name="T9" fmla="*/ 167699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860">
                <a:moveTo>
                  <a:pt x="610" y="272"/>
                </a:moveTo>
                <a:lnTo>
                  <a:pt x="0" y="0"/>
                </a:lnTo>
                <a:lnTo>
                  <a:pt x="98" y="674"/>
                </a:lnTo>
                <a:lnTo>
                  <a:pt x="749" y="860"/>
                </a:lnTo>
                <a:lnTo>
                  <a:pt x="610" y="272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1AC1FE-A204-45AA-A98E-51FF2590975E}"/>
              </a:ext>
            </a:extLst>
          </p:cNvPr>
          <p:cNvGrpSpPr/>
          <p:nvPr/>
        </p:nvGrpSpPr>
        <p:grpSpPr>
          <a:xfrm>
            <a:off x="211138" y="144463"/>
            <a:ext cx="5995987" cy="601662"/>
            <a:chOff x="211138" y="144463"/>
            <a:chExt cx="5995987" cy="60166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4567CC8-18E4-44B7-B8B2-FBCECD80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13" y="377825"/>
              <a:ext cx="287337" cy="368300"/>
            </a:xfrm>
            <a:custGeom>
              <a:avLst/>
              <a:gdLst>
                <a:gd name="T0" fmla="*/ 287337 w 474"/>
                <a:gd name="T1" fmla="*/ 364580 h 594"/>
                <a:gd name="T2" fmla="*/ 203076 w 474"/>
                <a:gd name="T3" fmla="*/ 0 h 594"/>
                <a:gd name="T4" fmla="*/ 0 w 474"/>
                <a:gd name="T5" fmla="*/ 368300 h 594"/>
                <a:gd name="T6" fmla="*/ 287337 w 474"/>
                <a:gd name="T7" fmla="*/ 364580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4" h="594">
                  <a:moveTo>
                    <a:pt x="474" y="588"/>
                  </a:moveTo>
                  <a:lnTo>
                    <a:pt x="335" y="0"/>
                  </a:lnTo>
                  <a:lnTo>
                    <a:pt x="0" y="594"/>
                  </a:lnTo>
                  <a:lnTo>
                    <a:pt x="474" y="588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CCFA6E4-E3A8-45D0-8395-7634D04E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8" y="144463"/>
              <a:ext cx="900112" cy="515937"/>
            </a:xfrm>
            <a:custGeom>
              <a:avLst/>
              <a:gdLst>
                <a:gd name="T0" fmla="*/ 900112 w 1478"/>
                <a:gd name="T1" fmla="*/ 0 h 835"/>
                <a:gd name="T2" fmla="*/ 0 w 1478"/>
                <a:gd name="T3" fmla="*/ 66114 h 835"/>
                <a:gd name="T4" fmla="*/ 59683 w 1478"/>
                <a:gd name="T5" fmla="*/ 482571 h 835"/>
                <a:gd name="T6" fmla="*/ 669298 w 1478"/>
                <a:gd name="T7" fmla="*/ 515937 h 835"/>
                <a:gd name="T8" fmla="*/ 900112 w 1478"/>
                <a:gd name="T9" fmla="*/ 0 h 8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8" h="835">
                  <a:moveTo>
                    <a:pt x="1478" y="0"/>
                  </a:moveTo>
                  <a:lnTo>
                    <a:pt x="0" y="107"/>
                  </a:lnTo>
                  <a:lnTo>
                    <a:pt x="98" y="781"/>
                  </a:lnTo>
                  <a:lnTo>
                    <a:pt x="1099" y="835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5984CC5-F5DB-48CF-B5BD-3CB2C5799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3" y="257175"/>
              <a:ext cx="317500" cy="360363"/>
            </a:xfrm>
            <a:custGeom>
              <a:avLst/>
              <a:gdLst>
                <a:gd name="T0" fmla="*/ 271362 w 523"/>
                <a:gd name="T1" fmla="*/ 352946 h 583"/>
                <a:gd name="T2" fmla="*/ 245258 w 523"/>
                <a:gd name="T3" fmla="*/ 355418 h 583"/>
                <a:gd name="T4" fmla="*/ 290789 w 523"/>
                <a:gd name="T5" fmla="*/ 267645 h 583"/>
                <a:gd name="T6" fmla="*/ 309001 w 523"/>
                <a:gd name="T7" fmla="*/ 315240 h 583"/>
                <a:gd name="T8" fmla="*/ 79527 w 523"/>
                <a:gd name="T9" fmla="*/ 17307 h 583"/>
                <a:gd name="T10" fmla="*/ 76491 w 523"/>
                <a:gd name="T11" fmla="*/ 79119 h 583"/>
                <a:gd name="T12" fmla="*/ 71028 w 523"/>
                <a:gd name="T13" fmla="*/ 80974 h 583"/>
                <a:gd name="T14" fmla="*/ 71028 w 523"/>
                <a:gd name="T15" fmla="*/ 80974 h 583"/>
                <a:gd name="T16" fmla="*/ 16998 w 523"/>
                <a:gd name="T17" fmla="*/ 288043 h 583"/>
                <a:gd name="T18" fmla="*/ 142663 w 523"/>
                <a:gd name="T19" fmla="*/ 250956 h 583"/>
                <a:gd name="T20" fmla="*/ 142663 w 523"/>
                <a:gd name="T21" fmla="*/ 226849 h 583"/>
                <a:gd name="T22" fmla="*/ 196692 w 523"/>
                <a:gd name="T23" fmla="*/ 171837 h 583"/>
                <a:gd name="T24" fmla="*/ 216726 w 523"/>
                <a:gd name="T25" fmla="*/ 192235 h 583"/>
                <a:gd name="T26" fmla="*/ 231902 w 523"/>
                <a:gd name="T27" fmla="*/ 317713 h 583"/>
                <a:gd name="T28" fmla="*/ 208227 w 523"/>
                <a:gd name="T29" fmla="*/ 317713 h 583"/>
                <a:gd name="T30" fmla="*/ 9106 w 523"/>
                <a:gd name="T31" fmla="*/ 305350 h 583"/>
                <a:gd name="T32" fmla="*/ 8499 w 523"/>
                <a:gd name="T33" fmla="*/ 305350 h 583"/>
                <a:gd name="T34" fmla="*/ 0 w 523"/>
                <a:gd name="T35" fmla="*/ 73556 h 583"/>
                <a:gd name="T36" fmla="*/ 607 w 523"/>
                <a:gd name="T37" fmla="*/ 70465 h 583"/>
                <a:gd name="T38" fmla="*/ 64350 w 523"/>
                <a:gd name="T39" fmla="*/ 3709 h 583"/>
                <a:gd name="T40" fmla="*/ 71028 w 523"/>
                <a:gd name="T41" fmla="*/ 0 h 583"/>
                <a:gd name="T42" fmla="*/ 71028 w 523"/>
                <a:gd name="T43" fmla="*/ 0 h 583"/>
                <a:gd name="T44" fmla="*/ 71028 w 523"/>
                <a:gd name="T45" fmla="*/ 0 h 583"/>
                <a:gd name="T46" fmla="*/ 225225 w 523"/>
                <a:gd name="T47" fmla="*/ 0 h 583"/>
                <a:gd name="T48" fmla="*/ 233724 w 523"/>
                <a:gd name="T49" fmla="*/ 209542 h 583"/>
                <a:gd name="T50" fmla="*/ 285932 w 523"/>
                <a:gd name="T51" fmla="*/ 262700 h 583"/>
                <a:gd name="T52" fmla="*/ 231902 w 523"/>
                <a:gd name="T53" fmla="*/ 317713 h 583"/>
                <a:gd name="T54" fmla="*/ 126879 w 523"/>
                <a:gd name="T55" fmla="*/ 162565 h 583"/>
                <a:gd name="T56" fmla="*/ 122022 w 523"/>
                <a:gd name="T57" fmla="*/ 167510 h 583"/>
                <a:gd name="T58" fmla="*/ 132949 w 523"/>
                <a:gd name="T59" fmla="*/ 201507 h 583"/>
                <a:gd name="T60" fmla="*/ 160268 w 523"/>
                <a:gd name="T61" fmla="*/ 173691 h 583"/>
                <a:gd name="T62" fmla="*/ 158446 w 523"/>
                <a:gd name="T63" fmla="*/ 199652 h 583"/>
                <a:gd name="T64" fmla="*/ 125664 w 523"/>
                <a:gd name="T65" fmla="*/ 233649 h 583"/>
                <a:gd name="T66" fmla="*/ 110488 w 523"/>
                <a:gd name="T67" fmla="*/ 186672 h 583"/>
                <a:gd name="T68" fmla="*/ 109880 w 523"/>
                <a:gd name="T69" fmla="*/ 150203 h 583"/>
                <a:gd name="T70" fmla="*/ 145091 w 523"/>
                <a:gd name="T71" fmla="*/ 150821 h 583"/>
                <a:gd name="T72" fmla="*/ 191836 w 523"/>
                <a:gd name="T73" fmla="*/ 166274 h 583"/>
                <a:gd name="T74" fmla="*/ 158446 w 523"/>
                <a:gd name="T75" fmla="*/ 199652 h 5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3" h="583">
                  <a:moveTo>
                    <a:pt x="509" y="510"/>
                  </a:moveTo>
                  <a:lnTo>
                    <a:pt x="447" y="571"/>
                  </a:lnTo>
                  <a:cubicBezTo>
                    <a:pt x="441" y="577"/>
                    <a:pt x="434" y="581"/>
                    <a:pt x="427" y="582"/>
                  </a:cubicBezTo>
                  <a:cubicBezTo>
                    <a:pt x="418" y="583"/>
                    <a:pt x="409" y="581"/>
                    <a:pt x="404" y="575"/>
                  </a:cubicBezTo>
                  <a:lnTo>
                    <a:pt x="370" y="541"/>
                  </a:lnTo>
                  <a:lnTo>
                    <a:pt x="479" y="433"/>
                  </a:lnTo>
                  <a:lnTo>
                    <a:pt x="512" y="466"/>
                  </a:lnTo>
                  <a:cubicBezTo>
                    <a:pt x="523" y="477"/>
                    <a:pt x="522" y="496"/>
                    <a:pt x="509" y="510"/>
                  </a:cubicBezTo>
                  <a:close/>
                  <a:moveTo>
                    <a:pt x="357" y="28"/>
                  </a:moveTo>
                  <a:lnTo>
                    <a:pt x="131" y="28"/>
                  </a:lnTo>
                  <a:lnTo>
                    <a:pt x="131" y="117"/>
                  </a:lnTo>
                  <a:cubicBezTo>
                    <a:pt x="131" y="122"/>
                    <a:pt x="129" y="126"/>
                    <a:pt x="126" y="128"/>
                  </a:cubicBezTo>
                  <a:cubicBezTo>
                    <a:pt x="123" y="130"/>
                    <a:pt x="121" y="131"/>
                    <a:pt x="117" y="131"/>
                  </a:cubicBezTo>
                  <a:lnTo>
                    <a:pt x="28" y="131"/>
                  </a:lnTo>
                  <a:lnTo>
                    <a:pt x="28" y="466"/>
                  </a:lnTo>
                  <a:lnTo>
                    <a:pt x="295" y="466"/>
                  </a:lnTo>
                  <a:lnTo>
                    <a:pt x="235" y="406"/>
                  </a:lnTo>
                  <a:lnTo>
                    <a:pt x="215" y="387"/>
                  </a:lnTo>
                  <a:lnTo>
                    <a:pt x="235" y="367"/>
                  </a:lnTo>
                  <a:lnTo>
                    <a:pt x="304" y="298"/>
                  </a:lnTo>
                  <a:lnTo>
                    <a:pt x="324" y="278"/>
                  </a:lnTo>
                  <a:lnTo>
                    <a:pt x="344" y="298"/>
                  </a:lnTo>
                  <a:lnTo>
                    <a:pt x="357" y="311"/>
                  </a:lnTo>
                  <a:lnTo>
                    <a:pt x="357" y="28"/>
                  </a:lnTo>
                  <a:close/>
                  <a:moveTo>
                    <a:pt x="382" y="514"/>
                  </a:moveTo>
                  <a:lnTo>
                    <a:pt x="363" y="534"/>
                  </a:lnTo>
                  <a:lnTo>
                    <a:pt x="343" y="514"/>
                  </a:lnTo>
                  <a:lnTo>
                    <a:pt x="323" y="494"/>
                  </a:lnTo>
                  <a:lnTo>
                    <a:pt x="15" y="494"/>
                  </a:lnTo>
                  <a:cubicBezTo>
                    <a:pt x="15" y="494"/>
                    <a:pt x="14" y="494"/>
                    <a:pt x="14" y="494"/>
                  </a:cubicBezTo>
                  <a:cubicBezTo>
                    <a:pt x="7" y="494"/>
                    <a:pt x="0" y="488"/>
                    <a:pt x="0" y="480"/>
                  </a:cubicBezTo>
                  <a:lnTo>
                    <a:pt x="0" y="119"/>
                  </a:ln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1" y="114"/>
                  </a:cubicBezTo>
                  <a:cubicBezTo>
                    <a:pt x="1" y="111"/>
                    <a:pt x="3" y="109"/>
                    <a:pt x="5" y="107"/>
                  </a:cubicBezTo>
                  <a:lnTo>
                    <a:pt x="106" y="6"/>
                  </a:lnTo>
                  <a:cubicBezTo>
                    <a:pt x="109" y="3"/>
                    <a:pt x="112" y="1"/>
                    <a:pt x="116" y="0"/>
                  </a:cubicBezTo>
                  <a:cubicBezTo>
                    <a:pt x="116" y="0"/>
                    <a:pt x="116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368" y="0"/>
                  </a:lnTo>
                  <a:cubicBezTo>
                    <a:pt x="369" y="0"/>
                    <a:pt x="370" y="0"/>
                    <a:pt x="371" y="0"/>
                  </a:cubicBezTo>
                  <a:cubicBezTo>
                    <a:pt x="379" y="0"/>
                    <a:pt x="385" y="6"/>
                    <a:pt x="385" y="14"/>
                  </a:cubicBezTo>
                  <a:lnTo>
                    <a:pt x="385" y="339"/>
                  </a:lnTo>
                  <a:lnTo>
                    <a:pt x="452" y="406"/>
                  </a:lnTo>
                  <a:lnTo>
                    <a:pt x="471" y="425"/>
                  </a:lnTo>
                  <a:lnTo>
                    <a:pt x="452" y="445"/>
                  </a:lnTo>
                  <a:lnTo>
                    <a:pt x="382" y="514"/>
                  </a:lnTo>
                  <a:close/>
                  <a:moveTo>
                    <a:pt x="230" y="270"/>
                  </a:moveTo>
                  <a:lnTo>
                    <a:pt x="209" y="263"/>
                  </a:lnTo>
                  <a:cubicBezTo>
                    <a:pt x="205" y="262"/>
                    <a:pt x="202" y="261"/>
                    <a:pt x="201" y="263"/>
                  </a:cubicBezTo>
                  <a:cubicBezTo>
                    <a:pt x="199" y="265"/>
                    <a:pt x="199" y="267"/>
                    <a:pt x="201" y="271"/>
                  </a:cubicBezTo>
                  <a:lnTo>
                    <a:pt x="208" y="293"/>
                  </a:lnTo>
                  <a:lnTo>
                    <a:pt x="219" y="326"/>
                  </a:lnTo>
                  <a:lnTo>
                    <a:pt x="241" y="304"/>
                  </a:lnTo>
                  <a:lnTo>
                    <a:pt x="264" y="281"/>
                  </a:lnTo>
                  <a:lnTo>
                    <a:pt x="230" y="270"/>
                  </a:lnTo>
                  <a:close/>
                  <a:moveTo>
                    <a:pt x="261" y="323"/>
                  </a:moveTo>
                  <a:lnTo>
                    <a:pt x="239" y="346"/>
                  </a:lnTo>
                  <a:lnTo>
                    <a:pt x="207" y="378"/>
                  </a:lnTo>
                  <a:lnTo>
                    <a:pt x="193" y="335"/>
                  </a:lnTo>
                  <a:lnTo>
                    <a:pt x="182" y="302"/>
                  </a:lnTo>
                  <a:lnTo>
                    <a:pt x="175" y="281"/>
                  </a:lnTo>
                  <a:cubicBezTo>
                    <a:pt x="169" y="267"/>
                    <a:pt x="172" y="253"/>
                    <a:pt x="181" y="243"/>
                  </a:cubicBezTo>
                  <a:cubicBezTo>
                    <a:pt x="191" y="234"/>
                    <a:pt x="205" y="231"/>
                    <a:pt x="219" y="237"/>
                  </a:cubicBezTo>
                  <a:lnTo>
                    <a:pt x="239" y="244"/>
                  </a:lnTo>
                  <a:lnTo>
                    <a:pt x="273" y="255"/>
                  </a:lnTo>
                  <a:lnTo>
                    <a:pt x="316" y="269"/>
                  </a:lnTo>
                  <a:lnTo>
                    <a:pt x="283" y="301"/>
                  </a:lnTo>
                  <a:lnTo>
                    <a:pt x="261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104">
              <a:extLst>
                <a:ext uri="{FF2B5EF4-FFF2-40B4-BE49-F238E27FC236}">
                  <a16:creationId xmlns:a16="http://schemas.microsoft.com/office/drawing/2014/main" id="{D69429E2-1E84-4E7E-9371-B9D0F6B7C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25" y="150813"/>
              <a:ext cx="50419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微软雅黑" panose="020B0503020204020204" pitchFamily="34" charset="-122"/>
                </a:rPr>
                <a:t>用户的操作业务设计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3EE2219-04CD-47AD-AFAD-B233FA0D413E}"/>
              </a:ext>
            </a:extLst>
          </p:cNvPr>
          <p:cNvSpPr/>
          <p:nvPr/>
        </p:nvSpPr>
        <p:spPr>
          <a:xfrm>
            <a:off x="2518611" y="2366211"/>
            <a:ext cx="625642" cy="312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查询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1B637F-5596-43B2-91F1-84CAE394D341}"/>
              </a:ext>
            </a:extLst>
          </p:cNvPr>
          <p:cNvSpPr/>
          <p:nvPr/>
        </p:nvSpPr>
        <p:spPr>
          <a:xfrm>
            <a:off x="3144253" y="2366210"/>
            <a:ext cx="2045368" cy="3128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BCD836-C394-4E79-B69E-6F3CF2F91395}"/>
              </a:ext>
            </a:extLst>
          </p:cNvPr>
          <p:cNvSpPr/>
          <p:nvPr/>
        </p:nvSpPr>
        <p:spPr>
          <a:xfrm>
            <a:off x="2518611" y="2679032"/>
            <a:ext cx="625642" cy="312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更新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54870F-62B4-41E5-86AF-FB699BF14744}"/>
              </a:ext>
            </a:extLst>
          </p:cNvPr>
          <p:cNvSpPr/>
          <p:nvPr/>
        </p:nvSpPr>
        <p:spPr>
          <a:xfrm>
            <a:off x="3144253" y="2679031"/>
            <a:ext cx="2045368" cy="3128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查询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FB9CE0-638E-4444-BDEE-71924D9F95C4}"/>
              </a:ext>
            </a:extLst>
          </p:cNvPr>
          <p:cNvSpPr/>
          <p:nvPr/>
        </p:nvSpPr>
        <p:spPr>
          <a:xfrm>
            <a:off x="2518611" y="2991853"/>
            <a:ext cx="625642" cy="312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删除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0BC6A2-A1E7-4A10-AE8B-72EF24EFB13B}"/>
              </a:ext>
            </a:extLst>
          </p:cNvPr>
          <p:cNvSpPr/>
          <p:nvPr/>
        </p:nvSpPr>
        <p:spPr>
          <a:xfrm>
            <a:off x="3144253" y="2991852"/>
            <a:ext cx="2045368" cy="3128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查询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E89A20-BFA0-4CC8-9759-2156C58F1F6E}"/>
              </a:ext>
            </a:extLst>
          </p:cNvPr>
          <p:cNvSpPr/>
          <p:nvPr/>
        </p:nvSpPr>
        <p:spPr>
          <a:xfrm>
            <a:off x="2518611" y="3304673"/>
            <a:ext cx="625642" cy="312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增加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2B5F10B-96CB-4181-942B-27D0602C7A5D}"/>
              </a:ext>
            </a:extLst>
          </p:cNvPr>
          <p:cNvSpPr/>
          <p:nvPr/>
        </p:nvSpPr>
        <p:spPr>
          <a:xfrm>
            <a:off x="3144253" y="3304672"/>
            <a:ext cx="2045368" cy="3128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1758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D9C6DBD-05B9-4F47-8DB4-94C54B8E8FCE}"/>
              </a:ext>
            </a:extLst>
          </p:cNvPr>
          <p:cNvSpPr/>
          <p:nvPr/>
        </p:nvSpPr>
        <p:spPr>
          <a:xfrm>
            <a:off x="3006969" y="5955151"/>
            <a:ext cx="8040936" cy="8139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91146542-A1F7-466B-AB77-756EA6CEC86F}"/>
              </a:ext>
            </a:extLst>
          </p:cNvPr>
          <p:cNvSpPr>
            <a:spLocks/>
          </p:cNvSpPr>
          <p:nvPr/>
        </p:nvSpPr>
        <p:spPr bwMode="auto">
          <a:xfrm>
            <a:off x="211138" y="211138"/>
            <a:ext cx="455612" cy="530225"/>
          </a:xfrm>
          <a:custGeom>
            <a:avLst/>
            <a:gdLst>
              <a:gd name="T0" fmla="*/ 371059 w 749"/>
              <a:gd name="T1" fmla="*/ 167699 h 860"/>
              <a:gd name="T2" fmla="*/ 0 w 749"/>
              <a:gd name="T3" fmla="*/ 0 h 860"/>
              <a:gd name="T4" fmla="*/ 59613 w 749"/>
              <a:gd name="T5" fmla="*/ 415548 h 860"/>
              <a:gd name="T6" fmla="*/ 455612 w 749"/>
              <a:gd name="T7" fmla="*/ 530225 h 860"/>
              <a:gd name="T8" fmla="*/ 371059 w 749"/>
              <a:gd name="T9" fmla="*/ 167699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860">
                <a:moveTo>
                  <a:pt x="610" y="272"/>
                </a:moveTo>
                <a:lnTo>
                  <a:pt x="0" y="0"/>
                </a:lnTo>
                <a:lnTo>
                  <a:pt x="98" y="674"/>
                </a:lnTo>
                <a:lnTo>
                  <a:pt x="749" y="860"/>
                </a:lnTo>
                <a:lnTo>
                  <a:pt x="610" y="272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1AC1FE-A204-45AA-A98E-51FF2590975E}"/>
              </a:ext>
            </a:extLst>
          </p:cNvPr>
          <p:cNvGrpSpPr/>
          <p:nvPr/>
        </p:nvGrpSpPr>
        <p:grpSpPr>
          <a:xfrm>
            <a:off x="211138" y="144463"/>
            <a:ext cx="5995987" cy="601662"/>
            <a:chOff x="211138" y="144463"/>
            <a:chExt cx="5995987" cy="60166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4567CC8-18E4-44B7-B8B2-FBCECD80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13" y="377825"/>
              <a:ext cx="287337" cy="368300"/>
            </a:xfrm>
            <a:custGeom>
              <a:avLst/>
              <a:gdLst>
                <a:gd name="T0" fmla="*/ 287337 w 474"/>
                <a:gd name="T1" fmla="*/ 364580 h 594"/>
                <a:gd name="T2" fmla="*/ 203076 w 474"/>
                <a:gd name="T3" fmla="*/ 0 h 594"/>
                <a:gd name="T4" fmla="*/ 0 w 474"/>
                <a:gd name="T5" fmla="*/ 368300 h 594"/>
                <a:gd name="T6" fmla="*/ 287337 w 474"/>
                <a:gd name="T7" fmla="*/ 364580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4" h="594">
                  <a:moveTo>
                    <a:pt x="474" y="588"/>
                  </a:moveTo>
                  <a:lnTo>
                    <a:pt x="335" y="0"/>
                  </a:lnTo>
                  <a:lnTo>
                    <a:pt x="0" y="594"/>
                  </a:lnTo>
                  <a:lnTo>
                    <a:pt x="474" y="588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CCFA6E4-E3A8-45D0-8395-7634D04E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8" y="144463"/>
              <a:ext cx="900112" cy="515937"/>
            </a:xfrm>
            <a:custGeom>
              <a:avLst/>
              <a:gdLst>
                <a:gd name="T0" fmla="*/ 900112 w 1478"/>
                <a:gd name="T1" fmla="*/ 0 h 835"/>
                <a:gd name="T2" fmla="*/ 0 w 1478"/>
                <a:gd name="T3" fmla="*/ 66114 h 835"/>
                <a:gd name="T4" fmla="*/ 59683 w 1478"/>
                <a:gd name="T5" fmla="*/ 482571 h 835"/>
                <a:gd name="T6" fmla="*/ 669298 w 1478"/>
                <a:gd name="T7" fmla="*/ 515937 h 835"/>
                <a:gd name="T8" fmla="*/ 900112 w 1478"/>
                <a:gd name="T9" fmla="*/ 0 h 8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8" h="835">
                  <a:moveTo>
                    <a:pt x="1478" y="0"/>
                  </a:moveTo>
                  <a:lnTo>
                    <a:pt x="0" y="107"/>
                  </a:lnTo>
                  <a:lnTo>
                    <a:pt x="98" y="781"/>
                  </a:lnTo>
                  <a:lnTo>
                    <a:pt x="1099" y="835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5984CC5-F5DB-48CF-B5BD-3CB2C5799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3" y="257175"/>
              <a:ext cx="317500" cy="360363"/>
            </a:xfrm>
            <a:custGeom>
              <a:avLst/>
              <a:gdLst>
                <a:gd name="T0" fmla="*/ 271362 w 523"/>
                <a:gd name="T1" fmla="*/ 352946 h 583"/>
                <a:gd name="T2" fmla="*/ 245258 w 523"/>
                <a:gd name="T3" fmla="*/ 355418 h 583"/>
                <a:gd name="T4" fmla="*/ 290789 w 523"/>
                <a:gd name="T5" fmla="*/ 267645 h 583"/>
                <a:gd name="T6" fmla="*/ 309001 w 523"/>
                <a:gd name="T7" fmla="*/ 315240 h 583"/>
                <a:gd name="T8" fmla="*/ 79527 w 523"/>
                <a:gd name="T9" fmla="*/ 17307 h 583"/>
                <a:gd name="T10" fmla="*/ 76491 w 523"/>
                <a:gd name="T11" fmla="*/ 79119 h 583"/>
                <a:gd name="T12" fmla="*/ 71028 w 523"/>
                <a:gd name="T13" fmla="*/ 80974 h 583"/>
                <a:gd name="T14" fmla="*/ 71028 w 523"/>
                <a:gd name="T15" fmla="*/ 80974 h 583"/>
                <a:gd name="T16" fmla="*/ 16998 w 523"/>
                <a:gd name="T17" fmla="*/ 288043 h 583"/>
                <a:gd name="T18" fmla="*/ 142663 w 523"/>
                <a:gd name="T19" fmla="*/ 250956 h 583"/>
                <a:gd name="T20" fmla="*/ 142663 w 523"/>
                <a:gd name="T21" fmla="*/ 226849 h 583"/>
                <a:gd name="T22" fmla="*/ 196692 w 523"/>
                <a:gd name="T23" fmla="*/ 171837 h 583"/>
                <a:gd name="T24" fmla="*/ 216726 w 523"/>
                <a:gd name="T25" fmla="*/ 192235 h 583"/>
                <a:gd name="T26" fmla="*/ 231902 w 523"/>
                <a:gd name="T27" fmla="*/ 317713 h 583"/>
                <a:gd name="T28" fmla="*/ 208227 w 523"/>
                <a:gd name="T29" fmla="*/ 317713 h 583"/>
                <a:gd name="T30" fmla="*/ 9106 w 523"/>
                <a:gd name="T31" fmla="*/ 305350 h 583"/>
                <a:gd name="T32" fmla="*/ 8499 w 523"/>
                <a:gd name="T33" fmla="*/ 305350 h 583"/>
                <a:gd name="T34" fmla="*/ 0 w 523"/>
                <a:gd name="T35" fmla="*/ 73556 h 583"/>
                <a:gd name="T36" fmla="*/ 607 w 523"/>
                <a:gd name="T37" fmla="*/ 70465 h 583"/>
                <a:gd name="T38" fmla="*/ 64350 w 523"/>
                <a:gd name="T39" fmla="*/ 3709 h 583"/>
                <a:gd name="T40" fmla="*/ 71028 w 523"/>
                <a:gd name="T41" fmla="*/ 0 h 583"/>
                <a:gd name="T42" fmla="*/ 71028 w 523"/>
                <a:gd name="T43" fmla="*/ 0 h 583"/>
                <a:gd name="T44" fmla="*/ 71028 w 523"/>
                <a:gd name="T45" fmla="*/ 0 h 583"/>
                <a:gd name="T46" fmla="*/ 225225 w 523"/>
                <a:gd name="T47" fmla="*/ 0 h 583"/>
                <a:gd name="T48" fmla="*/ 233724 w 523"/>
                <a:gd name="T49" fmla="*/ 209542 h 583"/>
                <a:gd name="T50" fmla="*/ 285932 w 523"/>
                <a:gd name="T51" fmla="*/ 262700 h 583"/>
                <a:gd name="T52" fmla="*/ 231902 w 523"/>
                <a:gd name="T53" fmla="*/ 317713 h 583"/>
                <a:gd name="T54" fmla="*/ 126879 w 523"/>
                <a:gd name="T55" fmla="*/ 162565 h 583"/>
                <a:gd name="T56" fmla="*/ 122022 w 523"/>
                <a:gd name="T57" fmla="*/ 167510 h 583"/>
                <a:gd name="T58" fmla="*/ 132949 w 523"/>
                <a:gd name="T59" fmla="*/ 201507 h 583"/>
                <a:gd name="T60" fmla="*/ 160268 w 523"/>
                <a:gd name="T61" fmla="*/ 173691 h 583"/>
                <a:gd name="T62" fmla="*/ 158446 w 523"/>
                <a:gd name="T63" fmla="*/ 199652 h 583"/>
                <a:gd name="T64" fmla="*/ 125664 w 523"/>
                <a:gd name="T65" fmla="*/ 233649 h 583"/>
                <a:gd name="T66" fmla="*/ 110488 w 523"/>
                <a:gd name="T67" fmla="*/ 186672 h 583"/>
                <a:gd name="T68" fmla="*/ 109880 w 523"/>
                <a:gd name="T69" fmla="*/ 150203 h 583"/>
                <a:gd name="T70" fmla="*/ 145091 w 523"/>
                <a:gd name="T71" fmla="*/ 150821 h 583"/>
                <a:gd name="T72" fmla="*/ 191836 w 523"/>
                <a:gd name="T73" fmla="*/ 166274 h 583"/>
                <a:gd name="T74" fmla="*/ 158446 w 523"/>
                <a:gd name="T75" fmla="*/ 199652 h 5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3" h="583">
                  <a:moveTo>
                    <a:pt x="509" y="510"/>
                  </a:moveTo>
                  <a:lnTo>
                    <a:pt x="447" y="571"/>
                  </a:lnTo>
                  <a:cubicBezTo>
                    <a:pt x="441" y="577"/>
                    <a:pt x="434" y="581"/>
                    <a:pt x="427" y="582"/>
                  </a:cubicBezTo>
                  <a:cubicBezTo>
                    <a:pt x="418" y="583"/>
                    <a:pt x="409" y="581"/>
                    <a:pt x="404" y="575"/>
                  </a:cubicBezTo>
                  <a:lnTo>
                    <a:pt x="370" y="541"/>
                  </a:lnTo>
                  <a:lnTo>
                    <a:pt x="479" y="433"/>
                  </a:lnTo>
                  <a:lnTo>
                    <a:pt x="512" y="466"/>
                  </a:lnTo>
                  <a:cubicBezTo>
                    <a:pt x="523" y="477"/>
                    <a:pt x="522" y="496"/>
                    <a:pt x="509" y="510"/>
                  </a:cubicBezTo>
                  <a:close/>
                  <a:moveTo>
                    <a:pt x="357" y="28"/>
                  </a:moveTo>
                  <a:lnTo>
                    <a:pt x="131" y="28"/>
                  </a:lnTo>
                  <a:lnTo>
                    <a:pt x="131" y="117"/>
                  </a:lnTo>
                  <a:cubicBezTo>
                    <a:pt x="131" y="122"/>
                    <a:pt x="129" y="126"/>
                    <a:pt x="126" y="128"/>
                  </a:cubicBezTo>
                  <a:cubicBezTo>
                    <a:pt x="123" y="130"/>
                    <a:pt x="121" y="131"/>
                    <a:pt x="117" y="131"/>
                  </a:cubicBezTo>
                  <a:lnTo>
                    <a:pt x="28" y="131"/>
                  </a:lnTo>
                  <a:lnTo>
                    <a:pt x="28" y="466"/>
                  </a:lnTo>
                  <a:lnTo>
                    <a:pt x="295" y="466"/>
                  </a:lnTo>
                  <a:lnTo>
                    <a:pt x="235" y="406"/>
                  </a:lnTo>
                  <a:lnTo>
                    <a:pt x="215" y="387"/>
                  </a:lnTo>
                  <a:lnTo>
                    <a:pt x="235" y="367"/>
                  </a:lnTo>
                  <a:lnTo>
                    <a:pt x="304" y="298"/>
                  </a:lnTo>
                  <a:lnTo>
                    <a:pt x="324" y="278"/>
                  </a:lnTo>
                  <a:lnTo>
                    <a:pt x="344" y="298"/>
                  </a:lnTo>
                  <a:lnTo>
                    <a:pt x="357" y="311"/>
                  </a:lnTo>
                  <a:lnTo>
                    <a:pt x="357" y="28"/>
                  </a:lnTo>
                  <a:close/>
                  <a:moveTo>
                    <a:pt x="382" y="514"/>
                  </a:moveTo>
                  <a:lnTo>
                    <a:pt x="363" y="534"/>
                  </a:lnTo>
                  <a:lnTo>
                    <a:pt x="343" y="514"/>
                  </a:lnTo>
                  <a:lnTo>
                    <a:pt x="323" y="494"/>
                  </a:lnTo>
                  <a:lnTo>
                    <a:pt x="15" y="494"/>
                  </a:lnTo>
                  <a:cubicBezTo>
                    <a:pt x="15" y="494"/>
                    <a:pt x="14" y="494"/>
                    <a:pt x="14" y="494"/>
                  </a:cubicBezTo>
                  <a:cubicBezTo>
                    <a:pt x="7" y="494"/>
                    <a:pt x="0" y="488"/>
                    <a:pt x="0" y="480"/>
                  </a:cubicBezTo>
                  <a:lnTo>
                    <a:pt x="0" y="119"/>
                  </a:ln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1" y="114"/>
                  </a:cubicBezTo>
                  <a:cubicBezTo>
                    <a:pt x="1" y="111"/>
                    <a:pt x="3" y="109"/>
                    <a:pt x="5" y="107"/>
                  </a:cubicBezTo>
                  <a:lnTo>
                    <a:pt x="106" y="6"/>
                  </a:lnTo>
                  <a:cubicBezTo>
                    <a:pt x="109" y="3"/>
                    <a:pt x="112" y="1"/>
                    <a:pt x="116" y="0"/>
                  </a:cubicBezTo>
                  <a:cubicBezTo>
                    <a:pt x="116" y="0"/>
                    <a:pt x="116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368" y="0"/>
                  </a:lnTo>
                  <a:cubicBezTo>
                    <a:pt x="369" y="0"/>
                    <a:pt x="370" y="0"/>
                    <a:pt x="371" y="0"/>
                  </a:cubicBezTo>
                  <a:cubicBezTo>
                    <a:pt x="379" y="0"/>
                    <a:pt x="385" y="6"/>
                    <a:pt x="385" y="14"/>
                  </a:cubicBezTo>
                  <a:lnTo>
                    <a:pt x="385" y="339"/>
                  </a:lnTo>
                  <a:lnTo>
                    <a:pt x="452" y="406"/>
                  </a:lnTo>
                  <a:lnTo>
                    <a:pt x="471" y="425"/>
                  </a:lnTo>
                  <a:lnTo>
                    <a:pt x="452" y="445"/>
                  </a:lnTo>
                  <a:lnTo>
                    <a:pt x="382" y="514"/>
                  </a:lnTo>
                  <a:close/>
                  <a:moveTo>
                    <a:pt x="230" y="270"/>
                  </a:moveTo>
                  <a:lnTo>
                    <a:pt x="209" y="263"/>
                  </a:lnTo>
                  <a:cubicBezTo>
                    <a:pt x="205" y="262"/>
                    <a:pt x="202" y="261"/>
                    <a:pt x="201" y="263"/>
                  </a:cubicBezTo>
                  <a:cubicBezTo>
                    <a:pt x="199" y="265"/>
                    <a:pt x="199" y="267"/>
                    <a:pt x="201" y="271"/>
                  </a:cubicBezTo>
                  <a:lnTo>
                    <a:pt x="208" y="293"/>
                  </a:lnTo>
                  <a:lnTo>
                    <a:pt x="219" y="326"/>
                  </a:lnTo>
                  <a:lnTo>
                    <a:pt x="241" y="304"/>
                  </a:lnTo>
                  <a:lnTo>
                    <a:pt x="264" y="281"/>
                  </a:lnTo>
                  <a:lnTo>
                    <a:pt x="230" y="270"/>
                  </a:lnTo>
                  <a:close/>
                  <a:moveTo>
                    <a:pt x="261" y="323"/>
                  </a:moveTo>
                  <a:lnTo>
                    <a:pt x="239" y="346"/>
                  </a:lnTo>
                  <a:lnTo>
                    <a:pt x="207" y="378"/>
                  </a:lnTo>
                  <a:lnTo>
                    <a:pt x="193" y="335"/>
                  </a:lnTo>
                  <a:lnTo>
                    <a:pt x="182" y="302"/>
                  </a:lnTo>
                  <a:lnTo>
                    <a:pt x="175" y="281"/>
                  </a:lnTo>
                  <a:cubicBezTo>
                    <a:pt x="169" y="267"/>
                    <a:pt x="172" y="253"/>
                    <a:pt x="181" y="243"/>
                  </a:cubicBezTo>
                  <a:cubicBezTo>
                    <a:pt x="191" y="234"/>
                    <a:pt x="205" y="231"/>
                    <a:pt x="219" y="237"/>
                  </a:cubicBezTo>
                  <a:lnTo>
                    <a:pt x="239" y="244"/>
                  </a:lnTo>
                  <a:lnTo>
                    <a:pt x="273" y="255"/>
                  </a:lnTo>
                  <a:lnTo>
                    <a:pt x="316" y="269"/>
                  </a:lnTo>
                  <a:lnTo>
                    <a:pt x="283" y="301"/>
                  </a:lnTo>
                  <a:lnTo>
                    <a:pt x="261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104">
              <a:extLst>
                <a:ext uri="{FF2B5EF4-FFF2-40B4-BE49-F238E27FC236}">
                  <a16:creationId xmlns:a16="http://schemas.microsoft.com/office/drawing/2014/main" id="{D69429E2-1E84-4E7E-9371-B9D0F6B7C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25" y="150813"/>
              <a:ext cx="50419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</a:rPr>
                <a:t>数据库连接配置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19F10C7-A76F-44A2-A715-5E9D3DFD3AD7}"/>
              </a:ext>
            </a:extLst>
          </p:cNvPr>
          <p:cNvSpPr/>
          <p:nvPr/>
        </p:nvSpPr>
        <p:spPr>
          <a:xfrm>
            <a:off x="5776360" y="1805390"/>
            <a:ext cx="2901652" cy="7212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DatabaseConnection</a:t>
            </a:r>
            <a:endParaRPr lang="en-US" altLang="zh-CN" sz="1400" dirty="0"/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B159C3-3E3E-4AFB-9609-AA8DC02DA3E0}"/>
              </a:ext>
            </a:extLst>
          </p:cNvPr>
          <p:cNvSpPr/>
          <p:nvPr/>
        </p:nvSpPr>
        <p:spPr>
          <a:xfrm>
            <a:off x="5776359" y="2527285"/>
            <a:ext cx="2901652" cy="25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0FE4C4-0495-412A-8955-5A7093DA5074}"/>
              </a:ext>
            </a:extLst>
          </p:cNvPr>
          <p:cNvSpPr/>
          <p:nvPr/>
        </p:nvSpPr>
        <p:spPr>
          <a:xfrm>
            <a:off x="5776359" y="2768900"/>
            <a:ext cx="2901652" cy="523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getConnection</a:t>
            </a:r>
            <a:r>
              <a:rPr lang="en-US" altLang="zh-CN" sz="1400" dirty="0"/>
              <a:t>(): Connection</a:t>
            </a:r>
          </a:p>
          <a:p>
            <a:pPr algn="ctr"/>
            <a:r>
              <a:rPr lang="en-US" altLang="zh-CN" sz="1400" dirty="0"/>
              <a:t>+ close(): void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B94628-7257-40A7-9FFD-130E4F9B0A0A}"/>
              </a:ext>
            </a:extLst>
          </p:cNvPr>
          <p:cNvSpPr/>
          <p:nvPr/>
        </p:nvSpPr>
        <p:spPr>
          <a:xfrm>
            <a:off x="3187263" y="4178064"/>
            <a:ext cx="2278007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OracleDatabaseConnection</a:t>
            </a:r>
            <a:endParaRPr lang="en-US" altLang="zh-CN" sz="1400" i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9D4457-E05D-400E-BDE1-B283E87C9D0D}"/>
              </a:ext>
            </a:extLst>
          </p:cNvPr>
          <p:cNvSpPr/>
          <p:nvPr/>
        </p:nvSpPr>
        <p:spPr>
          <a:xfrm>
            <a:off x="3187262" y="4899960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0DEEB9-5F34-4052-85E4-AD94E54ADAF1}"/>
              </a:ext>
            </a:extLst>
          </p:cNvPr>
          <p:cNvSpPr/>
          <p:nvPr/>
        </p:nvSpPr>
        <p:spPr>
          <a:xfrm>
            <a:off x="3187262" y="5161707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EFE850-226B-4579-AEE4-D2B9E5AEBD96}"/>
              </a:ext>
            </a:extLst>
          </p:cNvPr>
          <p:cNvSpPr/>
          <p:nvPr/>
        </p:nvSpPr>
        <p:spPr>
          <a:xfrm>
            <a:off x="5978582" y="4178064"/>
            <a:ext cx="2278007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MysqlDatabaseConnection</a:t>
            </a:r>
            <a:endParaRPr lang="en-US" altLang="zh-CN" sz="1400" i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F83568-76C7-4BD2-8467-D17F84F121ED}"/>
              </a:ext>
            </a:extLst>
          </p:cNvPr>
          <p:cNvSpPr/>
          <p:nvPr/>
        </p:nvSpPr>
        <p:spPr>
          <a:xfrm>
            <a:off x="8769898" y="4178064"/>
            <a:ext cx="2278007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PostgresDatabaseConnection</a:t>
            </a:r>
            <a:endParaRPr lang="en-US" altLang="zh-CN" sz="1400" i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BD520111-6C64-4D2F-AEDC-C8F86C45EE3E}"/>
              </a:ext>
            </a:extLst>
          </p:cNvPr>
          <p:cNvSpPr/>
          <p:nvPr/>
        </p:nvSpPr>
        <p:spPr>
          <a:xfrm>
            <a:off x="6137017" y="3304324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CC1DCFC-3316-4CED-93F6-7F3E372227BB}"/>
              </a:ext>
            </a:extLst>
          </p:cNvPr>
          <p:cNvCxnSpPr>
            <a:cxnSpLocks/>
            <a:stCxn id="35" idx="3"/>
            <a:endCxn id="26" idx="0"/>
          </p:cNvCxnSpPr>
          <p:nvPr/>
        </p:nvCxnSpPr>
        <p:spPr>
          <a:xfrm rot="5400000">
            <a:off x="4953188" y="2869908"/>
            <a:ext cx="681235" cy="1935076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DC7F11B0-3DC6-4183-ABC1-A55FBCF6CAD9}"/>
              </a:ext>
            </a:extLst>
          </p:cNvPr>
          <p:cNvSpPr/>
          <p:nvPr/>
        </p:nvSpPr>
        <p:spPr>
          <a:xfrm>
            <a:off x="7913685" y="3319812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124AF2A-C00A-4FAA-81F7-59F797F34B90}"/>
              </a:ext>
            </a:extLst>
          </p:cNvPr>
          <p:cNvCxnSpPr>
            <a:cxnSpLocks/>
            <a:stCxn id="37" idx="3"/>
            <a:endCxn id="32" idx="0"/>
          </p:cNvCxnSpPr>
          <p:nvPr/>
        </p:nvCxnSpPr>
        <p:spPr>
          <a:xfrm rot="16200000" flipH="1">
            <a:off x="8640583" y="2909744"/>
            <a:ext cx="665747" cy="1870891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4273851C-B828-4BBA-981C-C73E7E3F4938}"/>
              </a:ext>
            </a:extLst>
          </p:cNvPr>
          <p:cNvSpPr/>
          <p:nvPr/>
        </p:nvSpPr>
        <p:spPr>
          <a:xfrm>
            <a:off x="7041411" y="3304324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A8AA876-9A85-433D-A3F2-4DF74117C246}"/>
              </a:ext>
            </a:extLst>
          </p:cNvPr>
          <p:cNvCxnSpPr>
            <a:cxnSpLocks/>
            <a:stCxn id="39" idx="3"/>
            <a:endCxn id="29" idx="0"/>
          </p:cNvCxnSpPr>
          <p:nvPr/>
        </p:nvCxnSpPr>
        <p:spPr>
          <a:xfrm rot="5400000">
            <a:off x="6801045" y="3813371"/>
            <a:ext cx="681235" cy="48151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A7E77E71-F6F2-47A4-BD11-8C3D6C4916F9}"/>
              </a:ext>
            </a:extLst>
          </p:cNvPr>
          <p:cNvSpPr/>
          <p:nvPr/>
        </p:nvSpPr>
        <p:spPr>
          <a:xfrm>
            <a:off x="3572306" y="6094948"/>
            <a:ext cx="1299395" cy="561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Oracle</a:t>
            </a:r>
            <a:endParaRPr lang="zh-CN" altLang="en-US" sz="1400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B9305D55-46F7-49F2-B3D6-0E0309D0DA24}"/>
              </a:ext>
            </a:extLst>
          </p:cNvPr>
          <p:cNvSpPr/>
          <p:nvPr/>
        </p:nvSpPr>
        <p:spPr>
          <a:xfrm>
            <a:off x="4113720" y="5490126"/>
            <a:ext cx="216568" cy="417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0FF01643-67D3-4152-99BF-069724170684}"/>
              </a:ext>
            </a:extLst>
          </p:cNvPr>
          <p:cNvSpPr/>
          <p:nvPr/>
        </p:nvSpPr>
        <p:spPr>
          <a:xfrm>
            <a:off x="7057453" y="5490126"/>
            <a:ext cx="216568" cy="417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F3EBA3E4-A52F-4D65-B0C2-1506FE16C6C7}"/>
              </a:ext>
            </a:extLst>
          </p:cNvPr>
          <p:cNvSpPr/>
          <p:nvPr/>
        </p:nvSpPr>
        <p:spPr>
          <a:xfrm>
            <a:off x="9800613" y="5490126"/>
            <a:ext cx="216568" cy="417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磁盘 45">
            <a:extLst>
              <a:ext uri="{FF2B5EF4-FFF2-40B4-BE49-F238E27FC236}">
                <a16:creationId xmlns:a16="http://schemas.microsoft.com/office/drawing/2014/main" id="{4B11F47A-C241-4E13-B39A-D28687F7AE06}"/>
              </a:ext>
            </a:extLst>
          </p:cNvPr>
          <p:cNvSpPr/>
          <p:nvPr/>
        </p:nvSpPr>
        <p:spPr>
          <a:xfrm>
            <a:off x="6516039" y="6094948"/>
            <a:ext cx="1299395" cy="561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47" name="流程图: 磁盘 46">
            <a:extLst>
              <a:ext uri="{FF2B5EF4-FFF2-40B4-BE49-F238E27FC236}">
                <a16:creationId xmlns:a16="http://schemas.microsoft.com/office/drawing/2014/main" id="{3FA13840-B798-4D6B-96A1-19BFDB0819B5}"/>
              </a:ext>
            </a:extLst>
          </p:cNvPr>
          <p:cNvSpPr/>
          <p:nvPr/>
        </p:nvSpPr>
        <p:spPr>
          <a:xfrm>
            <a:off x="9259199" y="6094948"/>
            <a:ext cx="1299395" cy="561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Postgres</a:t>
            </a:r>
            <a:endParaRPr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FD8B917-2E0D-4F6E-8707-0991D7875A1D}"/>
              </a:ext>
            </a:extLst>
          </p:cNvPr>
          <p:cNvSpPr/>
          <p:nvPr/>
        </p:nvSpPr>
        <p:spPr>
          <a:xfrm>
            <a:off x="1741779" y="1805390"/>
            <a:ext cx="2278007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DBCFactory</a:t>
            </a:r>
            <a:endParaRPr lang="en-US" altLang="zh-CN" sz="1400" i="1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96D60F-91FF-4474-AF74-207B79642C7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019784" y="2154114"/>
            <a:ext cx="1756576" cy="118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形 59" descr="Internet">
            <a:extLst>
              <a:ext uri="{FF2B5EF4-FFF2-40B4-BE49-F238E27FC236}">
                <a16:creationId xmlns:a16="http://schemas.microsoft.com/office/drawing/2014/main" id="{93CA7E12-3C02-4597-A018-AF00B818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99" y="525613"/>
            <a:ext cx="914400" cy="914400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D7808FA2-8BF1-422E-954F-CD7FC53329FC}"/>
              </a:ext>
            </a:extLst>
          </p:cNvPr>
          <p:cNvSpPr/>
          <p:nvPr/>
        </p:nvSpPr>
        <p:spPr>
          <a:xfrm>
            <a:off x="5978578" y="4899960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D2FB61-C2F8-42A3-BD30-8DC69142D917}"/>
              </a:ext>
            </a:extLst>
          </p:cNvPr>
          <p:cNvSpPr/>
          <p:nvPr/>
        </p:nvSpPr>
        <p:spPr>
          <a:xfrm>
            <a:off x="5978578" y="5161707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5C05863-F7AE-4560-8D9F-0371DE11DA74}"/>
              </a:ext>
            </a:extLst>
          </p:cNvPr>
          <p:cNvSpPr/>
          <p:nvPr/>
        </p:nvSpPr>
        <p:spPr>
          <a:xfrm>
            <a:off x="8769898" y="4891756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D23492-D344-4DD5-A536-EC845E71B3C0}"/>
              </a:ext>
            </a:extLst>
          </p:cNvPr>
          <p:cNvSpPr/>
          <p:nvPr/>
        </p:nvSpPr>
        <p:spPr>
          <a:xfrm>
            <a:off x="8769898" y="5153503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29250DFC-5647-4843-B8CE-A8C383CAC0CA}"/>
              </a:ext>
            </a:extLst>
          </p:cNvPr>
          <p:cNvCxnSpPr>
            <a:cxnSpLocks/>
            <a:stCxn id="60" idx="1"/>
            <a:endCxn id="54" idx="0"/>
          </p:cNvCxnSpPr>
          <p:nvPr/>
        </p:nvCxnSpPr>
        <p:spPr>
          <a:xfrm rot="10800000" flipV="1">
            <a:off x="2880783" y="982812"/>
            <a:ext cx="1627716" cy="8225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154E4CA-0ECA-43A2-8E8D-CCFEE1B13C96}"/>
              </a:ext>
            </a:extLst>
          </p:cNvPr>
          <p:cNvSpPr/>
          <p:nvPr/>
        </p:nvSpPr>
        <p:spPr>
          <a:xfrm>
            <a:off x="4449743" y="5554327"/>
            <a:ext cx="649797" cy="2617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驱动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393CBAC-694A-44D1-BAB4-6CE1C42E7BAF}"/>
              </a:ext>
            </a:extLst>
          </p:cNvPr>
          <p:cNvSpPr/>
          <p:nvPr/>
        </p:nvSpPr>
        <p:spPr>
          <a:xfrm>
            <a:off x="7388214" y="5554327"/>
            <a:ext cx="649797" cy="2617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驱动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5BBB2A7-ED92-4951-98BB-080608B6EAAA}"/>
              </a:ext>
            </a:extLst>
          </p:cNvPr>
          <p:cNvSpPr/>
          <p:nvPr/>
        </p:nvSpPr>
        <p:spPr>
          <a:xfrm>
            <a:off x="10140206" y="5554327"/>
            <a:ext cx="649797" cy="2617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驱动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60B3E4-382F-4C56-A392-7325B75E6434}"/>
              </a:ext>
            </a:extLst>
          </p:cNvPr>
          <p:cNvSpPr txBox="1"/>
          <p:nvPr/>
        </p:nvSpPr>
        <p:spPr>
          <a:xfrm>
            <a:off x="2929575" y="1097161"/>
            <a:ext cx="143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用户只关心取得</a:t>
            </a:r>
            <a:r>
              <a:rPr lang="en-US" altLang="zh-CN" sz="1400" dirty="0"/>
              <a:t>Connection</a:t>
            </a:r>
            <a:endParaRPr lang="zh-CN" altLang="en-US" sz="1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2B0EBFD-D0D1-4615-95D6-7EDAD36A317C}"/>
              </a:ext>
            </a:extLst>
          </p:cNvPr>
          <p:cNvSpPr/>
          <p:nvPr/>
        </p:nvSpPr>
        <p:spPr>
          <a:xfrm>
            <a:off x="1741777" y="2507363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5D38837-CFA8-45B1-90F3-D566293F02C9}"/>
              </a:ext>
            </a:extLst>
          </p:cNvPr>
          <p:cNvSpPr/>
          <p:nvPr/>
        </p:nvSpPr>
        <p:spPr>
          <a:xfrm>
            <a:off x="1741777" y="2769110"/>
            <a:ext cx="2278007" cy="261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7E4B123-40E2-4CC2-97C8-975EECC83046}"/>
              </a:ext>
            </a:extLst>
          </p:cNvPr>
          <p:cNvCxnSpPr>
            <a:cxnSpLocks/>
            <a:stCxn id="60" idx="3"/>
            <a:endCxn id="20" idx="0"/>
          </p:cNvCxnSpPr>
          <p:nvPr/>
        </p:nvCxnSpPr>
        <p:spPr>
          <a:xfrm>
            <a:off x="5422899" y="982813"/>
            <a:ext cx="1804287" cy="8225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716EA5E-D71E-4B38-9407-581FACF9D406}"/>
              </a:ext>
            </a:extLst>
          </p:cNvPr>
          <p:cNvSpPr txBox="1"/>
          <p:nvPr/>
        </p:nvSpPr>
        <p:spPr>
          <a:xfrm>
            <a:off x="5776359" y="1085997"/>
            <a:ext cx="143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取得连接后只关心数据库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6BE7CA4E-0FD1-465A-AB3E-F7D941B6BFC8}"/>
              </a:ext>
            </a:extLst>
          </p:cNvPr>
          <p:cNvCxnSpPr>
            <a:cxnSpLocks/>
            <a:stCxn id="60" idx="0"/>
            <a:endCxn id="85" idx="3"/>
          </p:cNvCxnSpPr>
          <p:nvPr/>
        </p:nvCxnSpPr>
        <p:spPr>
          <a:xfrm rot="16200000" flipH="1">
            <a:off x="5088555" y="402757"/>
            <a:ext cx="5836494" cy="6082206"/>
          </a:xfrm>
          <a:prstGeom prst="bentConnector4">
            <a:avLst>
              <a:gd name="adj1" fmla="val -3917"/>
              <a:gd name="adj2" fmla="val 1037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形 89" descr="文档">
            <a:extLst>
              <a:ext uri="{FF2B5EF4-FFF2-40B4-BE49-F238E27FC236}">
                <a16:creationId xmlns:a16="http://schemas.microsoft.com/office/drawing/2014/main" id="{D01FCDF6-6C30-4F60-A079-E378E1AE3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157" y="894188"/>
            <a:ext cx="914400" cy="914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755F2469-3714-4376-9E52-49C543F91DFC}"/>
              </a:ext>
            </a:extLst>
          </p:cNvPr>
          <p:cNvSpPr txBox="1"/>
          <p:nvPr/>
        </p:nvSpPr>
        <p:spPr>
          <a:xfrm>
            <a:off x="1198065" y="89873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/>
              <a:t>属性文件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1A6CC3E-9F3A-4111-AAC1-9AE38C2E0B09}"/>
              </a:ext>
            </a:extLst>
          </p:cNvPr>
          <p:cNvSpPr/>
          <p:nvPr/>
        </p:nvSpPr>
        <p:spPr>
          <a:xfrm>
            <a:off x="8973456" y="741363"/>
            <a:ext cx="1870891" cy="8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驱动程序</a:t>
            </a:r>
            <a:endParaRPr lang="en-US" altLang="zh-CN" sz="1200" dirty="0"/>
          </a:p>
          <a:p>
            <a:r>
              <a:rPr lang="zh-CN" altLang="en-US" sz="1200" dirty="0"/>
              <a:t>连接地址</a:t>
            </a:r>
            <a:endParaRPr lang="en-US" altLang="zh-CN" sz="1200" dirty="0"/>
          </a:p>
          <a:p>
            <a:r>
              <a:rPr lang="zh-CN" altLang="en-US" sz="1200" dirty="0"/>
              <a:t>用户名</a:t>
            </a:r>
            <a:endParaRPr lang="en-US" altLang="zh-CN" sz="1200" dirty="0"/>
          </a:p>
          <a:p>
            <a:r>
              <a:rPr lang="zh-CN" altLang="en-US" sz="1200" dirty="0"/>
              <a:t>密码</a:t>
            </a:r>
          </a:p>
        </p:txBody>
      </p:sp>
    </p:spTree>
    <p:extLst>
      <p:ext uri="{BB962C8B-B14F-4D97-AF65-F5344CB8AC3E}">
        <p14:creationId xmlns:p14="http://schemas.microsoft.com/office/powerpoint/2010/main" val="4649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128</Words>
  <Application>Microsoft Office PowerPoint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华文彩云</vt:lpstr>
      <vt:lpstr>微软雅黑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136</cp:revision>
  <dcterms:created xsi:type="dcterms:W3CDTF">2019-02-12T06:43:25Z</dcterms:created>
  <dcterms:modified xsi:type="dcterms:W3CDTF">2019-03-26T01:50:23Z</dcterms:modified>
</cp:coreProperties>
</file>