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F4F557-0E03-4CC1-B0B4-24A1228972E2}"/>
              </a:ext>
            </a:extLst>
          </p:cNvPr>
          <p:cNvSpPr txBox="1"/>
          <p:nvPr/>
        </p:nvSpPr>
        <p:spPr>
          <a:xfrm>
            <a:off x="673768" y="3689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国际化程序实现</a:t>
            </a:r>
          </a:p>
        </p:txBody>
      </p:sp>
      <p:pic>
        <p:nvPicPr>
          <p:cNvPr id="6" name="图形 5" descr="文档">
            <a:extLst>
              <a:ext uri="{FF2B5EF4-FFF2-40B4-BE49-F238E27FC236}">
                <a16:creationId xmlns:a16="http://schemas.microsoft.com/office/drawing/2014/main" id="{E2118FD2-E6CD-4EE5-8758-B2D5BC5C8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3757" y="4259179"/>
            <a:ext cx="1038727" cy="1038727"/>
          </a:xfrm>
          <a:prstGeom prst="rect">
            <a:avLst/>
          </a:prstGeom>
        </p:spPr>
      </p:pic>
      <p:sp>
        <p:nvSpPr>
          <p:cNvPr id="8" name="立方体 7">
            <a:extLst>
              <a:ext uri="{FF2B5EF4-FFF2-40B4-BE49-F238E27FC236}">
                <a16:creationId xmlns:a16="http://schemas.microsoft.com/office/drawing/2014/main" id="{F8A60616-A723-440B-BC6A-76FC5FAEEA51}"/>
              </a:ext>
            </a:extLst>
          </p:cNvPr>
          <p:cNvSpPr/>
          <p:nvPr/>
        </p:nvSpPr>
        <p:spPr>
          <a:xfrm>
            <a:off x="3593432" y="2113546"/>
            <a:ext cx="2045368" cy="72189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软件项目</a:t>
            </a:r>
          </a:p>
        </p:txBody>
      </p:sp>
      <p:pic>
        <p:nvPicPr>
          <p:cNvPr id="10" name="图形 9" descr="Internet">
            <a:extLst>
              <a:ext uri="{FF2B5EF4-FFF2-40B4-BE49-F238E27FC236}">
                <a16:creationId xmlns:a16="http://schemas.microsoft.com/office/drawing/2014/main" id="{25F5B13C-1426-475D-9727-5208F3BB8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9811" y="1544052"/>
            <a:ext cx="1780673" cy="1780673"/>
          </a:xfrm>
          <a:prstGeom prst="rect">
            <a:avLst/>
          </a:prstGeom>
        </p:spPr>
      </p:pic>
      <p:pic>
        <p:nvPicPr>
          <p:cNvPr id="11" name="图形 10" descr="文档">
            <a:extLst>
              <a:ext uri="{FF2B5EF4-FFF2-40B4-BE49-F238E27FC236}">
                <a16:creationId xmlns:a16="http://schemas.microsoft.com/office/drawing/2014/main" id="{B10912DF-CE1A-447A-9D14-EEA25042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744" y="4259178"/>
            <a:ext cx="1038727" cy="103872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D9D8E2D-0F56-4426-B928-3E7EA4FB48DB}"/>
              </a:ext>
            </a:extLst>
          </p:cNvPr>
          <p:cNvSpPr txBox="1"/>
          <p:nvPr/>
        </p:nvSpPr>
        <p:spPr>
          <a:xfrm>
            <a:off x="4171377" y="45938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5E8FFE-328F-4772-BA34-62C7A40D8BBC}"/>
              </a:ext>
            </a:extLst>
          </p:cNvPr>
          <p:cNvSpPr txBox="1"/>
          <p:nvPr/>
        </p:nvSpPr>
        <p:spPr>
          <a:xfrm>
            <a:off x="1909011" y="5297905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英文信息资源文件</a:t>
            </a:r>
            <a:endParaRPr lang="en-US" altLang="zh-CN" sz="1100" dirty="0"/>
          </a:p>
          <a:p>
            <a:r>
              <a:rPr lang="en-US" altLang="zh-CN" sz="1100" dirty="0" err="1"/>
              <a:t>Message_en_US.properties</a:t>
            </a:r>
            <a:endParaRPr lang="zh-CN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43D54F-EAE7-4F14-8912-ED59AB807346}"/>
              </a:ext>
            </a:extLst>
          </p:cNvPr>
          <p:cNvSpPr txBox="1"/>
          <p:nvPr/>
        </p:nvSpPr>
        <p:spPr>
          <a:xfrm>
            <a:off x="5238662" y="5297904"/>
            <a:ext cx="1814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中文信息资源文件</a:t>
            </a:r>
            <a:endParaRPr lang="en-US" altLang="zh-CN" sz="1100" dirty="0"/>
          </a:p>
          <a:p>
            <a:r>
              <a:rPr lang="en-US" altLang="zh-CN" sz="1100" dirty="0" err="1"/>
              <a:t>Message_zh_CN.properties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4604EF-971F-4741-B461-2B5EFCAD3B5C}"/>
              </a:ext>
            </a:extLst>
          </p:cNvPr>
          <p:cNvSpPr txBox="1"/>
          <p:nvPr/>
        </p:nvSpPr>
        <p:spPr>
          <a:xfrm>
            <a:off x="4004410" y="1836546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使用软件操作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2D5A25-26C6-4730-8AF4-E7A643A69B82}"/>
              </a:ext>
            </a:extLst>
          </p:cNvPr>
          <p:cNvSpPr txBox="1"/>
          <p:nvPr/>
        </p:nvSpPr>
        <p:spPr>
          <a:xfrm>
            <a:off x="6657471" y="4686208"/>
            <a:ext cx="188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 </a:t>
            </a:r>
            <a:r>
              <a:rPr lang="zh-CN" altLang="en-US" sz="1200" dirty="0"/>
              <a:t>语言环境加载文字信息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D2009AE-A1FD-4699-9639-78B81B9C9B0F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10800000" flipV="1">
            <a:off x="2713122" y="2564729"/>
            <a:ext cx="880311" cy="16944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CDAC673-E2BF-424B-A7E1-B44835FA1D2F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rot="16200000" flipH="1">
            <a:off x="4620125" y="2741194"/>
            <a:ext cx="1423737" cy="16122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E99AE616-CD4A-4F08-B0A9-9C910B624270}"/>
              </a:ext>
            </a:extLst>
          </p:cNvPr>
          <p:cNvCxnSpPr>
            <a:cxnSpLocks/>
            <a:stCxn id="10" idx="1"/>
            <a:endCxn id="8" idx="0"/>
          </p:cNvCxnSpPr>
          <p:nvPr/>
        </p:nvCxnSpPr>
        <p:spPr>
          <a:xfrm rot="10800000">
            <a:off x="4706353" y="2113547"/>
            <a:ext cx="3603458" cy="320843"/>
          </a:xfrm>
          <a:prstGeom prst="curvedConnector4">
            <a:avLst>
              <a:gd name="adj1" fmla="val 37062"/>
              <a:gd name="adj2" fmla="val 171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136C5098-33D4-4DCF-9677-810E2ECA2102}"/>
              </a:ext>
            </a:extLst>
          </p:cNvPr>
          <p:cNvCxnSpPr>
            <a:cxnSpLocks/>
            <a:stCxn id="8" idx="5"/>
            <a:endCxn id="16" idx="0"/>
          </p:cNvCxnSpPr>
          <p:nvPr/>
        </p:nvCxnSpPr>
        <p:spPr>
          <a:xfrm>
            <a:off x="5638800" y="2384257"/>
            <a:ext cx="1958993" cy="23019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2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40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65</cp:revision>
  <dcterms:created xsi:type="dcterms:W3CDTF">2019-02-12T06:43:25Z</dcterms:created>
  <dcterms:modified xsi:type="dcterms:W3CDTF">2019-03-05T10:20:14Z</dcterms:modified>
</cp:coreProperties>
</file>