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image" Target="../media/image4.sv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315989" y="1853738"/>
            <a:ext cx="2119746" cy="673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&lt;Interface&gt;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15989" y="2527070"/>
            <a:ext cx="2119746" cy="382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15989" y="2909456"/>
            <a:ext cx="2119746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4347557" y="2456410"/>
            <a:ext cx="577735" cy="3158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 rot="10800000">
            <a:off x="7988532" y="2456409"/>
            <a:ext cx="577735" cy="3158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形 4" descr="电脑">
            <a:extLst>
              <a:ext uri="{FF2B5EF4-FFF2-40B4-BE49-F238E27FC236}">
                <a16:creationId xmlns:a16="http://schemas.microsoft.com/office/drawing/2014/main" id="{53EB2E1F-1881-44F9-94C8-5D45E50D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07723" y="1475681"/>
            <a:ext cx="2277158" cy="2277158"/>
          </a:xfrm>
          <a:prstGeom prst="rect">
            <a:avLst/>
          </a:prstGeom>
        </p:spPr>
      </p:pic>
      <p:pic>
        <p:nvPicPr>
          <p:cNvPr id="15" name="图形 10" descr="插头">
            <a:extLst>
              <a:ext uri="{FF2B5EF4-FFF2-40B4-BE49-F238E27FC236}">
                <a16:creationId xmlns:a16="http://schemas.microsoft.com/office/drawing/2014/main" id="{5FA8C108-05B6-4E4C-8FC6-5B89A68861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414164" y="1562797"/>
            <a:ext cx="914400" cy="914400"/>
          </a:xfrm>
          <a:prstGeom prst="rect">
            <a:avLst/>
          </a:prstGeom>
        </p:spPr>
      </p:pic>
      <p:pic>
        <p:nvPicPr>
          <p:cNvPr id="16" name="图形 8" descr="打字机">
            <a:extLst>
              <a:ext uri="{FF2B5EF4-FFF2-40B4-BE49-F238E27FC236}">
                <a16:creationId xmlns:a16="http://schemas.microsoft.com/office/drawing/2014/main" id="{BC367C65-B2DE-436E-B276-DA57997E39C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414164" y="2692973"/>
            <a:ext cx="914400" cy="914400"/>
          </a:xfrm>
          <a:prstGeom prst="rect">
            <a:avLst/>
          </a:prstGeom>
        </p:spPr>
      </p:pic>
      <p:pic>
        <p:nvPicPr>
          <p:cNvPr id="17" name="图形 6" descr="USB">
            <a:extLst>
              <a:ext uri="{FF2B5EF4-FFF2-40B4-BE49-F238E27FC236}">
                <a16:creationId xmlns:a16="http://schemas.microsoft.com/office/drawing/2014/main" id="{CA4F584C-F140-4CF1-B575-60D5BC17DC1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79224" y="1562797"/>
            <a:ext cx="914400" cy="914400"/>
          </a:xfrm>
          <a:prstGeom prst="rect">
            <a:avLst/>
          </a:prstGeom>
        </p:spPr>
      </p:pic>
      <p:pic>
        <p:nvPicPr>
          <p:cNvPr id="18" name="图形 6" descr="USB">
            <a:extLst>
              <a:ext uri="{FF2B5EF4-FFF2-40B4-BE49-F238E27FC236}">
                <a16:creationId xmlns:a16="http://schemas.microsoft.com/office/drawing/2014/main" id="{CA4F584C-F140-4CF1-B575-60D5BC17DC1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26432" y="15627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8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90804" y="2502131"/>
            <a:ext cx="2119746" cy="673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英语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&lt;Interface&gt;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0804" y="3175463"/>
            <a:ext cx="2119746" cy="382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90804" y="3557849"/>
            <a:ext cx="2119746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2734888" y="2693324"/>
            <a:ext cx="1105593" cy="106402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9110749" y="2693324"/>
            <a:ext cx="1105593" cy="1064029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箭头 8"/>
          <p:cNvSpPr/>
          <p:nvPr/>
        </p:nvSpPr>
        <p:spPr>
          <a:xfrm>
            <a:off x="4301837" y="3017519"/>
            <a:ext cx="577735" cy="3158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 rot="10800000">
            <a:off x="8167255" y="3017518"/>
            <a:ext cx="577735" cy="3158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18015" y="3998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欧洲人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224963" y="399842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洲人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13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795655" y="1005840"/>
            <a:ext cx="2119746" cy="673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核心主题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&lt;Interface&gt;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795655" y="1679172"/>
            <a:ext cx="2119746" cy="382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795655" y="2061558"/>
            <a:ext cx="2119746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861260" y="3857104"/>
            <a:ext cx="2119746" cy="673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  <a:r>
              <a:rPr lang="zh-CN" altLang="en-US" dirty="0" smtClean="0"/>
              <a:t>主题实现</a:t>
            </a:r>
            <a:endParaRPr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3861260" y="4530436"/>
            <a:ext cx="2119746" cy="382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861260" y="4912822"/>
            <a:ext cx="2119746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962804" y="3857104"/>
            <a:ext cx="2119746" cy="673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</a:t>
            </a:r>
            <a:r>
              <a:rPr lang="zh-CN" altLang="en-US" dirty="0" smtClean="0"/>
              <a:t>主题实现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9962804" y="4530436"/>
            <a:ext cx="2119746" cy="382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962804" y="4912822"/>
            <a:ext cx="2119746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摘录 12"/>
          <p:cNvSpPr/>
          <p:nvPr/>
        </p:nvSpPr>
        <p:spPr>
          <a:xfrm>
            <a:off x="6966065" y="2443944"/>
            <a:ext cx="224444" cy="191191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13" idx="2"/>
            <a:endCxn id="7" idx="0"/>
          </p:cNvCxnSpPr>
          <p:nvPr/>
        </p:nvCxnSpPr>
        <p:spPr>
          <a:xfrm rot="5400000">
            <a:off x="5388726" y="2167542"/>
            <a:ext cx="1221969" cy="2157154"/>
          </a:xfrm>
          <a:prstGeom prst="bentConnector3">
            <a:avLst/>
          </a:prstGeom>
          <a:ln w="285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流程图: 摘录 15"/>
          <p:cNvSpPr/>
          <p:nvPr/>
        </p:nvSpPr>
        <p:spPr>
          <a:xfrm>
            <a:off x="8539247" y="2468883"/>
            <a:ext cx="224444" cy="191191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6" idx="2"/>
            <a:endCxn id="10" idx="0"/>
          </p:cNvCxnSpPr>
          <p:nvPr/>
        </p:nvCxnSpPr>
        <p:spPr>
          <a:xfrm rot="16200000" flipH="1">
            <a:off x="9238558" y="2072985"/>
            <a:ext cx="1197030" cy="2371208"/>
          </a:xfrm>
          <a:prstGeom prst="bentConnector3">
            <a:avLst/>
          </a:prstGeom>
          <a:ln w="285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616931" y="4530435"/>
            <a:ext cx="2842953" cy="249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36303" y="54679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完成辅助操作</a:t>
            </a:r>
            <a:endParaRPr lang="en-US" altLang="zh-CN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10237847" y="546798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只完成核心操作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136303" y="2475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讨债公司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10584095" y="24884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讨债者</a:t>
            </a:r>
            <a:endParaRPr lang="en-US" altLang="zh-CN" dirty="0" smtClean="0"/>
          </a:p>
        </p:txBody>
      </p:sp>
      <p:sp>
        <p:nvSpPr>
          <p:cNvPr id="26" name="笑脸 25"/>
          <p:cNvSpPr/>
          <p:nvPr/>
        </p:nvSpPr>
        <p:spPr>
          <a:xfrm>
            <a:off x="1308944" y="2227812"/>
            <a:ext cx="1105593" cy="106402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538574" y="3373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</a:t>
            </a:r>
            <a:endParaRPr lang="en-US" altLang="zh-CN" dirty="0" smtClean="0"/>
          </a:p>
        </p:txBody>
      </p:sp>
      <p:cxnSp>
        <p:nvCxnSpPr>
          <p:cNvPr id="29" name="曲线连接符 28"/>
          <p:cNvCxnSpPr>
            <a:stCxn id="26" idx="0"/>
            <a:endCxn id="4" idx="1"/>
          </p:cNvCxnSpPr>
          <p:nvPr/>
        </p:nvCxnSpPr>
        <p:spPr>
          <a:xfrm rot="5400000" flipH="1" flipV="1">
            <a:off x="3886045" y="-681798"/>
            <a:ext cx="885306" cy="4933914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6" idx="4"/>
            <a:endCxn id="7" idx="1"/>
          </p:cNvCxnSpPr>
          <p:nvPr/>
        </p:nvCxnSpPr>
        <p:spPr>
          <a:xfrm rot="16200000" flipH="1">
            <a:off x="2410536" y="2743045"/>
            <a:ext cx="901929" cy="1999519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8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3901478" y="2988521"/>
            <a:ext cx="6904201" cy="110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705898" y="490451"/>
            <a:ext cx="1857896" cy="4987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动物</a:t>
            </a:r>
            <a:endParaRPr lang="en-US" altLang="zh-CN" sz="1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&lt;Interface&gt;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705898" y="1017231"/>
            <a:ext cx="1857896" cy="80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705898" y="1127451"/>
            <a:ext cx="1857896" cy="86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552907" y="1903617"/>
            <a:ext cx="1857896" cy="4987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哺乳动物</a:t>
            </a:r>
            <a:endParaRPr lang="en-US" altLang="zh-CN" sz="1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&lt;Interface&gt;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52907" y="2430397"/>
            <a:ext cx="1857896" cy="80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52907" y="2540617"/>
            <a:ext cx="1857896" cy="86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725896" y="1903617"/>
            <a:ext cx="1857896" cy="4987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卵生动物</a:t>
            </a:r>
            <a:endParaRPr lang="en-US" altLang="zh-CN" sz="1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&lt;Interface&gt;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725896" y="2430397"/>
            <a:ext cx="1857896" cy="80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725896" y="2540617"/>
            <a:ext cx="1857896" cy="86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摘录 12"/>
          <p:cNvSpPr/>
          <p:nvPr/>
        </p:nvSpPr>
        <p:spPr>
          <a:xfrm>
            <a:off x="7667120" y="1263227"/>
            <a:ext cx="196719" cy="141623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13" idx="2"/>
            <a:endCxn id="7" idx="0"/>
          </p:cNvCxnSpPr>
          <p:nvPr/>
        </p:nvCxnSpPr>
        <p:spPr>
          <a:xfrm rot="5400000">
            <a:off x="6874285" y="1012421"/>
            <a:ext cx="498767" cy="1283625"/>
          </a:xfrm>
          <a:prstGeom prst="bentConnector3">
            <a:avLst/>
          </a:prstGeom>
          <a:ln w="285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流程图: 摘录 15"/>
          <p:cNvSpPr/>
          <p:nvPr/>
        </p:nvSpPr>
        <p:spPr>
          <a:xfrm>
            <a:off x="9202897" y="1263227"/>
            <a:ext cx="196719" cy="141623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6" idx="2"/>
            <a:endCxn id="10" idx="0"/>
          </p:cNvCxnSpPr>
          <p:nvPr/>
        </p:nvCxnSpPr>
        <p:spPr>
          <a:xfrm rot="16200000" flipH="1">
            <a:off x="9728667" y="977439"/>
            <a:ext cx="498767" cy="1353587"/>
          </a:xfrm>
          <a:prstGeom prst="bentConnector3">
            <a:avLst/>
          </a:prstGeom>
          <a:ln w="285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552907" y="3308465"/>
            <a:ext cx="1857896" cy="498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人</a:t>
            </a:r>
            <a:endParaRPr lang="en-US" altLang="zh-CN" sz="1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&lt;abstract class&gt;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52907" y="3835245"/>
            <a:ext cx="1857896" cy="80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552907" y="3945465"/>
            <a:ext cx="1857896" cy="86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688779" y="4729943"/>
            <a:ext cx="1857896" cy="4987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学生</a:t>
            </a:r>
            <a:endParaRPr lang="en-US" altLang="zh-CN" sz="1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&lt;class&gt;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88779" y="5256723"/>
            <a:ext cx="1857896" cy="80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688779" y="5366943"/>
            <a:ext cx="1857896" cy="86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0" idx="0"/>
            <a:endCxn id="9" idx="2"/>
          </p:cNvCxnSpPr>
          <p:nvPr/>
        </p:nvCxnSpPr>
        <p:spPr>
          <a:xfrm flipV="1">
            <a:off x="6481855" y="2626824"/>
            <a:ext cx="0" cy="68164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摘录 27"/>
          <p:cNvSpPr/>
          <p:nvPr/>
        </p:nvSpPr>
        <p:spPr>
          <a:xfrm>
            <a:off x="5564000" y="4089552"/>
            <a:ext cx="196719" cy="141623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肘形连接符 28"/>
          <p:cNvCxnSpPr>
            <a:stCxn id="28" idx="2"/>
            <a:endCxn id="23" idx="0"/>
          </p:cNvCxnSpPr>
          <p:nvPr/>
        </p:nvCxnSpPr>
        <p:spPr>
          <a:xfrm rot="5400000">
            <a:off x="4890660" y="3958243"/>
            <a:ext cx="498768" cy="1044633"/>
          </a:xfrm>
          <a:prstGeom prst="bentConnector3">
            <a:avLst/>
          </a:prstGeom>
          <a:ln w="285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705898" y="4729943"/>
            <a:ext cx="1857896" cy="4987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工人</a:t>
            </a:r>
            <a:endParaRPr lang="en-US" altLang="zh-CN" sz="1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&lt;class&gt;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705898" y="5256723"/>
            <a:ext cx="1857896" cy="80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7705898" y="5366943"/>
            <a:ext cx="1857896" cy="86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摘录 34"/>
          <p:cNvSpPr/>
          <p:nvPr/>
        </p:nvSpPr>
        <p:spPr>
          <a:xfrm>
            <a:off x="6973000" y="4106177"/>
            <a:ext cx="196719" cy="141623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35" idx="2"/>
            <a:endCxn id="32" idx="0"/>
          </p:cNvCxnSpPr>
          <p:nvPr/>
        </p:nvCxnSpPr>
        <p:spPr>
          <a:xfrm rot="16200000" flipH="1">
            <a:off x="7612032" y="3707128"/>
            <a:ext cx="482143" cy="1563486"/>
          </a:xfrm>
          <a:prstGeom prst="bentConnector3">
            <a:avLst/>
          </a:prstGeom>
          <a:ln w="285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724100" y="6043353"/>
            <a:ext cx="764771" cy="382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张三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757664" y="6043353"/>
            <a:ext cx="764771" cy="382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李四</a:t>
            </a:r>
          </a:p>
        </p:txBody>
      </p:sp>
      <p:sp>
        <p:nvSpPr>
          <p:cNvPr id="42" name="上箭头 41"/>
          <p:cNvSpPr/>
          <p:nvPr/>
        </p:nvSpPr>
        <p:spPr>
          <a:xfrm>
            <a:off x="3965168" y="5573682"/>
            <a:ext cx="282633" cy="340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上箭头 42"/>
          <p:cNvSpPr/>
          <p:nvPr/>
        </p:nvSpPr>
        <p:spPr>
          <a:xfrm>
            <a:off x="4998727" y="5573682"/>
            <a:ext cx="282633" cy="340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581608" y="127569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Extends , 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标准细分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26942" y="2834633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implements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95203" y="409786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extends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35053" y="409786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extends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765479" y="3312025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1.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可用定义一些公共的属性；</a:t>
            </a:r>
            <a:endParaRPr lang="en-US" altLang="zh-CN" sz="1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2.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抽象类可用不覆写接口的全部方法；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01478" y="33942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过渡层</a:t>
            </a:r>
            <a:endParaRPr lang="en-US" altLang="zh-CN" sz="1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不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能够直接实例化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725896" y="4825435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必须按照既定的标准实现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81336" y="5853436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所有的方法要参考所有父类或父接口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18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114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8</cp:revision>
  <dcterms:created xsi:type="dcterms:W3CDTF">2019-02-12T06:43:25Z</dcterms:created>
  <dcterms:modified xsi:type="dcterms:W3CDTF">2019-02-14T10:57:22Z</dcterms:modified>
</cp:coreProperties>
</file>