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60" r:id="rId6"/>
    <p:sldId id="262" r:id="rId7"/>
    <p:sldId id="269" r:id="rId8"/>
    <p:sldId id="263" r:id="rId9"/>
    <p:sldId id="266" r:id="rId10"/>
    <p:sldId id="287" r:id="rId11"/>
    <p:sldId id="270" r:id="rId12"/>
    <p:sldId id="279" r:id="rId13"/>
    <p:sldId id="267" r:id="rId14"/>
    <p:sldId id="272" r:id="rId15"/>
    <p:sldId id="273" r:id="rId16"/>
    <p:sldId id="274" r:id="rId17"/>
    <p:sldId id="275" r:id="rId18"/>
    <p:sldId id="271" r:id="rId19"/>
    <p:sldId id="278" r:id="rId20"/>
    <p:sldId id="277" r:id="rId21"/>
    <p:sldId id="280" r:id="rId22"/>
    <p:sldId id="276" r:id="rId23"/>
    <p:sldId id="283" r:id="rId24"/>
    <p:sldId id="282" r:id="rId25"/>
    <p:sldId id="286" r:id="rId26"/>
    <p:sldId id="285" r:id="rId27"/>
    <p:sldId id="289" r:id="rId28"/>
    <p:sldId id="284" r:id="rId29"/>
    <p:sldId id="293" r:id="rId30"/>
    <p:sldId id="291" r:id="rId31"/>
    <p:sldId id="29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7012E6B-544E-47F4-8212-D00CD201D29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0AE5EF7-F297-4FEB-8F0F-65CFD36344FB}" type="par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99F55EB0-AAFA-430E-923D-BFBD95891662}" type="sibTrans" cxnId="{BE01D06C-CCE6-466D-9E98-9409BC91A1C5}">
      <dgm:prSet/>
      <dgm:spPr/>
      <dgm:t>
        <a:bodyPr/>
        <a:lstStyle/>
        <a:p>
          <a:endParaRPr lang="zh-CN" altLang="en-US"/>
        </a:p>
      </dgm:t>
    </dgm:pt>
    <dgm:pt modelId="{6940BBAD-E79E-440B-BD4A-9D9EABF5D5D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715CB780-C6FD-4C91-AF24-5BFC9BE6EC7B}" type="par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9C72C7E0-33ED-45E4-87DC-B1180D23D9B7}" type="sibTrans" cxnId="{F8AC9D52-C238-4CFB-8E57-9D2397B29A88}">
      <dgm:prSet/>
      <dgm:spPr/>
      <dgm:t>
        <a:bodyPr/>
        <a:lstStyle/>
        <a:p>
          <a:endParaRPr lang="zh-CN" altLang="en-US"/>
        </a:p>
      </dgm:t>
    </dgm:pt>
    <dgm:pt modelId="{6BD90713-BCD6-4540-BF7E-C4FFEDC0F7A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0F663C15-36BF-48D6-87AE-427CEB1D64D0}" type="par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7EE7578-4890-465F-B7B0-EDB0A66F0931}" type="sibTrans" cxnId="{64F24EFC-A466-4BAC-AA56-907BC680EF53}">
      <dgm:prSet/>
      <dgm:spPr/>
      <dgm:t>
        <a:bodyPr/>
        <a:lstStyle/>
        <a:p>
          <a:endParaRPr lang="zh-CN" altLang="en-US"/>
        </a:p>
      </dgm:t>
    </dgm:pt>
    <dgm:pt modelId="{F93477AA-F081-4FE0-948B-ADAF912E2DB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772BAC3F-2C84-4F23-B56C-BB4656934FBE}" type="par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72DCDF6A-7907-4AB5-A131-E595AC28872D}" type="sibTrans" cxnId="{1CD19025-5F2E-42D1-A63D-0FC0262745DF}">
      <dgm:prSet/>
      <dgm:spPr/>
      <dgm:t>
        <a:bodyPr/>
        <a:lstStyle/>
        <a:p>
          <a:endParaRPr lang="zh-CN" altLang="en-US"/>
        </a:p>
      </dgm:t>
    </dgm:pt>
    <dgm:pt modelId="{01B82FE4-957B-43F9-9CA7-D3262D31FBF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DEA91553-2C4A-41BF-B9CE-F8835B069B83}" type="par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18EE3BF3-0F1C-45F7-9BD3-B277ED3BF78B}" type="sibTrans" cxnId="{FB28EB83-D6E3-49F0-A261-385EB394029C}">
      <dgm:prSet/>
      <dgm:spPr/>
      <dgm:t>
        <a:bodyPr/>
        <a:lstStyle/>
        <a:p>
          <a:endParaRPr lang="zh-CN" altLang="en-US"/>
        </a:p>
      </dgm:t>
    </dgm:pt>
    <dgm:pt modelId="{7E5E469C-DB42-4BE7-8039-110B8488D6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88B33A4-4D72-4863-8F92-9D3EDAC103D2}" type="par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73373C89-09BF-4798-9360-122504AE877F}" type="sibTrans" cxnId="{F50A3F43-8698-4A90-BE3F-CF13F802EA9E}">
      <dgm:prSet/>
      <dgm:spPr/>
      <dgm:t>
        <a:bodyPr/>
        <a:lstStyle/>
        <a:p>
          <a:endParaRPr lang="zh-CN" altLang="en-US"/>
        </a:p>
      </dgm:t>
    </dgm:pt>
    <dgm:pt modelId="{3EDD3C47-95CC-4DDB-A606-4FD9289707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34CF6702-B912-4392-BC33-2109BA71AFB6}" type="par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EA1EC2AF-DEA8-444C-BD07-203874C57CC2}" type="sibTrans" cxnId="{F17286F0-454C-4751-8ACC-097EFCCAB9F4}">
      <dgm:prSet/>
      <dgm:spPr/>
      <dgm:t>
        <a:bodyPr/>
        <a:lstStyle/>
        <a:p>
          <a:endParaRPr lang="zh-CN" altLang="en-US"/>
        </a:p>
      </dgm:t>
    </dgm:pt>
    <dgm:pt modelId="{B3F4AA48-8F9B-44F2-99CB-17E60AF21C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7926E2A0-6173-4FFD-89B6-F204BC60E0F1}" type="par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88D08ACE-B43B-4917-8F29-B7A06BCDB428}" type="sibTrans" cxnId="{B422A911-D7B1-4DFD-AE26-3E002966480C}">
      <dgm:prSet/>
      <dgm:spPr/>
      <dgm:t>
        <a:bodyPr/>
        <a:lstStyle/>
        <a:p>
          <a:endParaRPr lang="zh-CN" altLang="en-US"/>
        </a:p>
      </dgm:t>
    </dgm:pt>
    <dgm:pt modelId="{AC1F1FBA-C3F5-468E-8660-9020B782D0D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0C570BD9-70EB-42D2-B295-6DF957A860A5}" type="par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317C1A3C-DF19-4894-9DED-9E06A58F1AD2}" type="sibTrans" cxnId="{4EFEC2E7-0729-4F43-A04B-FF5A4224D9EA}">
      <dgm:prSet/>
      <dgm:spPr/>
      <dgm:t>
        <a:bodyPr/>
        <a:lstStyle/>
        <a:p>
          <a:endParaRPr lang="zh-CN" altLang="en-US"/>
        </a:p>
      </dgm:t>
    </dgm:pt>
    <dgm:pt modelId="{D13DD458-F610-4CB0-8B09-EA5DD206DB6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94BA0D07-FA91-402D-9153-B1770466D21F}" type="par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4F40A06D-5E52-4B9C-A1AA-79D2716832E1}" type="sibTrans" cxnId="{2274AC1A-9F6B-4480-B1BF-B93833679A32}">
      <dgm:prSet/>
      <dgm:spPr/>
      <dgm:t>
        <a:bodyPr/>
        <a:lstStyle/>
        <a:p>
          <a:endParaRPr lang="zh-CN" altLang="en-US"/>
        </a:p>
      </dgm:t>
    </dgm:pt>
    <dgm:pt modelId="{033AEA80-DDA9-40F7-9321-0EA1A020AD0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F41083DD-4712-44F5-ABD4-5D80AD34B188}" type="par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C0C9E65-8723-4DE2-AF3E-FA97C3412176}" type="sibTrans" cxnId="{2C5B97EF-6E54-44B2-874E-2D7EF0676434}">
      <dgm:prSet/>
      <dgm:spPr/>
      <dgm:t>
        <a:bodyPr/>
        <a:lstStyle/>
        <a:p>
          <a:endParaRPr lang="zh-CN" altLang="en-US"/>
        </a:p>
      </dgm:t>
    </dgm:pt>
    <dgm:pt modelId="{7DFB9801-BA7C-4B04-A039-296624D297F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B39332AE-5B26-4552-9374-0A59B5B3CAC3}" type="par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F866ED77-403B-4DD1-8745-5379768EFA27}" type="sibTrans" cxnId="{7716C3C5-E272-4DBA-8E5F-449E78BC2135}">
      <dgm:prSet/>
      <dgm:spPr/>
      <dgm:t>
        <a:bodyPr/>
        <a:lstStyle/>
        <a:p>
          <a:endParaRPr lang="zh-CN" altLang="en-US"/>
        </a:p>
      </dgm:t>
    </dgm:pt>
    <dgm:pt modelId="{6F6C9B8C-5656-4D54-BCEE-D075E3F49F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A02233E4-7C9A-4EAD-9691-58A882CD6678}" type="par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161EE43D-072C-4289-B6CE-2F6821B84CA0}" type="sibTrans" cxnId="{4829C801-61D2-41F3-AFA8-757B7694D290}">
      <dgm:prSet/>
      <dgm:spPr/>
      <dgm:t>
        <a:bodyPr/>
        <a:lstStyle/>
        <a:p>
          <a:endParaRPr lang="zh-CN" altLang="en-US"/>
        </a:p>
      </dgm:t>
    </dgm:pt>
    <dgm:pt modelId="{03C81F6A-FD4D-44E9-88DD-455EA673DD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8BD9BDBE-2790-41C0-BF7A-E2EBF6DE3857}" type="par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6C6BA58-F334-4B5E-B47F-9DE513491484}" type="sibTrans" cxnId="{89E189F7-8139-46FE-A01F-C605CD8A8B49}">
      <dgm:prSet/>
      <dgm:spPr/>
      <dgm:t>
        <a:bodyPr/>
        <a:lstStyle/>
        <a:p>
          <a:endParaRPr lang="zh-CN" altLang="en-US"/>
        </a:p>
      </dgm:t>
    </dgm:pt>
    <dgm:pt modelId="{FEF2D798-76E5-46CC-8E5B-E171345A86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B5BBF9BF-5DDB-4E0E-841C-BB86D5A40186}" type="par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32854D2C-D5CA-47F3-B285-C92993AD5A3A}" type="sibTrans" cxnId="{64A6D444-B8AF-4DF9-97F5-7181E47C877E}">
      <dgm:prSet/>
      <dgm:spPr/>
      <dgm:t>
        <a:bodyPr/>
        <a:lstStyle/>
        <a:p>
          <a:endParaRPr lang="zh-CN" altLang="en-US"/>
        </a:p>
      </dgm:t>
    </dgm:pt>
    <dgm:pt modelId="{1AFD33C7-22A8-4C84-BBBA-76C3AFD805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C56FEB9-B083-4A16-8B78-159C53CE51EC}" type="par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E4A24FA1-9AC5-4FBB-94DD-9C70C91BB9D6}" type="sibTrans" cxnId="{DC029C34-3140-4C18-AED5-5708D42B746A}">
      <dgm:prSet/>
      <dgm:spPr/>
      <dgm:t>
        <a:bodyPr/>
        <a:lstStyle/>
        <a:p>
          <a:endParaRPr lang="zh-CN" altLang="en-US"/>
        </a:p>
      </dgm:t>
    </dgm:pt>
    <dgm:pt modelId="{3D676925-CCAB-4842-BC4E-1A5205E309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919744C5-FC68-468D-A94F-2DFB18DF3136}" type="par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CCDDACD3-0F6D-4540-99EC-59C4161A582B}" type="sibTrans" cxnId="{5B84B4EF-2A61-4F67-AB83-55C4DADC0195}">
      <dgm:prSet/>
      <dgm:spPr/>
      <dgm:t>
        <a:bodyPr/>
        <a:lstStyle/>
        <a:p>
          <a:endParaRPr lang="zh-CN" altLang="en-US"/>
        </a:p>
      </dgm:t>
    </dgm:pt>
    <dgm:pt modelId="{BFA1BEF6-3BAF-4E3F-9ABD-2FB31376D4F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83573DB-7EBD-40DF-9BCB-D909080E5FB7}" type="par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BB649F09-3486-4DF9-B82B-7F3495EC08CF}" type="sibTrans" cxnId="{7F76D7E4-7E09-420F-8043-4EC774E9C9FE}">
      <dgm:prSet/>
      <dgm:spPr/>
      <dgm:t>
        <a:bodyPr/>
        <a:lstStyle/>
        <a:p>
          <a:endParaRPr lang="zh-CN" altLang="en-US"/>
        </a:p>
      </dgm:t>
    </dgm:pt>
    <dgm:pt modelId="{630717DF-BB14-4580-9FC3-61316292111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E0F5B3D-7400-4631-AFE1-B0CF2F2245B8}" type="par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AE5B892F-7704-4452-9359-93C181103DF8}" type="sibTrans" cxnId="{9E67D269-6D41-483B-9BD4-3A99C00BA19B}">
      <dgm:prSet/>
      <dgm:spPr/>
      <dgm:t>
        <a:bodyPr/>
        <a:lstStyle/>
        <a:p>
          <a:endParaRPr lang="zh-CN" altLang="en-US"/>
        </a:p>
      </dgm:t>
    </dgm:pt>
    <dgm:pt modelId="{763AF3A9-53BB-44C7-802D-C241A6D38CF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F336EC00-ABFD-4203-B8C7-D91F4EAF8C27}" type="par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7F4F514D-1761-4778-98DD-A1449719307E}" type="sibTrans" cxnId="{C586A32B-A109-4082-827A-AC8B21BF1407}">
      <dgm:prSet/>
      <dgm:spPr/>
      <dgm:t>
        <a:bodyPr/>
        <a:lstStyle/>
        <a:p>
          <a:endParaRPr lang="zh-CN" altLang="en-US"/>
        </a:p>
      </dgm:t>
    </dgm:pt>
    <dgm:pt modelId="{E07DDA0F-D1BC-4A78-A772-55DC8DD14EE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29C685EC-5A2B-4E19-A650-6A25B899CCD5}" type="par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62495183-BD9C-4C90-AE7A-1AAF02EE59EA}" type="sibTrans" cxnId="{4017CDEF-BBD6-4420-90B6-98567E590636}">
      <dgm:prSet/>
      <dgm:spPr/>
      <dgm:t>
        <a:bodyPr/>
        <a:lstStyle/>
        <a:p>
          <a:endParaRPr lang="zh-CN" altLang="en-US"/>
        </a:p>
      </dgm:t>
    </dgm:pt>
    <dgm:pt modelId="{0725B75A-1543-4079-A565-87A47859F85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gm:t>
    </dgm:pt>
    <dgm:pt modelId="{54A1BDFC-3093-4B93-80FD-84BED07E9BFD}" type="par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BAE1B19-0F3A-4CD7-AF33-226CC1646D48}" type="sibTrans" cxnId="{FF488286-7265-4E81-AAFD-4929EE278853}">
      <dgm:prSet/>
      <dgm:spPr/>
      <dgm:t>
        <a:bodyPr/>
        <a:lstStyle/>
        <a:p>
          <a:endParaRPr lang="zh-CN" altLang="en-US"/>
        </a:p>
      </dgm:t>
    </dgm:pt>
    <dgm:pt modelId="{3E3F2CD8-1BFC-49C1-B3D8-AE8FBE27628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6C36914-49EE-4534-B5E4-C96568581683}" type="par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4AE4498A-774D-4BAA-9AB3-6A1D9BEE9D61}" type="sibTrans" cxnId="{800E9FE9-0AC7-43B3-8BAB-89C6E4E605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63082-5DD9-447C-B07A-42CF453E906D}" type="pres">
      <dgm:prSet presAssocID="{D7012E6B-544E-47F4-8212-D00CD201D296}" presName="vertOne" presStyleCnt="0"/>
      <dgm:spPr/>
    </dgm:pt>
    <dgm:pt modelId="{F1536343-5515-42EF-ADAA-372A88B082B5}" type="pres">
      <dgm:prSet presAssocID="{D7012E6B-544E-47F4-8212-D00CD201D296}" presName="txOne" presStyleLbl="node0" presStyleIdx="0" presStyleCnt="1" custLinFactNeighborX="0" custLinFactNeighborY="-18348">
        <dgm:presLayoutVars>
          <dgm:chPref val="3"/>
        </dgm:presLayoutVars>
      </dgm:prSet>
      <dgm:spPr/>
    </dgm:pt>
    <dgm:pt modelId="{C7215BE6-7E9D-4FCD-99A5-B197DCA228EF}" type="pres">
      <dgm:prSet presAssocID="{D7012E6B-544E-47F4-8212-D00CD201D296}" presName="parTransOne" presStyleCnt="0"/>
      <dgm:spPr/>
    </dgm:pt>
    <dgm:pt modelId="{95F36156-2DE0-4310-B1B8-AD526648E6E5}" type="pres">
      <dgm:prSet presAssocID="{D7012E6B-544E-47F4-8212-D00CD201D296}" presName="horzOne" presStyleCnt="0"/>
      <dgm:spPr/>
    </dgm:pt>
    <dgm:pt modelId="{3126D080-4F5D-418E-B872-E47A3D92168F}" type="pres">
      <dgm:prSet presAssocID="{6940BBAD-E79E-440B-BD4A-9D9EABF5D5DA}" presName="vertTwo" presStyleCnt="0"/>
      <dgm:spPr/>
    </dgm:pt>
    <dgm:pt modelId="{4B6E8D24-582F-4DCC-8220-0503085B1CE9}" type="pres">
      <dgm:prSet presAssocID="{6940BBAD-E79E-440B-BD4A-9D9EABF5D5DA}" presName="txTwo" presStyleLbl="node2" presStyleIdx="0" presStyleCnt="3">
        <dgm:presLayoutVars>
          <dgm:chPref val="3"/>
        </dgm:presLayoutVars>
      </dgm:prSet>
      <dgm:spPr/>
    </dgm:pt>
    <dgm:pt modelId="{4433BE29-7F8A-4ED0-B2AE-F8C2A1AF9242}" type="pres">
      <dgm:prSet presAssocID="{6940BBAD-E79E-440B-BD4A-9D9EABF5D5DA}" presName="parTransTwo" presStyleCnt="0"/>
      <dgm:spPr/>
    </dgm:pt>
    <dgm:pt modelId="{7F07C211-10E1-433B-8750-49F1899DFA94}" type="pres">
      <dgm:prSet presAssocID="{6940BBAD-E79E-440B-BD4A-9D9EABF5D5DA}" presName="horzTwo" presStyleCnt="0"/>
      <dgm:spPr/>
    </dgm:pt>
    <dgm:pt modelId="{68CBEEAF-4C00-492C-8D74-4CC138F3248C}" type="pres">
      <dgm:prSet presAssocID="{6BD90713-BCD6-4540-BF7E-C4FFEDC0F7AF}" presName="vertThree" presStyleCnt="0"/>
      <dgm:spPr/>
    </dgm:pt>
    <dgm:pt modelId="{77F06F39-967B-4F15-9F94-5EA4DDC66B5A}" type="pres">
      <dgm:prSet presAssocID="{6BD90713-BCD6-4540-BF7E-C4FFEDC0F7AF}" presName="txThree" presStyleLbl="node3" presStyleIdx="0" presStyleCnt="5">
        <dgm:presLayoutVars>
          <dgm:chPref val="3"/>
        </dgm:presLayoutVars>
      </dgm:prSet>
      <dgm:spPr/>
    </dgm:pt>
    <dgm:pt modelId="{D84ACAB0-CBAC-4502-977F-F053F9BCDA74}" type="pres">
      <dgm:prSet presAssocID="{6BD90713-BCD6-4540-BF7E-C4FFEDC0F7AF}" presName="parTransThree" presStyleCnt="0"/>
      <dgm:spPr/>
    </dgm:pt>
    <dgm:pt modelId="{23D74659-F61B-4595-A305-9F7EEFA0DA8B}" type="pres">
      <dgm:prSet presAssocID="{6BD90713-BCD6-4540-BF7E-C4FFEDC0F7AF}" presName="horzThree" presStyleCnt="0"/>
      <dgm:spPr/>
    </dgm:pt>
    <dgm:pt modelId="{C5BBC5D3-1656-4973-A3B4-5D488C63DD58}" type="pres">
      <dgm:prSet presAssocID="{F93477AA-F081-4FE0-948B-ADAF912E2DB5}" presName="vertFour" presStyleCnt="0">
        <dgm:presLayoutVars>
          <dgm:chPref val="3"/>
        </dgm:presLayoutVars>
      </dgm:prSet>
      <dgm:spPr/>
    </dgm:pt>
    <dgm:pt modelId="{63583D1A-64ED-4FF2-80FD-D5A401C7F5D2}" type="pres">
      <dgm:prSet presAssocID="{F93477AA-F081-4FE0-948B-ADAF912E2DB5}" presName="txFour" presStyleLbl="node4" presStyleIdx="0" presStyleCnt="14">
        <dgm:presLayoutVars>
          <dgm:chPref val="3"/>
        </dgm:presLayoutVars>
      </dgm:prSet>
      <dgm:spPr/>
    </dgm:pt>
    <dgm:pt modelId="{C4E739E3-3BA7-4B26-BD85-AE19C4E98CAA}" type="pres">
      <dgm:prSet presAssocID="{F93477AA-F081-4FE0-948B-ADAF912E2DB5}" presName="horzFour" presStyleCnt="0"/>
      <dgm:spPr/>
    </dgm:pt>
    <dgm:pt modelId="{79F477E3-2BF0-4ED2-BE66-64567E6B60EB}" type="pres">
      <dgm:prSet presAssocID="{F7EE7578-4890-465F-B7B0-EDB0A66F0931}" presName="sibSpaceThree" presStyleCnt="0"/>
      <dgm:spPr/>
    </dgm:pt>
    <dgm:pt modelId="{C09BEDFA-E534-43F5-BC82-31C0C06AC378}" type="pres">
      <dgm:prSet presAssocID="{01B82FE4-957B-43F9-9CA7-D3262D31FBF2}" presName="vertThree" presStyleCnt="0"/>
      <dgm:spPr/>
    </dgm:pt>
    <dgm:pt modelId="{014F30ED-E0F9-45BC-92F9-E263E26B055A}" type="pres">
      <dgm:prSet presAssocID="{01B82FE4-957B-43F9-9CA7-D3262D31FBF2}" presName="txThree" presStyleLbl="node3" presStyleIdx="1" presStyleCnt="5">
        <dgm:presLayoutVars>
          <dgm:chPref val="3"/>
        </dgm:presLayoutVars>
      </dgm:prSet>
      <dgm:spPr/>
    </dgm:pt>
    <dgm:pt modelId="{974DD341-CFBD-4CC8-B3D6-40586E2270C0}" type="pres">
      <dgm:prSet presAssocID="{01B82FE4-957B-43F9-9CA7-D3262D31FBF2}" presName="parTransThree" presStyleCnt="0"/>
      <dgm:spPr/>
    </dgm:pt>
    <dgm:pt modelId="{39364DD2-ACE9-4543-AB80-3C8E4C045962}" type="pres">
      <dgm:prSet presAssocID="{01B82FE4-957B-43F9-9CA7-D3262D31FBF2}" presName="horzThree" presStyleCnt="0"/>
      <dgm:spPr/>
    </dgm:pt>
    <dgm:pt modelId="{CBF03CB0-D784-40AE-8962-B3A1F8E0407D}" type="pres">
      <dgm:prSet presAssocID="{7E5E469C-DB42-4BE7-8039-110B8488D6C7}" presName="vertFour" presStyleCnt="0">
        <dgm:presLayoutVars>
          <dgm:chPref val="3"/>
        </dgm:presLayoutVars>
      </dgm:prSet>
      <dgm:spPr/>
    </dgm:pt>
    <dgm:pt modelId="{DE862458-3178-4EB0-9B0C-8C2A9CAD9553}" type="pres">
      <dgm:prSet presAssocID="{7E5E469C-DB42-4BE7-8039-110B8488D6C7}" presName="txFour" presStyleLbl="node4" presStyleIdx="1" presStyleCnt="14">
        <dgm:presLayoutVars>
          <dgm:chPref val="3"/>
        </dgm:presLayoutVars>
      </dgm:prSet>
      <dgm:spPr/>
    </dgm:pt>
    <dgm:pt modelId="{395EB535-462D-4FD8-B821-078D0AA1E3F3}" type="pres">
      <dgm:prSet presAssocID="{7E5E469C-DB42-4BE7-8039-110B8488D6C7}" presName="parTransFour" presStyleCnt="0"/>
      <dgm:spPr/>
    </dgm:pt>
    <dgm:pt modelId="{3D9B1E01-72D7-4E31-941D-B1A8A0C87AE7}" type="pres">
      <dgm:prSet presAssocID="{7E5E469C-DB42-4BE7-8039-110B8488D6C7}" presName="horzFour" presStyleCnt="0"/>
      <dgm:spPr/>
    </dgm:pt>
    <dgm:pt modelId="{21138BFF-52C3-48B1-ACDD-407D13805527}" type="pres">
      <dgm:prSet presAssocID="{3EDD3C47-95CC-4DDB-A606-4FD928970719}" presName="vertFour" presStyleCnt="0">
        <dgm:presLayoutVars>
          <dgm:chPref val="3"/>
        </dgm:presLayoutVars>
      </dgm:prSet>
      <dgm:spPr/>
    </dgm:pt>
    <dgm:pt modelId="{A68EBB79-7642-4988-A4DA-5416D8B38B8D}" type="pres">
      <dgm:prSet presAssocID="{3EDD3C47-95CC-4DDB-A606-4FD928970719}" presName="txFour" presStyleLbl="node4" presStyleIdx="2" presStyleCnt="14">
        <dgm:presLayoutVars>
          <dgm:chPref val="3"/>
        </dgm:presLayoutVars>
      </dgm:prSet>
      <dgm:spPr/>
    </dgm:pt>
    <dgm:pt modelId="{FB95DA50-8262-420C-AC3C-A0F813F0495F}" type="pres">
      <dgm:prSet presAssocID="{3EDD3C47-95CC-4DDB-A606-4FD928970719}" presName="horzFour" presStyleCnt="0"/>
      <dgm:spPr/>
    </dgm:pt>
    <dgm:pt modelId="{7B8A5A4B-C9F4-4C0E-B217-8CE48BDA3400}" type="pres">
      <dgm:prSet presAssocID="{73373C89-09BF-4798-9360-122504AE877F}" presName="sibSpaceFour" presStyleCnt="0"/>
      <dgm:spPr/>
    </dgm:pt>
    <dgm:pt modelId="{D41E0EAE-72C5-47F0-9A25-2009A56ACA1F}" type="pres">
      <dgm:prSet presAssocID="{B3F4AA48-8F9B-44F2-99CB-17E60AF21C8A}" presName="vertFour" presStyleCnt="0">
        <dgm:presLayoutVars>
          <dgm:chPref val="3"/>
        </dgm:presLayoutVars>
      </dgm:prSet>
      <dgm:spPr/>
    </dgm:pt>
    <dgm:pt modelId="{D85EB7BD-8D36-43F5-A21B-B6D658E1BFA5}" type="pres">
      <dgm:prSet presAssocID="{B3F4AA48-8F9B-44F2-99CB-17E60AF21C8A}" presName="txFour" presStyleLbl="node4" presStyleIdx="3" presStyleCnt="14">
        <dgm:presLayoutVars>
          <dgm:chPref val="3"/>
        </dgm:presLayoutVars>
      </dgm:prSet>
      <dgm:spPr/>
    </dgm:pt>
    <dgm:pt modelId="{F5AF9580-C28F-4612-A311-24FE17FD5FD7}" type="pres">
      <dgm:prSet presAssocID="{B3F4AA48-8F9B-44F2-99CB-17E60AF21C8A}" presName="horzFour" presStyleCnt="0"/>
      <dgm:spPr/>
    </dgm:pt>
    <dgm:pt modelId="{580EBD9E-253A-402A-8575-12ED9ED79D59}" type="pres">
      <dgm:prSet presAssocID="{9C72C7E0-33ED-45E4-87DC-B1180D23D9B7}" presName="sibSpaceTwo" presStyleCnt="0"/>
      <dgm:spPr/>
    </dgm:pt>
    <dgm:pt modelId="{A7AC037F-DE69-433D-A708-2D605499C543}" type="pres">
      <dgm:prSet presAssocID="{AC1F1FBA-C3F5-468E-8660-9020B782D0D5}" presName="vertTwo" presStyleCnt="0"/>
      <dgm:spPr/>
    </dgm:pt>
    <dgm:pt modelId="{5283E5C2-B56B-488A-816B-C92F5E4579B9}" type="pres">
      <dgm:prSet presAssocID="{AC1F1FBA-C3F5-468E-8660-9020B782D0D5}" presName="txTwo" presStyleLbl="node2" presStyleIdx="1" presStyleCnt="3">
        <dgm:presLayoutVars>
          <dgm:chPref val="3"/>
        </dgm:presLayoutVars>
      </dgm:prSet>
      <dgm:spPr/>
    </dgm:pt>
    <dgm:pt modelId="{5F97A193-1793-4EB7-98FD-A4812851CF17}" type="pres">
      <dgm:prSet presAssocID="{AC1F1FBA-C3F5-468E-8660-9020B782D0D5}" presName="parTransTwo" presStyleCnt="0"/>
      <dgm:spPr/>
    </dgm:pt>
    <dgm:pt modelId="{35F15685-52E5-4143-8BB1-E6998AED8D8F}" type="pres">
      <dgm:prSet presAssocID="{AC1F1FBA-C3F5-468E-8660-9020B782D0D5}" presName="horzTwo" presStyleCnt="0"/>
      <dgm:spPr/>
    </dgm:pt>
    <dgm:pt modelId="{9D478111-571A-4323-A813-F625CC096933}" type="pres">
      <dgm:prSet presAssocID="{D13DD458-F610-4CB0-8B09-EA5DD206DB65}" presName="vertThree" presStyleCnt="0"/>
      <dgm:spPr/>
    </dgm:pt>
    <dgm:pt modelId="{9BC4C678-DCF1-40A3-A3BA-886915FDAA2B}" type="pres">
      <dgm:prSet presAssocID="{D13DD458-F610-4CB0-8B09-EA5DD206DB65}" presName="txThree" presStyleLbl="node3" presStyleIdx="2" presStyleCnt="5">
        <dgm:presLayoutVars>
          <dgm:chPref val="3"/>
        </dgm:presLayoutVars>
      </dgm:prSet>
      <dgm:spPr/>
    </dgm:pt>
    <dgm:pt modelId="{44E4497D-3059-4711-8DAD-B26F1651E491}" type="pres">
      <dgm:prSet presAssocID="{D13DD458-F610-4CB0-8B09-EA5DD206DB65}" presName="parTransThree" presStyleCnt="0"/>
      <dgm:spPr/>
    </dgm:pt>
    <dgm:pt modelId="{E0DFFD62-4831-4277-AC80-8E515E637CAA}" type="pres">
      <dgm:prSet presAssocID="{D13DD458-F610-4CB0-8B09-EA5DD206DB65}" presName="horzThree" presStyleCnt="0"/>
      <dgm:spPr/>
    </dgm:pt>
    <dgm:pt modelId="{E02A3B5C-85A8-41CD-8C8E-79028C73F02C}" type="pres">
      <dgm:prSet presAssocID="{033AEA80-DDA9-40F7-9321-0EA1A020AD0C}" presName="vertFour" presStyleCnt="0">
        <dgm:presLayoutVars>
          <dgm:chPref val="3"/>
        </dgm:presLayoutVars>
      </dgm:prSet>
      <dgm:spPr/>
    </dgm:pt>
    <dgm:pt modelId="{FF1CBCC6-270F-4510-AB63-1D4F17C375BA}" type="pres">
      <dgm:prSet presAssocID="{033AEA80-DDA9-40F7-9321-0EA1A020AD0C}" presName="txFour" presStyleLbl="node4" presStyleIdx="4" presStyleCnt="14">
        <dgm:presLayoutVars>
          <dgm:chPref val="3"/>
        </dgm:presLayoutVars>
      </dgm:prSet>
      <dgm:spPr/>
    </dgm:pt>
    <dgm:pt modelId="{BA28BFFD-8594-499C-B5F1-EFC8A91510E3}" type="pres">
      <dgm:prSet presAssocID="{033AEA80-DDA9-40F7-9321-0EA1A020AD0C}" presName="horzFour" presStyleCnt="0"/>
      <dgm:spPr/>
    </dgm:pt>
    <dgm:pt modelId="{D0D652C8-1262-4199-8492-5D31DD790005}" type="pres">
      <dgm:prSet presAssocID="{7C0C9E65-8723-4DE2-AF3E-FA97C3412176}" presName="sibSpaceFour" presStyleCnt="0"/>
      <dgm:spPr/>
    </dgm:pt>
    <dgm:pt modelId="{C2536A64-2179-4BC6-826C-B1E928ADC6E2}" type="pres">
      <dgm:prSet presAssocID="{7DFB9801-BA7C-4B04-A039-296624D297FB}" presName="vertFour" presStyleCnt="0">
        <dgm:presLayoutVars>
          <dgm:chPref val="3"/>
        </dgm:presLayoutVars>
      </dgm:prSet>
      <dgm:spPr/>
    </dgm:pt>
    <dgm:pt modelId="{B6AA7015-D240-4AF6-9084-DDA4E4BE3743}" type="pres">
      <dgm:prSet presAssocID="{7DFB9801-BA7C-4B04-A039-296624D297FB}" presName="txFour" presStyleLbl="node4" presStyleIdx="5" presStyleCnt="14">
        <dgm:presLayoutVars>
          <dgm:chPref val="3"/>
        </dgm:presLayoutVars>
      </dgm:prSet>
      <dgm:spPr/>
    </dgm:pt>
    <dgm:pt modelId="{A7777817-C153-4536-BB40-C93367E88FEA}" type="pres">
      <dgm:prSet presAssocID="{7DFB9801-BA7C-4B04-A039-296624D297FB}" presName="horzFour" presStyleCnt="0"/>
      <dgm:spPr/>
    </dgm:pt>
    <dgm:pt modelId="{D92620EF-E070-4F62-B8CD-B94A46D47261}" type="pres">
      <dgm:prSet presAssocID="{4F40A06D-5E52-4B9C-A1AA-79D2716832E1}" presName="sibSpaceThree" presStyleCnt="0"/>
      <dgm:spPr/>
    </dgm:pt>
    <dgm:pt modelId="{3571616B-43B0-45FD-A76E-17A126A3F40D}" type="pres">
      <dgm:prSet presAssocID="{6F6C9B8C-5656-4D54-BCEE-D075E3F49FC4}" presName="vertThree" presStyleCnt="0"/>
      <dgm:spPr/>
    </dgm:pt>
    <dgm:pt modelId="{35F1829F-8A85-47FC-AF70-7853F0D9FB83}" type="pres">
      <dgm:prSet presAssocID="{6F6C9B8C-5656-4D54-BCEE-D075E3F49FC4}" presName="txThree" presStyleLbl="node3" presStyleIdx="3" presStyleCnt="5">
        <dgm:presLayoutVars>
          <dgm:chPref val="3"/>
        </dgm:presLayoutVars>
      </dgm:prSet>
      <dgm:spPr/>
    </dgm:pt>
    <dgm:pt modelId="{93E239DE-30D6-4C59-BAE6-0F44CAD9117D}" type="pres">
      <dgm:prSet presAssocID="{6F6C9B8C-5656-4D54-BCEE-D075E3F49FC4}" presName="parTransThree" presStyleCnt="0"/>
      <dgm:spPr/>
    </dgm:pt>
    <dgm:pt modelId="{59A819FB-FFB1-4887-9812-003C434A51D5}" type="pres">
      <dgm:prSet presAssocID="{6F6C9B8C-5656-4D54-BCEE-D075E3F49FC4}" presName="horzThree" presStyleCnt="0"/>
      <dgm:spPr/>
    </dgm:pt>
    <dgm:pt modelId="{F82A5AC0-EA27-4CE2-A849-2EF9457F809A}" type="pres">
      <dgm:prSet presAssocID="{03C81F6A-FD4D-44E9-88DD-455EA673DD34}" presName="vertFour" presStyleCnt="0">
        <dgm:presLayoutVars>
          <dgm:chPref val="3"/>
        </dgm:presLayoutVars>
      </dgm:prSet>
      <dgm:spPr/>
    </dgm:pt>
    <dgm:pt modelId="{8B540AFE-73EC-4027-83B4-276E8749F793}" type="pres">
      <dgm:prSet presAssocID="{03C81F6A-FD4D-44E9-88DD-455EA673DD34}" presName="txFour" presStyleLbl="node4" presStyleIdx="6" presStyleCnt="14">
        <dgm:presLayoutVars>
          <dgm:chPref val="3"/>
        </dgm:presLayoutVars>
      </dgm:prSet>
      <dgm:spPr/>
    </dgm:pt>
    <dgm:pt modelId="{DA8261CB-E603-456C-A951-3405137B6043}" type="pres">
      <dgm:prSet presAssocID="{03C81F6A-FD4D-44E9-88DD-455EA673DD34}" presName="parTransFour" presStyleCnt="0"/>
      <dgm:spPr/>
    </dgm:pt>
    <dgm:pt modelId="{7B211FAD-6E23-4D54-ACF4-DC1AE79BE48B}" type="pres">
      <dgm:prSet presAssocID="{03C81F6A-FD4D-44E9-88DD-455EA673DD34}" presName="horzFour" presStyleCnt="0"/>
      <dgm:spPr/>
    </dgm:pt>
    <dgm:pt modelId="{2D67A905-BD8D-4B9C-A2EC-75D08C2B8820}" type="pres">
      <dgm:prSet presAssocID="{FEF2D798-76E5-46CC-8E5B-E171345A8604}" presName="vertFour" presStyleCnt="0">
        <dgm:presLayoutVars>
          <dgm:chPref val="3"/>
        </dgm:presLayoutVars>
      </dgm:prSet>
      <dgm:spPr/>
    </dgm:pt>
    <dgm:pt modelId="{91E43E27-888B-47AE-B783-A5850D7CD00B}" type="pres">
      <dgm:prSet presAssocID="{FEF2D798-76E5-46CC-8E5B-E171345A8604}" presName="txFour" presStyleLbl="node4" presStyleIdx="7" presStyleCnt="14">
        <dgm:presLayoutVars>
          <dgm:chPref val="3"/>
        </dgm:presLayoutVars>
      </dgm:prSet>
      <dgm:spPr/>
    </dgm:pt>
    <dgm:pt modelId="{39A642C0-9B66-45BA-841B-C4031A2FD6D3}" type="pres">
      <dgm:prSet presAssocID="{FEF2D798-76E5-46CC-8E5B-E171345A8604}" presName="horzFour" presStyleCnt="0"/>
      <dgm:spPr/>
    </dgm:pt>
    <dgm:pt modelId="{8EFA347D-7EC0-4643-B08C-423A64A37B74}" type="pres">
      <dgm:prSet presAssocID="{32854D2C-D5CA-47F3-B285-C92993AD5A3A}" presName="sibSpaceFour" presStyleCnt="0"/>
      <dgm:spPr/>
    </dgm:pt>
    <dgm:pt modelId="{EE70541B-DDB5-4D54-AB5D-200553213087}" type="pres">
      <dgm:prSet presAssocID="{1AFD33C7-22A8-4C84-BBBA-76C3AFD8053B}" presName="vertFour" presStyleCnt="0">
        <dgm:presLayoutVars>
          <dgm:chPref val="3"/>
        </dgm:presLayoutVars>
      </dgm:prSet>
      <dgm:spPr/>
    </dgm:pt>
    <dgm:pt modelId="{307EBC41-43BF-470E-91B7-E309D183BFF7}" type="pres">
      <dgm:prSet presAssocID="{1AFD33C7-22A8-4C84-BBBA-76C3AFD8053B}" presName="txFour" presStyleLbl="node4" presStyleIdx="8" presStyleCnt="14">
        <dgm:presLayoutVars>
          <dgm:chPref val="3"/>
        </dgm:presLayoutVars>
      </dgm:prSet>
      <dgm:spPr/>
    </dgm:pt>
    <dgm:pt modelId="{025E98A4-87F5-4812-B1F7-249FF3FF0FC6}" type="pres">
      <dgm:prSet presAssocID="{1AFD33C7-22A8-4C84-BBBA-76C3AFD8053B}" presName="horzFour" presStyleCnt="0"/>
      <dgm:spPr/>
    </dgm:pt>
    <dgm:pt modelId="{30E1F79B-0D8A-4073-955B-6C79AC79AA53}" type="pres">
      <dgm:prSet presAssocID="{E4A24FA1-9AC5-4FBB-94DD-9C70C91BB9D6}" presName="sibSpaceFour" presStyleCnt="0"/>
      <dgm:spPr/>
    </dgm:pt>
    <dgm:pt modelId="{3592A0C7-B182-45AC-94D3-CC5DC88787A5}" type="pres">
      <dgm:prSet presAssocID="{3D676925-CCAB-4842-BC4E-1A5205E30911}" presName="vertFour" presStyleCnt="0">
        <dgm:presLayoutVars>
          <dgm:chPref val="3"/>
        </dgm:presLayoutVars>
      </dgm:prSet>
      <dgm:spPr/>
    </dgm:pt>
    <dgm:pt modelId="{3B71BB53-1481-47FF-B07C-AD922F22E93C}" type="pres">
      <dgm:prSet presAssocID="{3D676925-CCAB-4842-BC4E-1A5205E30911}" presName="txFour" presStyleLbl="node4" presStyleIdx="9" presStyleCnt="14">
        <dgm:presLayoutVars>
          <dgm:chPref val="3"/>
        </dgm:presLayoutVars>
      </dgm:prSet>
      <dgm:spPr/>
    </dgm:pt>
    <dgm:pt modelId="{09CBCA6C-9BE9-4976-BECA-DC6749A5C3F0}" type="pres">
      <dgm:prSet presAssocID="{3D676925-CCAB-4842-BC4E-1A5205E30911}" presName="horzFour" presStyleCnt="0"/>
      <dgm:spPr/>
    </dgm:pt>
    <dgm:pt modelId="{74E5D921-B8E9-4975-BA70-597556426373}" type="pres">
      <dgm:prSet presAssocID="{CCDDACD3-0F6D-4540-99EC-59C4161A582B}" presName="sibSpaceFour" presStyleCnt="0"/>
      <dgm:spPr/>
    </dgm:pt>
    <dgm:pt modelId="{2AC6ED98-3EC7-4AF5-9A60-16687B2F7256}" type="pres">
      <dgm:prSet presAssocID="{BFA1BEF6-3BAF-4E3F-9ABD-2FB31376D4F2}" presName="vertFour" presStyleCnt="0">
        <dgm:presLayoutVars>
          <dgm:chPref val="3"/>
        </dgm:presLayoutVars>
      </dgm:prSet>
      <dgm:spPr/>
    </dgm:pt>
    <dgm:pt modelId="{06BD61FA-4FE7-47F6-8D2B-34784064B97D}" type="pres">
      <dgm:prSet presAssocID="{BFA1BEF6-3BAF-4E3F-9ABD-2FB31376D4F2}" presName="txFour" presStyleLbl="node4" presStyleIdx="10" presStyleCnt="14">
        <dgm:presLayoutVars>
          <dgm:chPref val="3"/>
        </dgm:presLayoutVars>
      </dgm:prSet>
      <dgm:spPr/>
    </dgm:pt>
    <dgm:pt modelId="{684C075E-8224-4394-B263-347BCF21D2AA}" type="pres">
      <dgm:prSet presAssocID="{BFA1BEF6-3BAF-4E3F-9ABD-2FB31376D4F2}" presName="horzFour" presStyleCnt="0"/>
      <dgm:spPr/>
    </dgm:pt>
    <dgm:pt modelId="{5C181761-627E-4F25-867B-1C726E653411}" type="pres">
      <dgm:prSet presAssocID="{F6C6BA58-F334-4B5E-B47F-9DE513491484}" presName="sibSpaceFour" presStyleCnt="0"/>
      <dgm:spPr/>
    </dgm:pt>
    <dgm:pt modelId="{0BE623F2-542D-4364-9BD3-7C7022599A20}" type="pres">
      <dgm:prSet presAssocID="{630717DF-BB14-4580-9FC3-61316292111E}" presName="vertFour" presStyleCnt="0">
        <dgm:presLayoutVars>
          <dgm:chPref val="3"/>
        </dgm:presLayoutVars>
      </dgm:prSet>
      <dgm:spPr/>
    </dgm:pt>
    <dgm:pt modelId="{F550B560-59CD-4AF1-BF20-5C87982F48B8}" type="pres">
      <dgm:prSet presAssocID="{630717DF-BB14-4580-9FC3-61316292111E}" presName="txFour" presStyleLbl="node4" presStyleIdx="11" presStyleCnt="14">
        <dgm:presLayoutVars>
          <dgm:chPref val="3"/>
        </dgm:presLayoutVars>
      </dgm:prSet>
      <dgm:spPr/>
    </dgm:pt>
    <dgm:pt modelId="{39525892-FB7A-4823-9E8E-53787037DAB3}" type="pres">
      <dgm:prSet presAssocID="{630717DF-BB14-4580-9FC3-61316292111E}" presName="parTransFour" presStyleCnt="0"/>
      <dgm:spPr/>
    </dgm:pt>
    <dgm:pt modelId="{C1BBB18F-3991-43E2-9F9B-616352A79305}" type="pres">
      <dgm:prSet presAssocID="{630717DF-BB14-4580-9FC3-61316292111E}" presName="horzFour" presStyleCnt="0"/>
      <dgm:spPr/>
    </dgm:pt>
    <dgm:pt modelId="{1B7F0BDE-0C48-4672-93B5-80861270D898}" type="pres">
      <dgm:prSet presAssocID="{763AF3A9-53BB-44C7-802D-C241A6D38CF5}" presName="vertFour" presStyleCnt="0">
        <dgm:presLayoutVars>
          <dgm:chPref val="3"/>
        </dgm:presLayoutVars>
      </dgm:prSet>
      <dgm:spPr/>
    </dgm:pt>
    <dgm:pt modelId="{7D7F433B-3CA1-4559-A75E-8F7820B3F664}" type="pres">
      <dgm:prSet presAssocID="{763AF3A9-53BB-44C7-802D-C241A6D38CF5}" presName="txFour" presStyleLbl="node4" presStyleIdx="12" presStyleCnt="14">
        <dgm:presLayoutVars>
          <dgm:chPref val="3"/>
        </dgm:presLayoutVars>
      </dgm:prSet>
      <dgm:spPr/>
    </dgm:pt>
    <dgm:pt modelId="{FF20136E-F3C2-41C9-AC0E-4CCE549E5755}" type="pres">
      <dgm:prSet presAssocID="{763AF3A9-53BB-44C7-802D-C241A6D38CF5}" presName="horzFour" presStyleCnt="0"/>
      <dgm:spPr/>
    </dgm:pt>
    <dgm:pt modelId="{70D31D4C-696B-49D3-A35B-9EB62CB9F57B}" type="pres">
      <dgm:prSet presAssocID="{7F4F514D-1761-4778-98DD-A1449719307E}" presName="sibSpaceFour" presStyleCnt="0"/>
      <dgm:spPr/>
    </dgm:pt>
    <dgm:pt modelId="{25C57C30-8D10-4803-B8CA-CD3D648B99FD}" type="pres">
      <dgm:prSet presAssocID="{E07DDA0F-D1BC-4A78-A772-55DC8DD14EEB}" presName="vertFour" presStyleCnt="0">
        <dgm:presLayoutVars>
          <dgm:chPref val="3"/>
        </dgm:presLayoutVars>
      </dgm:prSet>
      <dgm:spPr/>
    </dgm:pt>
    <dgm:pt modelId="{BF5A61CE-191E-489F-8387-5AD9F35A12F8}" type="pres">
      <dgm:prSet presAssocID="{E07DDA0F-D1BC-4A78-A772-55DC8DD14EEB}" presName="txFour" presStyleLbl="node4" presStyleIdx="13" presStyleCnt="14">
        <dgm:presLayoutVars>
          <dgm:chPref val="3"/>
        </dgm:presLayoutVars>
      </dgm:prSet>
      <dgm:spPr/>
    </dgm:pt>
    <dgm:pt modelId="{73DC55F6-A647-47F2-83A5-7E79418069E0}" type="pres">
      <dgm:prSet presAssocID="{E07DDA0F-D1BC-4A78-A772-55DC8DD14EEB}" presName="horzFour" presStyleCnt="0"/>
      <dgm:spPr/>
    </dgm:pt>
    <dgm:pt modelId="{4F99119E-A435-4B0A-8851-C3298D805EFC}" type="pres">
      <dgm:prSet presAssocID="{317C1A3C-DF19-4894-9DED-9E06A58F1AD2}" presName="sibSpaceTwo" presStyleCnt="0"/>
      <dgm:spPr/>
    </dgm:pt>
    <dgm:pt modelId="{50D209B9-A61C-4CD6-BDC9-45609A395253}" type="pres">
      <dgm:prSet presAssocID="{0725B75A-1543-4079-A565-87A47859F856}" presName="vertTwo" presStyleCnt="0"/>
      <dgm:spPr/>
    </dgm:pt>
    <dgm:pt modelId="{43981725-C8CA-4E73-8D7E-7F457665372F}" type="pres">
      <dgm:prSet presAssocID="{0725B75A-1543-4079-A565-87A47859F856}" presName="txTwo" presStyleLbl="node2" presStyleIdx="2" presStyleCnt="3">
        <dgm:presLayoutVars>
          <dgm:chPref val="3"/>
        </dgm:presLayoutVars>
      </dgm:prSet>
      <dgm:spPr/>
    </dgm:pt>
    <dgm:pt modelId="{F60B24F8-DB3B-4BED-9201-7FA7E91F2A39}" type="pres">
      <dgm:prSet presAssocID="{0725B75A-1543-4079-A565-87A47859F856}" presName="parTransTwo" presStyleCnt="0"/>
      <dgm:spPr/>
    </dgm:pt>
    <dgm:pt modelId="{C31B96CC-1FE2-4EF3-B4CB-D7CBC2E701EE}" type="pres">
      <dgm:prSet presAssocID="{0725B75A-1543-4079-A565-87A47859F856}" presName="horzTwo" presStyleCnt="0"/>
      <dgm:spPr/>
    </dgm:pt>
    <dgm:pt modelId="{9C2B30AF-2F5B-4328-99FF-5BE90BC1A1CD}" type="pres">
      <dgm:prSet presAssocID="{3E3F2CD8-1BFC-49C1-B3D8-AE8FBE27628D}" presName="vertThree" presStyleCnt="0"/>
      <dgm:spPr/>
    </dgm:pt>
    <dgm:pt modelId="{6206271C-5049-45B2-819C-828E8232ED06}" type="pres">
      <dgm:prSet presAssocID="{3E3F2CD8-1BFC-49C1-B3D8-AE8FBE27628D}" presName="txThree" presStyleLbl="node3" presStyleIdx="4" presStyleCnt="5">
        <dgm:presLayoutVars>
          <dgm:chPref val="3"/>
        </dgm:presLayoutVars>
      </dgm:prSet>
      <dgm:spPr/>
    </dgm:pt>
    <dgm:pt modelId="{9128F5E2-9585-4F2C-B52F-86C513C5E814}" type="pres">
      <dgm:prSet presAssocID="{3E3F2CD8-1BFC-49C1-B3D8-AE8FBE27628D}" presName="horzThree" presStyleCnt="0"/>
      <dgm:spPr/>
    </dgm:pt>
  </dgm:ptLst>
  <dgm:cxnLst>
    <dgm:cxn modelId="{4829C801-61D2-41F3-AFA8-757B7694D290}" srcId="{AC1F1FBA-C3F5-468E-8660-9020B782D0D5}" destId="{6F6C9B8C-5656-4D54-BCEE-D075E3F49FC4}" srcOrd="1" destOrd="0" parTransId="{A02233E4-7C9A-4EAD-9691-58A882CD6678}" sibTransId="{161EE43D-072C-4289-B6CE-2F6821B84CA0}"/>
    <dgm:cxn modelId="{B422A911-D7B1-4DFD-AE26-3E002966480C}" srcId="{01B82FE4-957B-43F9-9CA7-D3262D31FBF2}" destId="{B3F4AA48-8F9B-44F2-99CB-17E60AF21C8A}" srcOrd="1" destOrd="0" parTransId="{7926E2A0-6173-4FFD-89B6-F204BC60E0F1}" sibTransId="{88D08ACE-B43B-4917-8F29-B7A06BCDB428}"/>
    <dgm:cxn modelId="{32DD8F17-5FDA-44C3-A977-E5F6D9691A62}" type="presOf" srcId="{01B82FE4-957B-43F9-9CA7-D3262D31FBF2}" destId="{014F30ED-E0F9-45BC-92F9-E263E26B055A}" srcOrd="0" destOrd="0" presId="urn:microsoft.com/office/officeart/2005/8/layout/hierarchy4"/>
    <dgm:cxn modelId="{2274AC1A-9F6B-4480-B1BF-B93833679A32}" srcId="{AC1F1FBA-C3F5-468E-8660-9020B782D0D5}" destId="{D13DD458-F610-4CB0-8B09-EA5DD206DB65}" srcOrd="0" destOrd="0" parTransId="{94BA0D07-FA91-402D-9153-B1770466D21F}" sibTransId="{4F40A06D-5E52-4B9C-A1AA-79D2716832E1}"/>
    <dgm:cxn modelId="{1CD19025-5F2E-42D1-A63D-0FC0262745DF}" srcId="{6BD90713-BCD6-4540-BF7E-C4FFEDC0F7AF}" destId="{F93477AA-F081-4FE0-948B-ADAF912E2DB5}" srcOrd="0" destOrd="0" parTransId="{772BAC3F-2C84-4F23-B56C-BB4656934FBE}" sibTransId="{72DCDF6A-7907-4AB5-A131-E595AC28872D}"/>
    <dgm:cxn modelId="{C586A32B-A109-4082-827A-AC8B21BF1407}" srcId="{630717DF-BB14-4580-9FC3-61316292111E}" destId="{763AF3A9-53BB-44C7-802D-C241A6D38CF5}" srcOrd="0" destOrd="0" parTransId="{F336EC00-ABFD-4203-B8C7-D91F4EAF8C27}" sibTransId="{7F4F514D-1761-4778-98DD-A1449719307E}"/>
    <dgm:cxn modelId="{DC029C34-3140-4C18-AED5-5708D42B746A}" srcId="{03C81F6A-FD4D-44E9-88DD-455EA673DD34}" destId="{1AFD33C7-22A8-4C84-BBBA-76C3AFD8053B}" srcOrd="1" destOrd="0" parTransId="{3C56FEB9-B083-4A16-8B78-159C53CE51EC}" sibTransId="{E4A24FA1-9AC5-4FBB-94DD-9C70C91BB9D6}"/>
    <dgm:cxn modelId="{3FA87260-BBAC-4153-8E7C-FD8E20089F2A}" type="presOf" srcId="{6940BBAD-E79E-440B-BD4A-9D9EABF5D5DA}" destId="{4B6E8D24-582F-4DCC-8220-0503085B1CE9}" srcOrd="0" destOrd="0" presId="urn:microsoft.com/office/officeart/2005/8/layout/hierarchy4"/>
    <dgm:cxn modelId="{F50A3F43-8698-4A90-BE3F-CF13F802EA9E}" srcId="{01B82FE4-957B-43F9-9CA7-D3262D31FBF2}" destId="{7E5E469C-DB42-4BE7-8039-110B8488D6C7}" srcOrd="0" destOrd="0" parTransId="{888B33A4-4D72-4863-8F92-9D3EDAC103D2}" sibTransId="{73373C89-09BF-4798-9360-122504AE877F}"/>
    <dgm:cxn modelId="{64A6D444-B8AF-4DF9-97F5-7181E47C877E}" srcId="{03C81F6A-FD4D-44E9-88DD-455EA673DD34}" destId="{FEF2D798-76E5-46CC-8E5B-E171345A8604}" srcOrd="0" destOrd="0" parTransId="{B5BBF9BF-5DDB-4E0E-841C-BB86D5A40186}" sibTransId="{32854D2C-D5CA-47F3-B285-C92993AD5A3A}"/>
    <dgm:cxn modelId="{63B6B465-7FEF-44D7-977B-81417A8E505C}" type="presOf" srcId="{03C81F6A-FD4D-44E9-88DD-455EA673DD34}" destId="{8B540AFE-73EC-4027-83B4-276E8749F793}" srcOrd="0" destOrd="0" presId="urn:microsoft.com/office/officeart/2005/8/layout/hierarchy4"/>
    <dgm:cxn modelId="{9E67D269-6D41-483B-9BD4-3A99C00BA19B}" srcId="{6F6C9B8C-5656-4D54-BCEE-D075E3F49FC4}" destId="{630717DF-BB14-4580-9FC3-61316292111E}" srcOrd="1" destOrd="0" parTransId="{AE0F5B3D-7400-4631-AFE1-B0CF2F2245B8}" sibTransId="{AE5B892F-7704-4452-9359-93C181103DF8}"/>
    <dgm:cxn modelId="{BE01D06C-CCE6-466D-9E98-9409BC91A1C5}" srcId="{5AEF05A7-6AF8-403F-B5CA-74DD23EF10B8}" destId="{D7012E6B-544E-47F4-8212-D00CD201D296}" srcOrd="0" destOrd="0" parTransId="{40AE5EF7-F297-4FEB-8F0F-65CFD36344FB}" sibTransId="{99F55EB0-AAFA-430E-923D-BFBD95891662}"/>
    <dgm:cxn modelId="{43070B4D-22AB-42B5-87E0-4C02AE292746}" type="presOf" srcId="{FEF2D798-76E5-46CC-8E5B-E171345A8604}" destId="{91E43E27-888B-47AE-B783-A5850D7CD00B}" srcOrd="0" destOrd="0" presId="urn:microsoft.com/office/officeart/2005/8/layout/hierarchy4"/>
    <dgm:cxn modelId="{F8AC9D52-C238-4CFB-8E57-9D2397B29A88}" srcId="{D7012E6B-544E-47F4-8212-D00CD201D296}" destId="{6940BBAD-E79E-440B-BD4A-9D9EABF5D5DA}" srcOrd="0" destOrd="0" parTransId="{715CB780-C6FD-4C91-AF24-5BFC9BE6EC7B}" sibTransId="{9C72C7E0-33ED-45E4-87DC-B1180D23D9B7}"/>
    <dgm:cxn modelId="{2FC49A54-D620-4D20-A655-AC96E126FD3C}" type="presOf" srcId="{7DFB9801-BA7C-4B04-A039-296624D297FB}" destId="{B6AA7015-D240-4AF6-9084-DDA4E4BE3743}" srcOrd="0" destOrd="0" presId="urn:microsoft.com/office/officeart/2005/8/layout/hierarchy4"/>
    <dgm:cxn modelId="{0CED6555-B552-4FA8-AEEE-130F382D6AC3}" type="presOf" srcId="{E07DDA0F-D1BC-4A78-A772-55DC8DD14EEB}" destId="{BF5A61CE-191E-489F-8387-5AD9F35A12F8}" srcOrd="0" destOrd="0" presId="urn:microsoft.com/office/officeart/2005/8/layout/hierarchy4"/>
    <dgm:cxn modelId="{8C8BFF7A-4140-4569-81E7-894E65DC6F6E}" type="presOf" srcId="{BFA1BEF6-3BAF-4E3F-9ABD-2FB31376D4F2}" destId="{06BD61FA-4FE7-47F6-8D2B-34784064B97D}" srcOrd="0" destOrd="0" presId="urn:microsoft.com/office/officeart/2005/8/layout/hierarchy4"/>
    <dgm:cxn modelId="{29D0E67C-7348-4581-AFCE-8C303CD5690B}" type="presOf" srcId="{3EDD3C47-95CC-4DDB-A606-4FD928970719}" destId="{A68EBB79-7642-4988-A4DA-5416D8B38B8D}" srcOrd="0" destOrd="0" presId="urn:microsoft.com/office/officeart/2005/8/layout/hierarchy4"/>
    <dgm:cxn modelId="{2963397D-A83B-421F-9E94-6C450E764233}" type="presOf" srcId="{6BD90713-BCD6-4540-BF7E-C4FFEDC0F7AF}" destId="{77F06F39-967B-4F15-9F94-5EA4DDC66B5A}" srcOrd="0" destOrd="0" presId="urn:microsoft.com/office/officeart/2005/8/layout/hierarchy4"/>
    <dgm:cxn modelId="{FB28EB83-D6E3-49F0-A261-385EB394029C}" srcId="{6940BBAD-E79E-440B-BD4A-9D9EABF5D5DA}" destId="{01B82FE4-957B-43F9-9CA7-D3262D31FBF2}" srcOrd="1" destOrd="0" parTransId="{DEA91553-2C4A-41BF-B9CE-F8835B069B83}" sibTransId="{18EE3BF3-0F1C-45F7-9BD3-B277ED3BF78B}"/>
    <dgm:cxn modelId="{EE7A6B84-5D05-4C67-8691-6E470F1E2703}" type="presOf" srcId="{1AFD33C7-22A8-4C84-BBBA-76C3AFD8053B}" destId="{307EBC41-43BF-470E-91B7-E309D183BFF7}" srcOrd="0" destOrd="0" presId="urn:microsoft.com/office/officeart/2005/8/layout/hierarchy4"/>
    <dgm:cxn modelId="{8F01B884-BC43-4B0A-B89F-2708F98EE3D0}" type="presOf" srcId="{6F6C9B8C-5656-4D54-BCEE-D075E3F49FC4}" destId="{35F1829F-8A85-47FC-AF70-7853F0D9FB83}" srcOrd="0" destOrd="0" presId="urn:microsoft.com/office/officeart/2005/8/layout/hierarchy4"/>
    <dgm:cxn modelId="{FF488286-7265-4E81-AAFD-4929EE278853}" srcId="{D7012E6B-544E-47F4-8212-D00CD201D296}" destId="{0725B75A-1543-4079-A565-87A47859F856}" srcOrd="2" destOrd="0" parTransId="{54A1BDFC-3093-4B93-80FD-84BED07E9BFD}" sibTransId="{3BAE1B19-0F3A-4CD7-AF33-226CC1646D48}"/>
    <dgm:cxn modelId="{CC7E6B8B-3A47-4C16-A4A5-7196FD04A03C}" type="presOf" srcId="{B3F4AA48-8F9B-44F2-99CB-17E60AF21C8A}" destId="{D85EB7BD-8D36-43F5-A21B-B6D658E1BFA5}" srcOrd="0" destOrd="0" presId="urn:microsoft.com/office/officeart/2005/8/layout/hierarchy4"/>
    <dgm:cxn modelId="{445CCB93-7686-48BB-B3A5-8F4B5B4DB53F}" type="presOf" srcId="{0725B75A-1543-4079-A565-87A47859F856}" destId="{43981725-C8CA-4E73-8D7E-7F457665372F}" srcOrd="0" destOrd="0" presId="urn:microsoft.com/office/officeart/2005/8/layout/hierarchy4"/>
    <dgm:cxn modelId="{CE1E8A94-05F5-4596-AD29-D81943A10FCB}" type="presOf" srcId="{F93477AA-F081-4FE0-948B-ADAF912E2DB5}" destId="{63583D1A-64ED-4FF2-80FD-D5A401C7F5D2}" srcOrd="0" destOrd="0" presId="urn:microsoft.com/office/officeart/2005/8/layout/hierarchy4"/>
    <dgm:cxn modelId="{03F23EA9-86CF-439B-8957-91FBCE8394D8}" type="presOf" srcId="{D7012E6B-544E-47F4-8212-D00CD201D296}" destId="{F1536343-5515-42EF-ADAA-372A88B082B5}" srcOrd="0" destOrd="0" presId="urn:microsoft.com/office/officeart/2005/8/layout/hierarchy4"/>
    <dgm:cxn modelId="{19F6F1AD-7A7F-47EA-BC84-0C252B78451A}" type="presOf" srcId="{033AEA80-DDA9-40F7-9321-0EA1A020AD0C}" destId="{FF1CBCC6-270F-4510-AB63-1D4F17C375BA}" srcOrd="0" destOrd="0" presId="urn:microsoft.com/office/officeart/2005/8/layout/hierarchy4"/>
    <dgm:cxn modelId="{157426C0-81AB-461F-A9CC-AA6723E4973F}" type="presOf" srcId="{3D676925-CCAB-4842-BC4E-1A5205E30911}" destId="{3B71BB53-1481-47FF-B07C-AD922F22E93C}" srcOrd="0" destOrd="0" presId="urn:microsoft.com/office/officeart/2005/8/layout/hierarchy4"/>
    <dgm:cxn modelId="{D7F5FCC4-273F-4DEC-AF02-842FCF8EBBD8}" type="presOf" srcId="{630717DF-BB14-4580-9FC3-61316292111E}" destId="{F550B560-59CD-4AF1-BF20-5C87982F48B8}" srcOrd="0" destOrd="0" presId="urn:microsoft.com/office/officeart/2005/8/layout/hierarchy4"/>
    <dgm:cxn modelId="{7716C3C5-E272-4DBA-8E5F-449E78BC2135}" srcId="{D13DD458-F610-4CB0-8B09-EA5DD206DB65}" destId="{7DFB9801-BA7C-4B04-A039-296624D297FB}" srcOrd="1" destOrd="0" parTransId="{B39332AE-5B26-4552-9374-0A59B5B3CAC3}" sibTransId="{F866ED77-403B-4DD1-8745-5379768EFA27}"/>
    <dgm:cxn modelId="{3C9E3CCA-F2CA-43B8-A4EA-7EC201471E1F}" type="presOf" srcId="{763AF3A9-53BB-44C7-802D-C241A6D38CF5}" destId="{7D7F433B-3CA1-4559-A75E-8F7820B3F664}" srcOrd="0" destOrd="0" presId="urn:microsoft.com/office/officeart/2005/8/layout/hierarchy4"/>
    <dgm:cxn modelId="{21D415D2-6DBB-4CCA-9B52-E02993E77C36}" type="presOf" srcId="{3E3F2CD8-1BFC-49C1-B3D8-AE8FBE27628D}" destId="{6206271C-5049-45B2-819C-828E8232ED06}" srcOrd="0" destOrd="0" presId="urn:microsoft.com/office/officeart/2005/8/layout/hierarchy4"/>
    <dgm:cxn modelId="{7F76D7E4-7E09-420F-8043-4EC774E9C9FE}" srcId="{03C81F6A-FD4D-44E9-88DD-455EA673DD34}" destId="{BFA1BEF6-3BAF-4E3F-9ABD-2FB31376D4F2}" srcOrd="3" destOrd="0" parTransId="{783573DB-7EBD-40DF-9BCB-D909080E5FB7}" sibTransId="{BB649F09-3486-4DF9-B82B-7F3495EC08CF}"/>
    <dgm:cxn modelId="{E6092FE5-2374-44DA-BA0D-7A55357DF3FC}" type="presOf" srcId="{7E5E469C-DB42-4BE7-8039-110B8488D6C7}" destId="{DE862458-3178-4EB0-9B0C-8C2A9CAD9553}" srcOrd="0" destOrd="0" presId="urn:microsoft.com/office/officeart/2005/8/layout/hierarchy4"/>
    <dgm:cxn modelId="{B9F47FE6-CE06-4CEA-953D-F160BFFC7E42}" type="presOf" srcId="{D13DD458-F610-4CB0-8B09-EA5DD206DB65}" destId="{9BC4C678-DCF1-40A3-A3BA-886915FDAA2B}" srcOrd="0" destOrd="0" presId="urn:microsoft.com/office/officeart/2005/8/layout/hierarchy4"/>
    <dgm:cxn modelId="{4EFEC2E7-0729-4F43-A04B-FF5A4224D9EA}" srcId="{D7012E6B-544E-47F4-8212-D00CD201D296}" destId="{AC1F1FBA-C3F5-468E-8660-9020B782D0D5}" srcOrd="1" destOrd="0" parTransId="{0C570BD9-70EB-42D2-B295-6DF957A860A5}" sibTransId="{317C1A3C-DF19-4894-9DED-9E06A58F1AD2}"/>
    <dgm:cxn modelId="{800E9FE9-0AC7-43B3-8BAB-89C6E4E605F1}" srcId="{0725B75A-1543-4079-A565-87A47859F856}" destId="{3E3F2CD8-1BFC-49C1-B3D8-AE8FBE27628D}" srcOrd="0" destOrd="0" parTransId="{36C36914-49EE-4534-B5E4-C96568581683}" sibTransId="{4AE4498A-774D-4BAA-9AB3-6A1D9BEE9D6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2C5B97EF-6E54-44B2-874E-2D7EF0676434}" srcId="{D13DD458-F610-4CB0-8B09-EA5DD206DB65}" destId="{033AEA80-DDA9-40F7-9321-0EA1A020AD0C}" srcOrd="0" destOrd="0" parTransId="{F41083DD-4712-44F5-ABD4-5D80AD34B188}" sibTransId="{7C0C9E65-8723-4DE2-AF3E-FA97C3412176}"/>
    <dgm:cxn modelId="{5B84B4EF-2A61-4F67-AB83-55C4DADC0195}" srcId="{03C81F6A-FD4D-44E9-88DD-455EA673DD34}" destId="{3D676925-CCAB-4842-BC4E-1A5205E30911}" srcOrd="2" destOrd="0" parTransId="{919744C5-FC68-468D-A94F-2DFB18DF3136}" sibTransId="{CCDDACD3-0F6D-4540-99EC-59C4161A582B}"/>
    <dgm:cxn modelId="{4017CDEF-BBD6-4420-90B6-98567E590636}" srcId="{630717DF-BB14-4580-9FC3-61316292111E}" destId="{E07DDA0F-D1BC-4A78-A772-55DC8DD14EEB}" srcOrd="1" destOrd="0" parTransId="{29C685EC-5A2B-4E19-A650-6A25B899CCD5}" sibTransId="{62495183-BD9C-4C90-AE7A-1AAF02EE59EA}"/>
    <dgm:cxn modelId="{F17286F0-454C-4751-8ACC-097EFCCAB9F4}" srcId="{7E5E469C-DB42-4BE7-8039-110B8488D6C7}" destId="{3EDD3C47-95CC-4DDB-A606-4FD928970719}" srcOrd="0" destOrd="0" parTransId="{34CF6702-B912-4392-BC33-2109BA71AFB6}" sibTransId="{EA1EC2AF-DEA8-444C-BD07-203874C57CC2}"/>
    <dgm:cxn modelId="{653A6DF3-0F9E-4304-ADE1-AF2FB1D99C96}" type="presOf" srcId="{AC1F1FBA-C3F5-468E-8660-9020B782D0D5}" destId="{5283E5C2-B56B-488A-816B-C92F5E4579B9}" srcOrd="0" destOrd="0" presId="urn:microsoft.com/office/officeart/2005/8/layout/hierarchy4"/>
    <dgm:cxn modelId="{89E189F7-8139-46FE-A01F-C605CD8A8B49}" srcId="{6F6C9B8C-5656-4D54-BCEE-D075E3F49FC4}" destId="{03C81F6A-FD4D-44E9-88DD-455EA673DD34}" srcOrd="0" destOrd="0" parTransId="{8BD9BDBE-2790-41C0-BF7A-E2EBF6DE3857}" sibTransId="{F6C6BA58-F334-4B5E-B47F-9DE513491484}"/>
    <dgm:cxn modelId="{64F24EFC-A466-4BAC-AA56-907BC680EF53}" srcId="{6940BBAD-E79E-440B-BD4A-9D9EABF5D5DA}" destId="{6BD90713-BCD6-4540-BF7E-C4FFEDC0F7AF}" srcOrd="0" destOrd="0" parTransId="{0F663C15-36BF-48D6-87AE-427CEB1D64D0}" sibTransId="{F7EE7578-4890-465F-B7B0-EDB0A66F0931}"/>
    <dgm:cxn modelId="{5B41FFCA-E069-40BF-8C0F-21A8B7100EC0}" type="presParOf" srcId="{17E6C104-00BE-4E62-A74D-EAE7450E593F}" destId="{B5263082-5DD9-447C-B07A-42CF453E906D}" srcOrd="0" destOrd="0" presId="urn:microsoft.com/office/officeart/2005/8/layout/hierarchy4"/>
    <dgm:cxn modelId="{26E49B78-3080-45D4-B675-0AEB88A8A48F}" type="presParOf" srcId="{B5263082-5DD9-447C-B07A-42CF453E906D}" destId="{F1536343-5515-42EF-ADAA-372A88B082B5}" srcOrd="0" destOrd="0" presId="urn:microsoft.com/office/officeart/2005/8/layout/hierarchy4"/>
    <dgm:cxn modelId="{19FDEB4B-5C18-43BB-968F-A215B133567A}" type="presParOf" srcId="{B5263082-5DD9-447C-B07A-42CF453E906D}" destId="{C7215BE6-7E9D-4FCD-99A5-B197DCA228EF}" srcOrd="1" destOrd="0" presId="urn:microsoft.com/office/officeart/2005/8/layout/hierarchy4"/>
    <dgm:cxn modelId="{78E3D5A5-2A9F-4FE5-95B4-2BED7A8C7A09}" type="presParOf" srcId="{B5263082-5DD9-447C-B07A-42CF453E906D}" destId="{95F36156-2DE0-4310-B1B8-AD526648E6E5}" srcOrd="2" destOrd="0" presId="urn:microsoft.com/office/officeart/2005/8/layout/hierarchy4"/>
    <dgm:cxn modelId="{A8EA7A94-C6FE-4962-AF81-41144AF5BFB7}" type="presParOf" srcId="{95F36156-2DE0-4310-B1B8-AD526648E6E5}" destId="{3126D080-4F5D-418E-B872-E47A3D92168F}" srcOrd="0" destOrd="0" presId="urn:microsoft.com/office/officeart/2005/8/layout/hierarchy4"/>
    <dgm:cxn modelId="{7F3DB22D-DC73-4382-B86E-5A6908343CB2}" type="presParOf" srcId="{3126D080-4F5D-418E-B872-E47A3D92168F}" destId="{4B6E8D24-582F-4DCC-8220-0503085B1CE9}" srcOrd="0" destOrd="0" presId="urn:microsoft.com/office/officeart/2005/8/layout/hierarchy4"/>
    <dgm:cxn modelId="{413E8867-D968-496C-BFFD-4C713C3A0017}" type="presParOf" srcId="{3126D080-4F5D-418E-B872-E47A3D92168F}" destId="{4433BE29-7F8A-4ED0-B2AE-F8C2A1AF9242}" srcOrd="1" destOrd="0" presId="urn:microsoft.com/office/officeart/2005/8/layout/hierarchy4"/>
    <dgm:cxn modelId="{835628DC-87DE-412F-8D25-9E3BC2B18265}" type="presParOf" srcId="{3126D080-4F5D-418E-B872-E47A3D92168F}" destId="{7F07C211-10E1-433B-8750-49F1899DFA94}" srcOrd="2" destOrd="0" presId="urn:microsoft.com/office/officeart/2005/8/layout/hierarchy4"/>
    <dgm:cxn modelId="{0801A1DC-7844-485E-BA7A-7E49FF466848}" type="presParOf" srcId="{7F07C211-10E1-433B-8750-49F1899DFA94}" destId="{68CBEEAF-4C00-492C-8D74-4CC138F3248C}" srcOrd="0" destOrd="0" presId="urn:microsoft.com/office/officeart/2005/8/layout/hierarchy4"/>
    <dgm:cxn modelId="{674DF52C-08AF-4A85-825D-9B99E69DBE3F}" type="presParOf" srcId="{68CBEEAF-4C00-492C-8D74-4CC138F3248C}" destId="{77F06F39-967B-4F15-9F94-5EA4DDC66B5A}" srcOrd="0" destOrd="0" presId="urn:microsoft.com/office/officeart/2005/8/layout/hierarchy4"/>
    <dgm:cxn modelId="{5FFFB5CF-E0F3-4586-8E86-8BE95429E584}" type="presParOf" srcId="{68CBEEAF-4C00-492C-8D74-4CC138F3248C}" destId="{D84ACAB0-CBAC-4502-977F-F053F9BCDA74}" srcOrd="1" destOrd="0" presId="urn:microsoft.com/office/officeart/2005/8/layout/hierarchy4"/>
    <dgm:cxn modelId="{4B2B63FC-7CB8-4722-BA23-5023755B4ED5}" type="presParOf" srcId="{68CBEEAF-4C00-492C-8D74-4CC138F3248C}" destId="{23D74659-F61B-4595-A305-9F7EEFA0DA8B}" srcOrd="2" destOrd="0" presId="urn:microsoft.com/office/officeart/2005/8/layout/hierarchy4"/>
    <dgm:cxn modelId="{530CA8CA-CFCA-427B-A9BA-C3A2C16C78F7}" type="presParOf" srcId="{23D74659-F61B-4595-A305-9F7EEFA0DA8B}" destId="{C5BBC5D3-1656-4973-A3B4-5D488C63DD58}" srcOrd="0" destOrd="0" presId="urn:microsoft.com/office/officeart/2005/8/layout/hierarchy4"/>
    <dgm:cxn modelId="{6266BDE0-0D72-4AD0-AADF-A1DE006B82AD}" type="presParOf" srcId="{C5BBC5D3-1656-4973-A3B4-5D488C63DD58}" destId="{63583D1A-64ED-4FF2-80FD-D5A401C7F5D2}" srcOrd="0" destOrd="0" presId="urn:microsoft.com/office/officeart/2005/8/layout/hierarchy4"/>
    <dgm:cxn modelId="{4A11D9CB-895D-4FF4-AD36-5EF227A83DDC}" type="presParOf" srcId="{C5BBC5D3-1656-4973-A3B4-5D488C63DD58}" destId="{C4E739E3-3BA7-4B26-BD85-AE19C4E98CAA}" srcOrd="1" destOrd="0" presId="urn:microsoft.com/office/officeart/2005/8/layout/hierarchy4"/>
    <dgm:cxn modelId="{82AE2800-44F1-4D08-A622-BACE95E66EC5}" type="presParOf" srcId="{7F07C211-10E1-433B-8750-49F1899DFA94}" destId="{79F477E3-2BF0-4ED2-BE66-64567E6B60EB}" srcOrd="1" destOrd="0" presId="urn:microsoft.com/office/officeart/2005/8/layout/hierarchy4"/>
    <dgm:cxn modelId="{E2648EEA-55A7-4A68-9525-333495114EA5}" type="presParOf" srcId="{7F07C211-10E1-433B-8750-49F1899DFA94}" destId="{C09BEDFA-E534-43F5-BC82-31C0C06AC378}" srcOrd="2" destOrd="0" presId="urn:microsoft.com/office/officeart/2005/8/layout/hierarchy4"/>
    <dgm:cxn modelId="{FB0F1395-BF4D-4366-9157-EC42DD5F8FE5}" type="presParOf" srcId="{C09BEDFA-E534-43F5-BC82-31C0C06AC378}" destId="{014F30ED-E0F9-45BC-92F9-E263E26B055A}" srcOrd="0" destOrd="0" presId="urn:microsoft.com/office/officeart/2005/8/layout/hierarchy4"/>
    <dgm:cxn modelId="{276648EC-0DEA-4002-9970-FB5C02DA4527}" type="presParOf" srcId="{C09BEDFA-E534-43F5-BC82-31C0C06AC378}" destId="{974DD341-CFBD-4CC8-B3D6-40586E2270C0}" srcOrd="1" destOrd="0" presId="urn:microsoft.com/office/officeart/2005/8/layout/hierarchy4"/>
    <dgm:cxn modelId="{6BA1C52C-3087-4878-909E-7761ED043695}" type="presParOf" srcId="{C09BEDFA-E534-43F5-BC82-31C0C06AC378}" destId="{39364DD2-ACE9-4543-AB80-3C8E4C045962}" srcOrd="2" destOrd="0" presId="urn:microsoft.com/office/officeart/2005/8/layout/hierarchy4"/>
    <dgm:cxn modelId="{78A4BA12-9328-453C-8A09-5CFF845BA15B}" type="presParOf" srcId="{39364DD2-ACE9-4543-AB80-3C8E4C045962}" destId="{CBF03CB0-D784-40AE-8962-B3A1F8E0407D}" srcOrd="0" destOrd="0" presId="urn:microsoft.com/office/officeart/2005/8/layout/hierarchy4"/>
    <dgm:cxn modelId="{1E790BBD-7BE9-43EF-ADC4-FA670995EB0A}" type="presParOf" srcId="{CBF03CB0-D784-40AE-8962-B3A1F8E0407D}" destId="{DE862458-3178-4EB0-9B0C-8C2A9CAD9553}" srcOrd="0" destOrd="0" presId="urn:microsoft.com/office/officeart/2005/8/layout/hierarchy4"/>
    <dgm:cxn modelId="{0AD1C619-8E0A-4BDF-9392-AECD61ED36D8}" type="presParOf" srcId="{CBF03CB0-D784-40AE-8962-B3A1F8E0407D}" destId="{395EB535-462D-4FD8-B821-078D0AA1E3F3}" srcOrd="1" destOrd="0" presId="urn:microsoft.com/office/officeart/2005/8/layout/hierarchy4"/>
    <dgm:cxn modelId="{FDB1BF40-07BB-4B43-B454-E42A6A7F80C2}" type="presParOf" srcId="{CBF03CB0-D784-40AE-8962-B3A1F8E0407D}" destId="{3D9B1E01-72D7-4E31-941D-B1A8A0C87AE7}" srcOrd="2" destOrd="0" presId="urn:microsoft.com/office/officeart/2005/8/layout/hierarchy4"/>
    <dgm:cxn modelId="{2D1BB25F-709D-4334-9DEE-ABB1D2538763}" type="presParOf" srcId="{3D9B1E01-72D7-4E31-941D-B1A8A0C87AE7}" destId="{21138BFF-52C3-48B1-ACDD-407D13805527}" srcOrd="0" destOrd="0" presId="urn:microsoft.com/office/officeart/2005/8/layout/hierarchy4"/>
    <dgm:cxn modelId="{4FF7E157-856E-454F-A0D4-37326FD697C8}" type="presParOf" srcId="{21138BFF-52C3-48B1-ACDD-407D13805527}" destId="{A68EBB79-7642-4988-A4DA-5416D8B38B8D}" srcOrd="0" destOrd="0" presId="urn:microsoft.com/office/officeart/2005/8/layout/hierarchy4"/>
    <dgm:cxn modelId="{F6581C27-91B6-4FDA-869A-93BBAB24EB84}" type="presParOf" srcId="{21138BFF-52C3-48B1-ACDD-407D13805527}" destId="{FB95DA50-8262-420C-AC3C-A0F813F0495F}" srcOrd="1" destOrd="0" presId="urn:microsoft.com/office/officeart/2005/8/layout/hierarchy4"/>
    <dgm:cxn modelId="{6B1A6FCE-1186-496A-94CA-4D790C7EBFEE}" type="presParOf" srcId="{39364DD2-ACE9-4543-AB80-3C8E4C045962}" destId="{7B8A5A4B-C9F4-4C0E-B217-8CE48BDA3400}" srcOrd="1" destOrd="0" presId="urn:microsoft.com/office/officeart/2005/8/layout/hierarchy4"/>
    <dgm:cxn modelId="{51B58223-08F8-4CF8-AC10-FBFDDD60B6A2}" type="presParOf" srcId="{39364DD2-ACE9-4543-AB80-3C8E4C045962}" destId="{D41E0EAE-72C5-47F0-9A25-2009A56ACA1F}" srcOrd="2" destOrd="0" presId="urn:microsoft.com/office/officeart/2005/8/layout/hierarchy4"/>
    <dgm:cxn modelId="{48595F60-AC16-44C6-A014-DC9C53F10759}" type="presParOf" srcId="{D41E0EAE-72C5-47F0-9A25-2009A56ACA1F}" destId="{D85EB7BD-8D36-43F5-A21B-B6D658E1BFA5}" srcOrd="0" destOrd="0" presId="urn:microsoft.com/office/officeart/2005/8/layout/hierarchy4"/>
    <dgm:cxn modelId="{3D5BFD5B-18AA-4E71-A9D1-D21FD43F1D36}" type="presParOf" srcId="{D41E0EAE-72C5-47F0-9A25-2009A56ACA1F}" destId="{F5AF9580-C28F-4612-A311-24FE17FD5FD7}" srcOrd="1" destOrd="0" presId="urn:microsoft.com/office/officeart/2005/8/layout/hierarchy4"/>
    <dgm:cxn modelId="{49692AEB-FCB0-4393-AC0A-B5153A0E8BC2}" type="presParOf" srcId="{95F36156-2DE0-4310-B1B8-AD526648E6E5}" destId="{580EBD9E-253A-402A-8575-12ED9ED79D59}" srcOrd="1" destOrd="0" presId="urn:microsoft.com/office/officeart/2005/8/layout/hierarchy4"/>
    <dgm:cxn modelId="{3D3AFE84-B9A6-4BA5-B3BA-1AD8F2DE008D}" type="presParOf" srcId="{95F36156-2DE0-4310-B1B8-AD526648E6E5}" destId="{A7AC037F-DE69-433D-A708-2D605499C543}" srcOrd="2" destOrd="0" presId="urn:microsoft.com/office/officeart/2005/8/layout/hierarchy4"/>
    <dgm:cxn modelId="{041A7657-A1AA-45F2-B2F9-6D0F9FE1A553}" type="presParOf" srcId="{A7AC037F-DE69-433D-A708-2D605499C543}" destId="{5283E5C2-B56B-488A-816B-C92F5E4579B9}" srcOrd="0" destOrd="0" presId="urn:microsoft.com/office/officeart/2005/8/layout/hierarchy4"/>
    <dgm:cxn modelId="{0086EEC1-59FE-48CE-A757-7841C69CD149}" type="presParOf" srcId="{A7AC037F-DE69-433D-A708-2D605499C543}" destId="{5F97A193-1793-4EB7-98FD-A4812851CF17}" srcOrd="1" destOrd="0" presId="urn:microsoft.com/office/officeart/2005/8/layout/hierarchy4"/>
    <dgm:cxn modelId="{4E5A4620-EF9D-4050-829F-DB02AAE3E34F}" type="presParOf" srcId="{A7AC037F-DE69-433D-A708-2D605499C543}" destId="{35F15685-52E5-4143-8BB1-E6998AED8D8F}" srcOrd="2" destOrd="0" presId="urn:microsoft.com/office/officeart/2005/8/layout/hierarchy4"/>
    <dgm:cxn modelId="{E1A1B913-F3C1-43BD-B3B2-EA4FDBDED70F}" type="presParOf" srcId="{35F15685-52E5-4143-8BB1-E6998AED8D8F}" destId="{9D478111-571A-4323-A813-F625CC096933}" srcOrd="0" destOrd="0" presId="urn:microsoft.com/office/officeart/2005/8/layout/hierarchy4"/>
    <dgm:cxn modelId="{1522F6DC-2D23-404A-93AE-385F8B7FEEA6}" type="presParOf" srcId="{9D478111-571A-4323-A813-F625CC096933}" destId="{9BC4C678-DCF1-40A3-A3BA-886915FDAA2B}" srcOrd="0" destOrd="0" presId="urn:microsoft.com/office/officeart/2005/8/layout/hierarchy4"/>
    <dgm:cxn modelId="{0D7A7F1F-1D2E-42A5-AE02-96923664CEF7}" type="presParOf" srcId="{9D478111-571A-4323-A813-F625CC096933}" destId="{44E4497D-3059-4711-8DAD-B26F1651E491}" srcOrd="1" destOrd="0" presId="urn:microsoft.com/office/officeart/2005/8/layout/hierarchy4"/>
    <dgm:cxn modelId="{431CD561-E251-44D6-B805-EDE90C77603C}" type="presParOf" srcId="{9D478111-571A-4323-A813-F625CC096933}" destId="{E0DFFD62-4831-4277-AC80-8E515E637CAA}" srcOrd="2" destOrd="0" presId="urn:microsoft.com/office/officeart/2005/8/layout/hierarchy4"/>
    <dgm:cxn modelId="{8BB11109-940C-4EE5-B27F-3C29615F3AE1}" type="presParOf" srcId="{E0DFFD62-4831-4277-AC80-8E515E637CAA}" destId="{E02A3B5C-85A8-41CD-8C8E-79028C73F02C}" srcOrd="0" destOrd="0" presId="urn:microsoft.com/office/officeart/2005/8/layout/hierarchy4"/>
    <dgm:cxn modelId="{13DFD451-89AB-4432-9BED-91B803C4A735}" type="presParOf" srcId="{E02A3B5C-85A8-41CD-8C8E-79028C73F02C}" destId="{FF1CBCC6-270F-4510-AB63-1D4F17C375BA}" srcOrd="0" destOrd="0" presId="urn:microsoft.com/office/officeart/2005/8/layout/hierarchy4"/>
    <dgm:cxn modelId="{D0B32C72-856D-4007-BC4A-4A6BDD829117}" type="presParOf" srcId="{E02A3B5C-85A8-41CD-8C8E-79028C73F02C}" destId="{BA28BFFD-8594-499C-B5F1-EFC8A91510E3}" srcOrd="1" destOrd="0" presId="urn:microsoft.com/office/officeart/2005/8/layout/hierarchy4"/>
    <dgm:cxn modelId="{054424CD-CF8C-48C2-8262-ADAEDBA1101D}" type="presParOf" srcId="{E0DFFD62-4831-4277-AC80-8E515E637CAA}" destId="{D0D652C8-1262-4199-8492-5D31DD790005}" srcOrd="1" destOrd="0" presId="urn:microsoft.com/office/officeart/2005/8/layout/hierarchy4"/>
    <dgm:cxn modelId="{5E869A2E-E0A8-48FC-97A4-3096C1597496}" type="presParOf" srcId="{E0DFFD62-4831-4277-AC80-8E515E637CAA}" destId="{C2536A64-2179-4BC6-826C-B1E928ADC6E2}" srcOrd="2" destOrd="0" presId="urn:microsoft.com/office/officeart/2005/8/layout/hierarchy4"/>
    <dgm:cxn modelId="{0BDF29A3-3A11-449A-AABB-8381A7AA75FA}" type="presParOf" srcId="{C2536A64-2179-4BC6-826C-B1E928ADC6E2}" destId="{B6AA7015-D240-4AF6-9084-DDA4E4BE3743}" srcOrd="0" destOrd="0" presId="urn:microsoft.com/office/officeart/2005/8/layout/hierarchy4"/>
    <dgm:cxn modelId="{BC42B4F4-829E-41EA-8FD2-71AE536B6B79}" type="presParOf" srcId="{C2536A64-2179-4BC6-826C-B1E928ADC6E2}" destId="{A7777817-C153-4536-BB40-C93367E88FEA}" srcOrd="1" destOrd="0" presId="urn:microsoft.com/office/officeart/2005/8/layout/hierarchy4"/>
    <dgm:cxn modelId="{A73EC296-7A5D-4DF7-A5D3-B541D779272E}" type="presParOf" srcId="{35F15685-52E5-4143-8BB1-E6998AED8D8F}" destId="{D92620EF-E070-4F62-B8CD-B94A46D47261}" srcOrd="1" destOrd="0" presId="urn:microsoft.com/office/officeart/2005/8/layout/hierarchy4"/>
    <dgm:cxn modelId="{41780048-AB22-4A11-BAE8-882DC578BBA6}" type="presParOf" srcId="{35F15685-52E5-4143-8BB1-E6998AED8D8F}" destId="{3571616B-43B0-45FD-A76E-17A126A3F40D}" srcOrd="2" destOrd="0" presId="urn:microsoft.com/office/officeart/2005/8/layout/hierarchy4"/>
    <dgm:cxn modelId="{6CDFCEC4-8E27-4723-986C-215ACA82FCDC}" type="presParOf" srcId="{3571616B-43B0-45FD-A76E-17A126A3F40D}" destId="{35F1829F-8A85-47FC-AF70-7853F0D9FB83}" srcOrd="0" destOrd="0" presId="urn:microsoft.com/office/officeart/2005/8/layout/hierarchy4"/>
    <dgm:cxn modelId="{05C89512-D64F-4CA3-BE44-851CE140B2A3}" type="presParOf" srcId="{3571616B-43B0-45FD-A76E-17A126A3F40D}" destId="{93E239DE-30D6-4C59-BAE6-0F44CAD9117D}" srcOrd="1" destOrd="0" presId="urn:microsoft.com/office/officeart/2005/8/layout/hierarchy4"/>
    <dgm:cxn modelId="{27341383-EAF1-48B0-8BB6-E1EDD6B7E88D}" type="presParOf" srcId="{3571616B-43B0-45FD-A76E-17A126A3F40D}" destId="{59A819FB-FFB1-4887-9812-003C434A51D5}" srcOrd="2" destOrd="0" presId="urn:microsoft.com/office/officeart/2005/8/layout/hierarchy4"/>
    <dgm:cxn modelId="{05E0E038-1C79-4284-9268-CBB55FD2001D}" type="presParOf" srcId="{59A819FB-FFB1-4887-9812-003C434A51D5}" destId="{F82A5AC0-EA27-4CE2-A849-2EF9457F809A}" srcOrd="0" destOrd="0" presId="urn:microsoft.com/office/officeart/2005/8/layout/hierarchy4"/>
    <dgm:cxn modelId="{96446844-C7C4-46E3-BC72-B3A6EA7B7098}" type="presParOf" srcId="{F82A5AC0-EA27-4CE2-A849-2EF9457F809A}" destId="{8B540AFE-73EC-4027-83B4-276E8749F793}" srcOrd="0" destOrd="0" presId="urn:microsoft.com/office/officeart/2005/8/layout/hierarchy4"/>
    <dgm:cxn modelId="{18191930-A328-4A3B-AAFC-B368409BD903}" type="presParOf" srcId="{F82A5AC0-EA27-4CE2-A849-2EF9457F809A}" destId="{DA8261CB-E603-456C-A951-3405137B6043}" srcOrd="1" destOrd="0" presId="urn:microsoft.com/office/officeart/2005/8/layout/hierarchy4"/>
    <dgm:cxn modelId="{A9AABA5B-A71C-4504-B5E0-79E8B2D72DBB}" type="presParOf" srcId="{F82A5AC0-EA27-4CE2-A849-2EF9457F809A}" destId="{7B211FAD-6E23-4D54-ACF4-DC1AE79BE48B}" srcOrd="2" destOrd="0" presId="urn:microsoft.com/office/officeart/2005/8/layout/hierarchy4"/>
    <dgm:cxn modelId="{9113E67C-C17E-4CC6-B6C8-6CCC7C1CC8A6}" type="presParOf" srcId="{7B211FAD-6E23-4D54-ACF4-DC1AE79BE48B}" destId="{2D67A905-BD8D-4B9C-A2EC-75D08C2B8820}" srcOrd="0" destOrd="0" presId="urn:microsoft.com/office/officeart/2005/8/layout/hierarchy4"/>
    <dgm:cxn modelId="{5FE4AEDF-DFEC-4B63-BC8F-72DC99A355FC}" type="presParOf" srcId="{2D67A905-BD8D-4B9C-A2EC-75D08C2B8820}" destId="{91E43E27-888B-47AE-B783-A5850D7CD00B}" srcOrd="0" destOrd="0" presId="urn:microsoft.com/office/officeart/2005/8/layout/hierarchy4"/>
    <dgm:cxn modelId="{CDFFF762-D2BE-4E24-9E86-350B63144B82}" type="presParOf" srcId="{2D67A905-BD8D-4B9C-A2EC-75D08C2B8820}" destId="{39A642C0-9B66-45BA-841B-C4031A2FD6D3}" srcOrd="1" destOrd="0" presId="urn:microsoft.com/office/officeart/2005/8/layout/hierarchy4"/>
    <dgm:cxn modelId="{89E98F5E-C610-42EB-8198-84D99B735567}" type="presParOf" srcId="{7B211FAD-6E23-4D54-ACF4-DC1AE79BE48B}" destId="{8EFA347D-7EC0-4643-B08C-423A64A37B74}" srcOrd="1" destOrd="0" presId="urn:microsoft.com/office/officeart/2005/8/layout/hierarchy4"/>
    <dgm:cxn modelId="{C5014ED1-BE66-4B1A-9144-C95245BE761D}" type="presParOf" srcId="{7B211FAD-6E23-4D54-ACF4-DC1AE79BE48B}" destId="{EE70541B-DDB5-4D54-AB5D-200553213087}" srcOrd="2" destOrd="0" presId="urn:microsoft.com/office/officeart/2005/8/layout/hierarchy4"/>
    <dgm:cxn modelId="{A56AFE65-7E77-478B-BF50-D4DBD0D3BDE8}" type="presParOf" srcId="{EE70541B-DDB5-4D54-AB5D-200553213087}" destId="{307EBC41-43BF-470E-91B7-E309D183BFF7}" srcOrd="0" destOrd="0" presId="urn:microsoft.com/office/officeart/2005/8/layout/hierarchy4"/>
    <dgm:cxn modelId="{0B947E91-5221-49B8-B23F-D36B8A5338AB}" type="presParOf" srcId="{EE70541B-DDB5-4D54-AB5D-200553213087}" destId="{025E98A4-87F5-4812-B1F7-249FF3FF0FC6}" srcOrd="1" destOrd="0" presId="urn:microsoft.com/office/officeart/2005/8/layout/hierarchy4"/>
    <dgm:cxn modelId="{6DC7816E-C48F-4FF8-ACF8-FBF957AFB2D4}" type="presParOf" srcId="{7B211FAD-6E23-4D54-ACF4-DC1AE79BE48B}" destId="{30E1F79B-0D8A-4073-955B-6C79AC79AA53}" srcOrd="3" destOrd="0" presId="urn:microsoft.com/office/officeart/2005/8/layout/hierarchy4"/>
    <dgm:cxn modelId="{98E4AAB8-9437-40C2-8A78-2D0D0FF82629}" type="presParOf" srcId="{7B211FAD-6E23-4D54-ACF4-DC1AE79BE48B}" destId="{3592A0C7-B182-45AC-94D3-CC5DC88787A5}" srcOrd="4" destOrd="0" presId="urn:microsoft.com/office/officeart/2005/8/layout/hierarchy4"/>
    <dgm:cxn modelId="{82ADABCD-8E5D-4177-BEC7-17261C632F97}" type="presParOf" srcId="{3592A0C7-B182-45AC-94D3-CC5DC88787A5}" destId="{3B71BB53-1481-47FF-B07C-AD922F22E93C}" srcOrd="0" destOrd="0" presId="urn:microsoft.com/office/officeart/2005/8/layout/hierarchy4"/>
    <dgm:cxn modelId="{9F20994C-CC82-4E23-BFC7-6CA0E6D332FC}" type="presParOf" srcId="{3592A0C7-B182-45AC-94D3-CC5DC88787A5}" destId="{09CBCA6C-9BE9-4976-BECA-DC6749A5C3F0}" srcOrd="1" destOrd="0" presId="urn:microsoft.com/office/officeart/2005/8/layout/hierarchy4"/>
    <dgm:cxn modelId="{20B29EBF-D290-4961-8DA1-6D13CE306FFD}" type="presParOf" srcId="{7B211FAD-6E23-4D54-ACF4-DC1AE79BE48B}" destId="{74E5D921-B8E9-4975-BA70-597556426373}" srcOrd="5" destOrd="0" presId="urn:microsoft.com/office/officeart/2005/8/layout/hierarchy4"/>
    <dgm:cxn modelId="{D22E5B36-EDE1-41E0-A251-AF4BDB58034A}" type="presParOf" srcId="{7B211FAD-6E23-4D54-ACF4-DC1AE79BE48B}" destId="{2AC6ED98-3EC7-4AF5-9A60-16687B2F7256}" srcOrd="6" destOrd="0" presId="urn:microsoft.com/office/officeart/2005/8/layout/hierarchy4"/>
    <dgm:cxn modelId="{B9A82D21-B3EA-409E-A7B1-DFB2F3B0D51F}" type="presParOf" srcId="{2AC6ED98-3EC7-4AF5-9A60-16687B2F7256}" destId="{06BD61FA-4FE7-47F6-8D2B-34784064B97D}" srcOrd="0" destOrd="0" presId="urn:microsoft.com/office/officeart/2005/8/layout/hierarchy4"/>
    <dgm:cxn modelId="{56D00797-E7B5-4AC1-B33A-E10C3C98FBC4}" type="presParOf" srcId="{2AC6ED98-3EC7-4AF5-9A60-16687B2F7256}" destId="{684C075E-8224-4394-B263-347BCF21D2AA}" srcOrd="1" destOrd="0" presId="urn:microsoft.com/office/officeart/2005/8/layout/hierarchy4"/>
    <dgm:cxn modelId="{DC5B8483-8147-41BE-B232-B4300F0A7691}" type="presParOf" srcId="{59A819FB-FFB1-4887-9812-003C434A51D5}" destId="{5C181761-627E-4F25-867B-1C726E653411}" srcOrd="1" destOrd="0" presId="urn:microsoft.com/office/officeart/2005/8/layout/hierarchy4"/>
    <dgm:cxn modelId="{91579A11-9E5B-4A93-8065-9A5DA72E0184}" type="presParOf" srcId="{59A819FB-FFB1-4887-9812-003C434A51D5}" destId="{0BE623F2-542D-4364-9BD3-7C7022599A20}" srcOrd="2" destOrd="0" presId="urn:microsoft.com/office/officeart/2005/8/layout/hierarchy4"/>
    <dgm:cxn modelId="{28A0F41B-5A6B-4E03-95E7-A2C90307233E}" type="presParOf" srcId="{0BE623F2-542D-4364-9BD3-7C7022599A20}" destId="{F550B560-59CD-4AF1-BF20-5C87982F48B8}" srcOrd="0" destOrd="0" presId="urn:microsoft.com/office/officeart/2005/8/layout/hierarchy4"/>
    <dgm:cxn modelId="{C2C81001-2D0F-4133-A24C-8B2D410CF8FC}" type="presParOf" srcId="{0BE623F2-542D-4364-9BD3-7C7022599A20}" destId="{39525892-FB7A-4823-9E8E-53787037DAB3}" srcOrd="1" destOrd="0" presId="urn:microsoft.com/office/officeart/2005/8/layout/hierarchy4"/>
    <dgm:cxn modelId="{ACB3D6B8-3372-4E34-8C01-FB423A13BBE5}" type="presParOf" srcId="{0BE623F2-542D-4364-9BD3-7C7022599A20}" destId="{C1BBB18F-3991-43E2-9F9B-616352A79305}" srcOrd="2" destOrd="0" presId="urn:microsoft.com/office/officeart/2005/8/layout/hierarchy4"/>
    <dgm:cxn modelId="{2F232105-638B-441F-B51D-9319DD907038}" type="presParOf" srcId="{C1BBB18F-3991-43E2-9F9B-616352A79305}" destId="{1B7F0BDE-0C48-4672-93B5-80861270D898}" srcOrd="0" destOrd="0" presId="urn:microsoft.com/office/officeart/2005/8/layout/hierarchy4"/>
    <dgm:cxn modelId="{55AD7EF5-60E0-4611-85E7-0F41286F5765}" type="presParOf" srcId="{1B7F0BDE-0C48-4672-93B5-80861270D898}" destId="{7D7F433B-3CA1-4559-A75E-8F7820B3F664}" srcOrd="0" destOrd="0" presId="urn:microsoft.com/office/officeart/2005/8/layout/hierarchy4"/>
    <dgm:cxn modelId="{BEEF967D-3F99-4A86-8D95-5515214D4608}" type="presParOf" srcId="{1B7F0BDE-0C48-4672-93B5-80861270D898}" destId="{FF20136E-F3C2-41C9-AC0E-4CCE549E5755}" srcOrd="1" destOrd="0" presId="urn:microsoft.com/office/officeart/2005/8/layout/hierarchy4"/>
    <dgm:cxn modelId="{F02A3991-134E-4E56-8B47-6BEB32F392B2}" type="presParOf" srcId="{C1BBB18F-3991-43E2-9F9B-616352A79305}" destId="{70D31D4C-696B-49D3-A35B-9EB62CB9F57B}" srcOrd="1" destOrd="0" presId="urn:microsoft.com/office/officeart/2005/8/layout/hierarchy4"/>
    <dgm:cxn modelId="{053F9DA0-6B42-49C7-8848-7F6DCBFBEF47}" type="presParOf" srcId="{C1BBB18F-3991-43E2-9F9B-616352A79305}" destId="{25C57C30-8D10-4803-B8CA-CD3D648B99FD}" srcOrd="2" destOrd="0" presId="urn:microsoft.com/office/officeart/2005/8/layout/hierarchy4"/>
    <dgm:cxn modelId="{01D4C104-B9D2-4002-81BA-3893F2BA67D9}" type="presParOf" srcId="{25C57C30-8D10-4803-B8CA-CD3D648B99FD}" destId="{BF5A61CE-191E-489F-8387-5AD9F35A12F8}" srcOrd="0" destOrd="0" presId="urn:microsoft.com/office/officeart/2005/8/layout/hierarchy4"/>
    <dgm:cxn modelId="{BE463CBA-744F-4F07-B22F-988AE208AB0E}" type="presParOf" srcId="{25C57C30-8D10-4803-B8CA-CD3D648B99FD}" destId="{73DC55F6-A647-47F2-83A5-7E79418069E0}" srcOrd="1" destOrd="0" presId="urn:microsoft.com/office/officeart/2005/8/layout/hierarchy4"/>
    <dgm:cxn modelId="{5CD9D9BB-35E2-4530-8083-6C751AB7D325}" type="presParOf" srcId="{95F36156-2DE0-4310-B1B8-AD526648E6E5}" destId="{4F99119E-A435-4B0A-8851-C3298D805EFC}" srcOrd="3" destOrd="0" presId="urn:microsoft.com/office/officeart/2005/8/layout/hierarchy4"/>
    <dgm:cxn modelId="{9BA15079-9F27-48F3-BAE0-D299BE0AF629}" type="presParOf" srcId="{95F36156-2DE0-4310-B1B8-AD526648E6E5}" destId="{50D209B9-A61C-4CD6-BDC9-45609A395253}" srcOrd="4" destOrd="0" presId="urn:microsoft.com/office/officeart/2005/8/layout/hierarchy4"/>
    <dgm:cxn modelId="{D9EE9405-D4BA-4C0A-BDC2-DB004E76EDE8}" type="presParOf" srcId="{50D209B9-A61C-4CD6-BDC9-45609A395253}" destId="{43981725-C8CA-4E73-8D7E-7F457665372F}" srcOrd="0" destOrd="0" presId="urn:microsoft.com/office/officeart/2005/8/layout/hierarchy4"/>
    <dgm:cxn modelId="{381E2230-2A34-43CD-A670-5BF1ED71F30C}" type="presParOf" srcId="{50D209B9-A61C-4CD6-BDC9-45609A395253}" destId="{F60B24F8-DB3B-4BED-9201-7FA7E91F2A39}" srcOrd="1" destOrd="0" presId="urn:microsoft.com/office/officeart/2005/8/layout/hierarchy4"/>
    <dgm:cxn modelId="{1A491971-9CB2-4C37-9B15-4AE5AF6BB4CE}" type="presParOf" srcId="{50D209B9-A61C-4CD6-BDC9-45609A395253}" destId="{C31B96CC-1FE2-4EF3-B4CB-D7CBC2E701EE}" srcOrd="2" destOrd="0" presId="urn:microsoft.com/office/officeart/2005/8/layout/hierarchy4"/>
    <dgm:cxn modelId="{B0AE69D2-4D6B-42E8-AF24-9D4D75D2D2E1}" type="presParOf" srcId="{C31B96CC-1FE2-4EF3-B4CB-D7CBC2E701EE}" destId="{9C2B30AF-2F5B-4328-99FF-5BE90BC1A1CD}" srcOrd="0" destOrd="0" presId="urn:microsoft.com/office/officeart/2005/8/layout/hierarchy4"/>
    <dgm:cxn modelId="{09B87C92-F9BB-4DD4-A0ED-E6FEB0326945}" type="presParOf" srcId="{9C2B30AF-2F5B-4328-99FF-5BE90BC1A1CD}" destId="{6206271C-5049-45B2-819C-828E8232ED06}" srcOrd="0" destOrd="0" presId="urn:microsoft.com/office/officeart/2005/8/layout/hierarchy4"/>
    <dgm:cxn modelId="{3108E525-01FE-47BC-B30C-6E93424D4003}" type="presParOf" srcId="{9C2B30AF-2F5B-4328-99FF-5BE90BC1A1CD}" destId="{9128F5E2-9585-4F2C-B52F-86C513C5E81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577C1B64-12E6-4C12-96E3-8EE3E76D37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56D454AC-D199-4514-BBDE-34A83B668DEC}" type="par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3ED99CE9-E3C4-45ED-801F-9FC1028A0673}" type="sibTrans" cxnId="{C93DC4A5-65FC-4BF7-A6C3-2D4722BC3C97}">
      <dgm:prSet/>
      <dgm:spPr/>
      <dgm:t>
        <a:bodyPr/>
        <a:lstStyle/>
        <a:p>
          <a:endParaRPr lang="zh-CN" altLang="en-US"/>
        </a:p>
      </dgm:t>
    </dgm:pt>
    <dgm:pt modelId="{00B8AF60-79EC-469E-B5D4-05D21DAE8BE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3D89E8FE-0A56-4FC0-AA8A-7C74E4E401F1}" type="par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40460DA-3154-40FC-9A40-F751202EED39}" type="sibTrans" cxnId="{39E4A707-F843-462F-80B8-5CEC4904D796}">
      <dgm:prSet/>
      <dgm:spPr/>
      <dgm:t>
        <a:bodyPr/>
        <a:lstStyle/>
        <a:p>
          <a:endParaRPr lang="zh-CN" altLang="en-US"/>
        </a:p>
      </dgm:t>
    </dgm:pt>
    <dgm:pt modelId="{42D6C11D-70B7-4010-9194-B77E7C8864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E7B782CD-24FF-46B4-A5AF-B0D429C5DAED}" type="par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716A2919-F2F9-4468-8FF2-E09A1CE43744}" type="sibTrans" cxnId="{EA3DFD65-51B7-4098-8285-7365280C01A8}">
      <dgm:prSet/>
      <dgm:spPr/>
      <dgm:t>
        <a:bodyPr/>
        <a:lstStyle/>
        <a:p>
          <a:endParaRPr lang="zh-CN" altLang="en-US"/>
        </a:p>
      </dgm:t>
    </dgm:pt>
    <dgm:pt modelId="{C87BDD43-784F-4B33-9DE6-A0A53DAC0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68E7E5E4-AC49-48E9-931E-82F9D4B3363B}" type="par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FBACFFAB-E94D-48F3-A078-6635A4FEB3F6}" type="sibTrans" cxnId="{15346626-B4FC-431C-A30C-30A77E03CA56}">
      <dgm:prSet/>
      <dgm:spPr/>
      <dgm:t>
        <a:bodyPr/>
        <a:lstStyle/>
        <a:p>
          <a:endParaRPr lang="zh-CN" altLang="en-US"/>
        </a:p>
      </dgm:t>
    </dgm:pt>
    <dgm:pt modelId="{CEFDEFB4-1E51-4682-A77B-10ADB99D4BD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39E7B386-977B-46E1-8E8D-79060AC1D14F}" type="par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9468AFA2-22C5-4F55-BBA3-1062C1B6FE6D}" type="sibTrans" cxnId="{B3F98D0E-19E6-4ED7-901A-60325A20B763}">
      <dgm:prSet/>
      <dgm:spPr/>
      <dgm:t>
        <a:bodyPr/>
        <a:lstStyle/>
        <a:p>
          <a:endParaRPr lang="zh-CN" altLang="en-US"/>
        </a:p>
      </dgm:t>
    </dgm:pt>
    <dgm:pt modelId="{D3586F10-11B5-481B-809D-CBEA9586169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9742D37F-B918-4FDD-9D17-2298DD7F363B}" type="par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DCCBAC10-0350-41A2-BC97-7BB3AB93232F}" type="sibTrans" cxnId="{3F1CB030-2BC4-47A6-BF34-BF85CE7BD28D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69951486-761B-4989-A81C-4DD3D9EC44C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EE71305F-3D5C-4722-89FE-BF968DC31E3E}" type="par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B7870BB4-18F0-450E-B7C9-0CDFF930E171}" type="sibTrans" cxnId="{F3DAD59A-5353-4B65-90EB-B4DF6D74472B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A78871BC-049F-400D-9F2C-D4633E2B401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gm:t>
    </dgm:pt>
    <dgm:pt modelId="{B1D536DF-9227-49BB-97CA-6EF6CE2B2357}" type="par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4BB1FCAD-0BF2-4774-AC5A-8CE0E20D1BC8}" type="sibTrans" cxnId="{5BE3BF95-4D39-4B76-B6B7-FE05667DC1BE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3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9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8765A285-6F99-41BD-B29E-1ED08B81FDCF}" type="pres">
      <dgm:prSet presAssocID="{6C935774-B8E9-4779-AE64-7A2D20F03F8A}" presName="sibSpaceThree" presStyleCnt="0"/>
      <dgm:spPr/>
    </dgm:pt>
    <dgm:pt modelId="{EAF76C28-48EB-4212-8051-BDD372FA14F7}" type="pres">
      <dgm:prSet presAssocID="{577C1B64-12E6-4C12-96E3-8EE3E76D3788}" presName="vertThree" presStyleCnt="0"/>
      <dgm:spPr/>
    </dgm:pt>
    <dgm:pt modelId="{A9076B19-640C-4755-8970-3463466D2FA8}" type="pres">
      <dgm:prSet presAssocID="{577C1B64-12E6-4C12-96E3-8EE3E76D3788}" presName="txThree" presStyleLbl="node3" presStyleIdx="1" presStyleCnt="9">
        <dgm:presLayoutVars>
          <dgm:chPref val="3"/>
        </dgm:presLayoutVars>
      </dgm:prSet>
      <dgm:spPr/>
    </dgm:pt>
    <dgm:pt modelId="{A26F07F8-4115-404E-A6F2-0A49C95B9F72}" type="pres">
      <dgm:prSet presAssocID="{577C1B64-12E6-4C12-96E3-8EE3E76D3788}" presName="horzThree" presStyleCnt="0"/>
      <dgm:spPr/>
    </dgm:pt>
    <dgm:pt modelId="{EB58F86D-A49D-4BDC-A32F-63FB2ED56A02}" type="pres">
      <dgm:prSet presAssocID="{3ED99CE9-E3C4-45ED-801F-9FC1028A0673}" presName="sibSpaceThree" presStyleCnt="0"/>
      <dgm:spPr/>
    </dgm:pt>
    <dgm:pt modelId="{D84A72E9-F291-4B25-8254-D9D4766A7C02}" type="pres">
      <dgm:prSet presAssocID="{00B8AF60-79EC-469E-B5D4-05D21DAE8BE5}" presName="vertThree" presStyleCnt="0"/>
      <dgm:spPr/>
    </dgm:pt>
    <dgm:pt modelId="{CD63D733-DF65-456B-8176-8C764FB9D775}" type="pres">
      <dgm:prSet presAssocID="{00B8AF60-79EC-469E-B5D4-05D21DAE8BE5}" presName="txThree" presStyleLbl="node3" presStyleIdx="2" presStyleCnt="9">
        <dgm:presLayoutVars>
          <dgm:chPref val="3"/>
        </dgm:presLayoutVars>
      </dgm:prSet>
      <dgm:spPr/>
    </dgm:pt>
    <dgm:pt modelId="{36931710-CF4C-4DBC-8CED-F8AF5EB6420F}" type="pres">
      <dgm:prSet presAssocID="{00B8AF60-79EC-469E-B5D4-05D21DAE8BE5}" presName="horzThree" presStyleCnt="0"/>
      <dgm:spPr/>
    </dgm:pt>
    <dgm:pt modelId="{7CB49A3F-E17E-4F11-BD5D-33C4D0B0556D}" type="pres">
      <dgm:prSet presAssocID="{440460DA-3154-40FC-9A40-F751202EED39}" presName="sibSpaceThree" presStyleCnt="0"/>
      <dgm:spPr/>
    </dgm:pt>
    <dgm:pt modelId="{5A039B0B-2415-40E4-84F7-F2778C07F1D8}" type="pres">
      <dgm:prSet presAssocID="{A78871BC-049F-400D-9F2C-D4633E2B4019}" presName="vertThree" presStyleCnt="0"/>
      <dgm:spPr/>
    </dgm:pt>
    <dgm:pt modelId="{8A3CBC04-0D0A-4378-B1E3-DC9044FDF3E8}" type="pres">
      <dgm:prSet presAssocID="{A78871BC-049F-400D-9F2C-D4633E2B4019}" presName="txThree" presStyleLbl="node3" presStyleIdx="3" presStyleCnt="9">
        <dgm:presLayoutVars>
          <dgm:chPref val="3"/>
        </dgm:presLayoutVars>
      </dgm:prSet>
      <dgm:spPr/>
    </dgm:pt>
    <dgm:pt modelId="{CF7613D3-29C7-43AD-AD68-29E6C1A32EED}" type="pres">
      <dgm:prSet presAssocID="{A78871BC-049F-400D-9F2C-D4633E2B4019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DC531AA2-AEED-4E72-AAD1-D86AE22E6878}" type="pres">
      <dgm:prSet presAssocID="{42D6C11D-70B7-4010-9194-B77E7C886482}" presName="vertTwo" presStyleCnt="0"/>
      <dgm:spPr/>
    </dgm:pt>
    <dgm:pt modelId="{1BDC0E01-5A63-4F9C-A28B-B4F9D9C1B2CE}" type="pres">
      <dgm:prSet presAssocID="{42D6C11D-70B7-4010-9194-B77E7C886482}" presName="txTwo" presStyleLbl="node2" presStyleIdx="1" presStyleCnt="3">
        <dgm:presLayoutVars>
          <dgm:chPref val="3"/>
        </dgm:presLayoutVars>
      </dgm:prSet>
      <dgm:spPr/>
    </dgm:pt>
    <dgm:pt modelId="{57C76485-58CA-455F-91B9-A55AEE193AA8}" type="pres">
      <dgm:prSet presAssocID="{42D6C11D-70B7-4010-9194-B77E7C886482}" presName="parTransTwo" presStyleCnt="0"/>
      <dgm:spPr/>
    </dgm:pt>
    <dgm:pt modelId="{C5AB8DFC-1E9E-428E-A7C6-15AB77A91BF4}" type="pres">
      <dgm:prSet presAssocID="{42D6C11D-70B7-4010-9194-B77E7C886482}" presName="horzTwo" presStyleCnt="0"/>
      <dgm:spPr/>
    </dgm:pt>
    <dgm:pt modelId="{2D634A43-833C-4E8B-9BB8-35F8A7E78486}" type="pres">
      <dgm:prSet presAssocID="{C87BDD43-784F-4B33-9DE6-A0A53DAC082F}" presName="vertThree" presStyleCnt="0"/>
      <dgm:spPr/>
    </dgm:pt>
    <dgm:pt modelId="{B4B74EB7-E777-4748-853F-016CFBE71FD5}" type="pres">
      <dgm:prSet presAssocID="{C87BDD43-784F-4B33-9DE6-A0A53DAC082F}" presName="txThree" presStyleLbl="node3" presStyleIdx="4" presStyleCnt="9">
        <dgm:presLayoutVars>
          <dgm:chPref val="3"/>
        </dgm:presLayoutVars>
      </dgm:prSet>
      <dgm:spPr/>
    </dgm:pt>
    <dgm:pt modelId="{B7239160-9B7B-45E3-B79F-A67375EB2A22}" type="pres">
      <dgm:prSet presAssocID="{C87BDD43-784F-4B33-9DE6-A0A53DAC082F}" presName="horzThree" presStyleCnt="0"/>
      <dgm:spPr/>
    </dgm:pt>
    <dgm:pt modelId="{E304E7BC-C1A6-4310-B603-707BCACD3BC1}" type="pres">
      <dgm:prSet presAssocID="{FBACFFAB-E94D-48F3-A078-6635A4FEB3F6}" presName="sibSpaceThree" presStyleCnt="0"/>
      <dgm:spPr/>
    </dgm:pt>
    <dgm:pt modelId="{2491B354-1C27-4501-9840-427F0B273A2F}" type="pres">
      <dgm:prSet presAssocID="{CEFDEFB4-1E51-4682-A77B-10ADB99D4BD2}" presName="vertThree" presStyleCnt="0"/>
      <dgm:spPr/>
    </dgm:pt>
    <dgm:pt modelId="{96AB120A-26FB-4E5C-806E-0CE6C484F1FF}" type="pres">
      <dgm:prSet presAssocID="{CEFDEFB4-1E51-4682-A77B-10ADB99D4BD2}" presName="txThree" presStyleLbl="node3" presStyleIdx="5" presStyleCnt="9">
        <dgm:presLayoutVars>
          <dgm:chPref val="3"/>
        </dgm:presLayoutVars>
      </dgm:prSet>
      <dgm:spPr/>
    </dgm:pt>
    <dgm:pt modelId="{6E5D5B4C-FB8E-42C4-AC85-82D5D3C369FF}" type="pres">
      <dgm:prSet presAssocID="{CEFDEFB4-1E51-4682-A77B-10ADB99D4BD2}" presName="horzThree" presStyleCnt="0"/>
      <dgm:spPr/>
    </dgm:pt>
    <dgm:pt modelId="{685F7F01-C345-4D37-87B2-0C2C99437095}" type="pres">
      <dgm:prSet presAssocID="{9468AFA2-22C5-4F55-BBA3-1062C1B6FE6D}" presName="sibSpaceThree" presStyleCnt="0"/>
      <dgm:spPr/>
    </dgm:pt>
    <dgm:pt modelId="{A86F2AC6-69C3-4699-9B7F-E382D3DB46D0}" type="pres">
      <dgm:prSet presAssocID="{D3586F10-11B5-481B-809D-CBEA95861695}" presName="vertThree" presStyleCnt="0"/>
      <dgm:spPr/>
    </dgm:pt>
    <dgm:pt modelId="{883CF145-8D17-4054-A3FF-6A34A469B708}" type="pres">
      <dgm:prSet presAssocID="{D3586F10-11B5-481B-809D-CBEA95861695}" presName="txThree" presStyleLbl="node3" presStyleIdx="6" presStyleCnt="9">
        <dgm:presLayoutVars>
          <dgm:chPref val="3"/>
        </dgm:presLayoutVars>
      </dgm:prSet>
      <dgm:spPr/>
    </dgm:pt>
    <dgm:pt modelId="{6AF5D449-8ED7-480C-9C2D-1FFEEE3EF6BE}" type="pres">
      <dgm:prSet presAssocID="{D3586F10-11B5-481B-809D-CBEA95861695}" presName="horzThree" presStyleCnt="0"/>
      <dgm:spPr/>
    </dgm:pt>
    <dgm:pt modelId="{C7504EEA-062B-455D-8FEF-390B1A0F9DBD}" type="pres">
      <dgm:prSet presAssocID="{716A2919-F2F9-4468-8FF2-E09A1CE4374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2" presStyleCnt="3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7" presStyleCnt="9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2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64F0D351-07D2-4586-B38D-64B8AEAC5B6A}" type="pres">
      <dgm:prSet presAssocID="{958D5A83-E56B-47F1-BC4E-B51F05BEEE7D}" presName="sibSpaceFour" presStyleCnt="0"/>
      <dgm:spPr/>
    </dgm:pt>
    <dgm:pt modelId="{9E114655-75AE-4EBF-8A15-6537F7FA1C06}" type="pres">
      <dgm:prSet presAssocID="{69951486-761B-4989-A81C-4DD3D9EC44CB}" presName="vertFour" presStyleCnt="0">
        <dgm:presLayoutVars>
          <dgm:chPref val="3"/>
        </dgm:presLayoutVars>
      </dgm:prSet>
      <dgm:spPr/>
    </dgm:pt>
    <dgm:pt modelId="{53A58095-6D6E-450B-BDF7-73603334F56C}" type="pres">
      <dgm:prSet presAssocID="{69951486-761B-4989-A81C-4DD3D9EC44CB}" presName="txFour" presStyleLbl="node4" presStyleIdx="1" presStyleCnt="2">
        <dgm:presLayoutVars>
          <dgm:chPref val="3"/>
        </dgm:presLayoutVars>
      </dgm:prSet>
      <dgm:spPr/>
    </dgm:pt>
    <dgm:pt modelId="{E4A079AC-EFAF-4C72-B37F-13E6FD414708}" type="pres">
      <dgm:prSet presAssocID="{69951486-761B-4989-A81C-4DD3D9EC44CB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8" presStyleCnt="9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39E4A707-F843-462F-80B8-5CEC4904D796}" srcId="{09AF2081-11F5-4BDF-A4CD-ECEC16C16481}" destId="{00B8AF60-79EC-469E-B5D4-05D21DAE8BE5}" srcOrd="2" destOrd="0" parTransId="{3D89E8FE-0A56-4FC0-AA8A-7C74E4E401F1}" sibTransId="{440460DA-3154-40FC-9A40-F751202EED39}"/>
    <dgm:cxn modelId="{B3F98D0E-19E6-4ED7-901A-60325A20B763}" srcId="{42D6C11D-70B7-4010-9194-B77E7C886482}" destId="{CEFDEFB4-1E51-4682-A77B-10ADB99D4BD2}" srcOrd="1" destOrd="0" parTransId="{39E7B386-977B-46E1-8E8D-79060AC1D14F}" sibTransId="{9468AFA2-22C5-4F55-BBA3-1062C1B6FE6D}"/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92CDE325-BF13-4620-88A0-B16BE1A8B432}" type="presOf" srcId="{A78871BC-049F-400D-9F2C-D4633E2B4019}" destId="{8A3CBC04-0D0A-4378-B1E3-DC9044FDF3E8}" srcOrd="0" destOrd="0" presId="urn:microsoft.com/office/officeart/2005/8/layout/hierarchy4"/>
    <dgm:cxn modelId="{15346626-B4FC-431C-A30C-30A77E03CA56}" srcId="{42D6C11D-70B7-4010-9194-B77E7C886482}" destId="{C87BDD43-784F-4B33-9DE6-A0A53DAC082F}" srcOrd="0" destOrd="0" parTransId="{68E7E5E4-AC49-48E9-931E-82F9D4B3363B}" sibTransId="{FBACFFAB-E94D-48F3-A078-6635A4FEB3F6}"/>
    <dgm:cxn modelId="{1682E226-62D5-4B6D-86E2-712BC64AD379}" type="presOf" srcId="{577C1B64-12E6-4C12-96E3-8EE3E76D3788}" destId="{A9076B19-640C-4755-8970-3463466D2FA8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3F1CB030-2BC4-47A6-BF34-BF85CE7BD28D}" srcId="{42D6C11D-70B7-4010-9194-B77E7C886482}" destId="{D3586F10-11B5-481B-809D-CBEA95861695}" srcOrd="2" destOrd="0" parTransId="{9742D37F-B918-4FDD-9D17-2298DD7F363B}" sibTransId="{DCCBAC10-0350-41A2-BC97-7BB3AB93232F}"/>
    <dgm:cxn modelId="{4F1E0565-05FE-4DD9-916B-49D77BE78140}" srcId="{6D49A06E-085C-42A8-9D3C-BBD88FB675C7}" destId="{A01D8868-CB9C-432B-887B-988AF22AB26D}" srcOrd="2" destOrd="0" parTransId="{62F6A86F-6452-40AE-8B2A-4F0C0C65BFC5}" sibTransId="{ACD1D6B3-BD66-48E7-BDC2-3EFC04881465}"/>
    <dgm:cxn modelId="{EA3DFD65-51B7-4098-8285-7365280C01A8}" srcId="{6D49A06E-085C-42A8-9D3C-BBD88FB675C7}" destId="{42D6C11D-70B7-4010-9194-B77E7C886482}" srcOrd="1" destOrd="0" parTransId="{E7B782CD-24FF-46B4-A5AF-B0D429C5DAED}" sibTransId="{716A2919-F2F9-4468-8FF2-E09A1CE43744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5BE3BF95-4D39-4B76-B6B7-FE05667DC1BE}" srcId="{09AF2081-11F5-4BDF-A4CD-ECEC16C16481}" destId="{A78871BC-049F-400D-9F2C-D4633E2B4019}" srcOrd="3" destOrd="0" parTransId="{B1D536DF-9227-49BB-97CA-6EF6CE2B2357}" sibTransId="{4BB1FCAD-0BF2-4774-AC5A-8CE0E20D1BC8}"/>
    <dgm:cxn modelId="{F3DAD59A-5353-4B65-90EB-B4DF6D74472B}" srcId="{770C4FDB-EA15-4E73-A851-533C127D0FBD}" destId="{69951486-761B-4989-A81C-4DD3D9EC44CB}" srcOrd="1" destOrd="0" parTransId="{EE71305F-3D5C-4722-89FE-BF968DC31E3E}" sibTransId="{B7870BB4-18F0-450E-B7C9-0CDFF930E171}"/>
    <dgm:cxn modelId="{C93DC4A5-65FC-4BF7-A6C3-2D4722BC3C97}" srcId="{09AF2081-11F5-4BDF-A4CD-ECEC16C16481}" destId="{577C1B64-12E6-4C12-96E3-8EE3E76D3788}" srcOrd="1" destOrd="0" parTransId="{56D454AC-D199-4514-BBDE-34A83B668DEC}" sibTransId="{3ED99CE9-E3C4-45ED-801F-9FC1028A0673}"/>
    <dgm:cxn modelId="{B4AB81A9-079F-4CCA-9CC4-8E0D5E8E7C4D}" type="presOf" srcId="{C87BDD43-784F-4B33-9DE6-A0A53DAC082F}" destId="{B4B74EB7-E777-4748-853F-016CFBE71FD5}" srcOrd="0" destOrd="0" presId="urn:microsoft.com/office/officeart/2005/8/layout/hierarchy4"/>
    <dgm:cxn modelId="{B183A6B0-77EE-48A2-80C5-464B702B9EB4}" type="presOf" srcId="{D3586F10-11B5-481B-809D-CBEA95861695}" destId="{883CF145-8D17-4054-A3FF-6A34A469B708}" srcOrd="0" destOrd="0" presId="urn:microsoft.com/office/officeart/2005/8/layout/hierarchy4"/>
    <dgm:cxn modelId="{10EDEEB6-613C-405A-BE21-B0EC99CF7A50}" type="presOf" srcId="{69951486-761B-4989-A81C-4DD3D9EC44CB}" destId="{53A58095-6D6E-450B-BDF7-73603334F56C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407663C1-9C7E-4E90-AB28-BCA84C6783E2}" type="presOf" srcId="{CEFDEFB4-1E51-4682-A77B-10ADB99D4BD2}" destId="{96AB120A-26FB-4E5C-806E-0CE6C484F1FF}" srcOrd="0" destOrd="0" presId="urn:microsoft.com/office/officeart/2005/8/layout/hierarchy4"/>
    <dgm:cxn modelId="{D71159C8-82F7-4519-B583-9A5FB88CB156}" type="presOf" srcId="{42D6C11D-70B7-4010-9194-B77E7C886482}" destId="{1BDC0E01-5A63-4F9C-A28B-B4F9D9C1B2CE}" srcOrd="0" destOrd="0" presId="urn:microsoft.com/office/officeart/2005/8/layout/hierarchy4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C71822E8-0993-4DE8-A0E4-ACCC0FCECD77}" type="presOf" srcId="{00B8AF60-79EC-469E-B5D4-05D21DAE8BE5}" destId="{CD63D733-DF65-456B-8176-8C764FB9D77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16222B8F-AF99-4198-86B7-7E93472A41AA}" type="presParOf" srcId="{E1E523C8-446D-412F-BDBC-D39C2F569A4A}" destId="{8765A285-6F99-41BD-B29E-1ED08B81FDCF}" srcOrd="1" destOrd="0" presId="urn:microsoft.com/office/officeart/2005/8/layout/hierarchy4"/>
    <dgm:cxn modelId="{83629699-B319-4285-8152-B3B15584009E}" type="presParOf" srcId="{E1E523C8-446D-412F-BDBC-D39C2F569A4A}" destId="{EAF76C28-48EB-4212-8051-BDD372FA14F7}" srcOrd="2" destOrd="0" presId="urn:microsoft.com/office/officeart/2005/8/layout/hierarchy4"/>
    <dgm:cxn modelId="{6122CACC-B926-4740-8413-FE21EF46610B}" type="presParOf" srcId="{EAF76C28-48EB-4212-8051-BDD372FA14F7}" destId="{A9076B19-640C-4755-8970-3463466D2FA8}" srcOrd="0" destOrd="0" presId="urn:microsoft.com/office/officeart/2005/8/layout/hierarchy4"/>
    <dgm:cxn modelId="{FB34D94F-A0E9-43CD-9018-17152F02BDCD}" type="presParOf" srcId="{EAF76C28-48EB-4212-8051-BDD372FA14F7}" destId="{A26F07F8-4115-404E-A6F2-0A49C95B9F72}" srcOrd="1" destOrd="0" presId="urn:microsoft.com/office/officeart/2005/8/layout/hierarchy4"/>
    <dgm:cxn modelId="{B01C9918-807D-4363-AE56-56AE86D5B4D4}" type="presParOf" srcId="{E1E523C8-446D-412F-BDBC-D39C2F569A4A}" destId="{EB58F86D-A49D-4BDC-A32F-63FB2ED56A02}" srcOrd="3" destOrd="0" presId="urn:microsoft.com/office/officeart/2005/8/layout/hierarchy4"/>
    <dgm:cxn modelId="{840052CD-DB4F-4C06-917E-7B2FD96581F7}" type="presParOf" srcId="{E1E523C8-446D-412F-BDBC-D39C2F569A4A}" destId="{D84A72E9-F291-4B25-8254-D9D4766A7C02}" srcOrd="4" destOrd="0" presId="urn:microsoft.com/office/officeart/2005/8/layout/hierarchy4"/>
    <dgm:cxn modelId="{4911A810-8693-4ACF-BD39-307ADF595D20}" type="presParOf" srcId="{D84A72E9-F291-4B25-8254-D9D4766A7C02}" destId="{CD63D733-DF65-456B-8176-8C764FB9D775}" srcOrd="0" destOrd="0" presId="urn:microsoft.com/office/officeart/2005/8/layout/hierarchy4"/>
    <dgm:cxn modelId="{707DF8B1-EFBB-49A3-803D-D3AA5E758020}" type="presParOf" srcId="{D84A72E9-F291-4B25-8254-D9D4766A7C02}" destId="{36931710-CF4C-4DBC-8CED-F8AF5EB6420F}" srcOrd="1" destOrd="0" presId="urn:microsoft.com/office/officeart/2005/8/layout/hierarchy4"/>
    <dgm:cxn modelId="{12B1C26F-E9FA-4078-AD9E-3C2F8253E2FD}" type="presParOf" srcId="{E1E523C8-446D-412F-BDBC-D39C2F569A4A}" destId="{7CB49A3F-E17E-4F11-BD5D-33C4D0B0556D}" srcOrd="5" destOrd="0" presId="urn:microsoft.com/office/officeart/2005/8/layout/hierarchy4"/>
    <dgm:cxn modelId="{EADCFD2C-3A88-4D88-8423-2BEA283C7B8F}" type="presParOf" srcId="{E1E523C8-446D-412F-BDBC-D39C2F569A4A}" destId="{5A039B0B-2415-40E4-84F7-F2778C07F1D8}" srcOrd="6" destOrd="0" presId="urn:microsoft.com/office/officeart/2005/8/layout/hierarchy4"/>
    <dgm:cxn modelId="{ABD244F3-1AE5-4467-8AE2-B2174F03C74D}" type="presParOf" srcId="{5A039B0B-2415-40E4-84F7-F2778C07F1D8}" destId="{8A3CBC04-0D0A-4378-B1E3-DC9044FDF3E8}" srcOrd="0" destOrd="0" presId="urn:microsoft.com/office/officeart/2005/8/layout/hierarchy4"/>
    <dgm:cxn modelId="{3216BC73-C838-4454-BCD0-59C8AF7BADFF}" type="presParOf" srcId="{5A039B0B-2415-40E4-84F7-F2778C07F1D8}" destId="{CF7613D3-29C7-43AD-AD68-29E6C1A32EED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51217F0E-B048-4A31-958A-6DA73A3FE63B}" type="presParOf" srcId="{9AAF9A32-A55A-412A-A8F4-1CA5CF1AE451}" destId="{DC531AA2-AEED-4E72-AAD1-D86AE22E6878}" srcOrd="2" destOrd="0" presId="urn:microsoft.com/office/officeart/2005/8/layout/hierarchy4"/>
    <dgm:cxn modelId="{C8650DBE-576B-4389-BA93-AB620415B504}" type="presParOf" srcId="{DC531AA2-AEED-4E72-AAD1-D86AE22E6878}" destId="{1BDC0E01-5A63-4F9C-A28B-B4F9D9C1B2CE}" srcOrd="0" destOrd="0" presId="urn:microsoft.com/office/officeart/2005/8/layout/hierarchy4"/>
    <dgm:cxn modelId="{F0EC9CD5-D784-494A-BC9A-017684E7F6F0}" type="presParOf" srcId="{DC531AA2-AEED-4E72-AAD1-D86AE22E6878}" destId="{57C76485-58CA-455F-91B9-A55AEE193AA8}" srcOrd="1" destOrd="0" presId="urn:microsoft.com/office/officeart/2005/8/layout/hierarchy4"/>
    <dgm:cxn modelId="{7F1DE53E-5DBD-40EB-98B8-95C1B3B1FFE5}" type="presParOf" srcId="{DC531AA2-AEED-4E72-AAD1-D86AE22E6878}" destId="{C5AB8DFC-1E9E-428E-A7C6-15AB77A91BF4}" srcOrd="2" destOrd="0" presId="urn:microsoft.com/office/officeart/2005/8/layout/hierarchy4"/>
    <dgm:cxn modelId="{A57AB6C6-5229-4567-8673-152FC68D61F9}" type="presParOf" srcId="{C5AB8DFC-1E9E-428E-A7C6-15AB77A91BF4}" destId="{2D634A43-833C-4E8B-9BB8-35F8A7E78486}" srcOrd="0" destOrd="0" presId="urn:microsoft.com/office/officeart/2005/8/layout/hierarchy4"/>
    <dgm:cxn modelId="{FFFA0E0A-78F1-468C-938E-C4D78418D22F}" type="presParOf" srcId="{2D634A43-833C-4E8B-9BB8-35F8A7E78486}" destId="{B4B74EB7-E777-4748-853F-016CFBE71FD5}" srcOrd="0" destOrd="0" presId="urn:microsoft.com/office/officeart/2005/8/layout/hierarchy4"/>
    <dgm:cxn modelId="{554F0700-BA65-4973-98D4-81BBCA881C2C}" type="presParOf" srcId="{2D634A43-833C-4E8B-9BB8-35F8A7E78486}" destId="{B7239160-9B7B-45E3-B79F-A67375EB2A22}" srcOrd="1" destOrd="0" presId="urn:microsoft.com/office/officeart/2005/8/layout/hierarchy4"/>
    <dgm:cxn modelId="{3AB360BF-E260-4B80-B273-F41C2014EF5F}" type="presParOf" srcId="{C5AB8DFC-1E9E-428E-A7C6-15AB77A91BF4}" destId="{E304E7BC-C1A6-4310-B603-707BCACD3BC1}" srcOrd="1" destOrd="0" presId="urn:microsoft.com/office/officeart/2005/8/layout/hierarchy4"/>
    <dgm:cxn modelId="{76A612D4-FDF1-4EF6-97D3-4EB32E73DB1A}" type="presParOf" srcId="{C5AB8DFC-1E9E-428E-A7C6-15AB77A91BF4}" destId="{2491B354-1C27-4501-9840-427F0B273A2F}" srcOrd="2" destOrd="0" presId="urn:microsoft.com/office/officeart/2005/8/layout/hierarchy4"/>
    <dgm:cxn modelId="{F02A5528-BEDC-464E-8B96-B86F60E074B4}" type="presParOf" srcId="{2491B354-1C27-4501-9840-427F0B273A2F}" destId="{96AB120A-26FB-4E5C-806E-0CE6C484F1FF}" srcOrd="0" destOrd="0" presId="urn:microsoft.com/office/officeart/2005/8/layout/hierarchy4"/>
    <dgm:cxn modelId="{D8A5BC65-1AFB-4E4E-9620-8F2F7BB6E280}" type="presParOf" srcId="{2491B354-1C27-4501-9840-427F0B273A2F}" destId="{6E5D5B4C-FB8E-42C4-AC85-82D5D3C369FF}" srcOrd="1" destOrd="0" presId="urn:microsoft.com/office/officeart/2005/8/layout/hierarchy4"/>
    <dgm:cxn modelId="{092AAE78-FAB1-479D-8DF5-DBCA8016296B}" type="presParOf" srcId="{C5AB8DFC-1E9E-428E-A7C6-15AB77A91BF4}" destId="{685F7F01-C345-4D37-87B2-0C2C99437095}" srcOrd="3" destOrd="0" presId="urn:microsoft.com/office/officeart/2005/8/layout/hierarchy4"/>
    <dgm:cxn modelId="{2EA918A9-454D-4643-B176-7EB925062CF5}" type="presParOf" srcId="{C5AB8DFC-1E9E-428E-A7C6-15AB77A91BF4}" destId="{A86F2AC6-69C3-4699-9B7F-E382D3DB46D0}" srcOrd="4" destOrd="0" presId="urn:microsoft.com/office/officeart/2005/8/layout/hierarchy4"/>
    <dgm:cxn modelId="{018C1439-94F7-4AC9-AA35-6A5229D28E00}" type="presParOf" srcId="{A86F2AC6-69C3-4699-9B7F-E382D3DB46D0}" destId="{883CF145-8D17-4054-A3FF-6A34A469B708}" srcOrd="0" destOrd="0" presId="urn:microsoft.com/office/officeart/2005/8/layout/hierarchy4"/>
    <dgm:cxn modelId="{1321FEF9-EF66-4222-9305-3A71E08DCB30}" type="presParOf" srcId="{A86F2AC6-69C3-4699-9B7F-E382D3DB46D0}" destId="{6AF5D449-8ED7-480C-9C2D-1FFEEE3EF6BE}" srcOrd="1" destOrd="0" presId="urn:microsoft.com/office/officeart/2005/8/layout/hierarchy4"/>
    <dgm:cxn modelId="{F247647C-CAAC-4674-870C-FCD0C44CD0B7}" type="presParOf" srcId="{9AAF9A32-A55A-412A-A8F4-1CA5CF1AE451}" destId="{C7504EEA-062B-455D-8FEF-390B1A0F9DBD}" srcOrd="3" destOrd="0" presId="urn:microsoft.com/office/officeart/2005/8/layout/hierarchy4"/>
    <dgm:cxn modelId="{15005924-D3B2-4654-A118-4C51C77A69CE}" type="presParOf" srcId="{9AAF9A32-A55A-412A-A8F4-1CA5CF1AE451}" destId="{FCC808BB-6ABD-4D77-BE38-FE8038651D0B}" srcOrd="4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F1BB7C7B-5BFB-4FCE-A5A1-FCF21CAF0B85}" type="presParOf" srcId="{514A769A-AB65-46A9-A82D-86721D46DBE7}" destId="{64F0D351-07D2-4586-B38D-64B8AEAC5B6A}" srcOrd="1" destOrd="0" presId="urn:microsoft.com/office/officeart/2005/8/layout/hierarchy4"/>
    <dgm:cxn modelId="{F68AF696-B5F7-44CF-9D21-1EEEAA19A5C6}" type="presParOf" srcId="{514A769A-AB65-46A9-A82D-86721D46DBE7}" destId="{9E114655-75AE-4EBF-8A15-6537F7FA1C06}" srcOrd="2" destOrd="0" presId="urn:microsoft.com/office/officeart/2005/8/layout/hierarchy4"/>
    <dgm:cxn modelId="{A8415663-6BD1-4737-9A81-55B15534F72E}" type="presParOf" srcId="{9E114655-75AE-4EBF-8A15-6537F7FA1C06}" destId="{53A58095-6D6E-450B-BDF7-73603334F56C}" srcOrd="0" destOrd="0" presId="urn:microsoft.com/office/officeart/2005/8/layout/hierarchy4"/>
    <dgm:cxn modelId="{62483004-61FE-4FC6-96B9-F52831E34FB9}" type="presParOf" srcId="{9E114655-75AE-4EBF-8A15-6537F7FA1C06}" destId="{E4A079AC-EFAF-4C72-B37F-13E6FD41470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D49A06E-085C-42A8-9D3C-BBD88FB675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B9686F44-619C-4B73-AD04-4ACE323D1D3E}" type="par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E6C7C7FC-2A7F-4BDB-BF47-A39B9A719E60}" type="sibTrans" cxnId="{9324C26D-94F1-4B7A-9467-B68D09C657B8}">
      <dgm:prSet/>
      <dgm:spPr/>
      <dgm:t>
        <a:bodyPr/>
        <a:lstStyle/>
        <a:p>
          <a:endParaRPr lang="zh-CN" altLang="en-US"/>
        </a:p>
      </dgm:t>
    </dgm:pt>
    <dgm:pt modelId="{09AF2081-11F5-4BDF-A4CD-ECEC16C1648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1878A7C6-5E64-4EDA-9E02-2E8CA75DC3C9}" type="par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B56011BE-5DB2-425B-94F2-4DBDBB259BE4}" type="sibTrans" cxnId="{01B24B28-EA04-48FB-B88B-53F45B69ED68}">
      <dgm:prSet/>
      <dgm:spPr/>
      <dgm:t>
        <a:bodyPr/>
        <a:lstStyle/>
        <a:p>
          <a:endParaRPr lang="zh-CN" altLang="en-US"/>
        </a:p>
      </dgm:t>
    </dgm:pt>
    <dgm:pt modelId="{FBAD6DC0-FC69-4D81-A193-87DA95C9FD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3E6A1733-1C0B-441E-A8D0-477022DA775F}" type="par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6C935774-B8E9-4779-AE64-7A2D20F03F8A}" type="sibTrans" cxnId="{1D5D5272-1C48-4487-98ED-602C5666D0EB}">
      <dgm:prSet/>
      <dgm:spPr/>
      <dgm:t>
        <a:bodyPr/>
        <a:lstStyle/>
        <a:p>
          <a:endParaRPr lang="zh-CN" altLang="en-US"/>
        </a:p>
      </dgm:t>
    </dgm:pt>
    <dgm:pt modelId="{A01D8868-CB9C-432B-887B-988AF22AB26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62F6A86F-6452-40AE-8B2A-4F0C0C65BFC5}" type="par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ACD1D6B3-BD66-48E7-BDC2-3EFC04881465}" type="sibTrans" cxnId="{4F1E0565-05FE-4DD9-916B-49D77BE78140}">
      <dgm:prSet/>
      <dgm:spPr/>
      <dgm:t>
        <a:bodyPr/>
        <a:lstStyle/>
        <a:p>
          <a:endParaRPr lang="zh-CN" altLang="en-US"/>
        </a:p>
      </dgm:t>
    </dgm:pt>
    <dgm:pt modelId="{770C4FDB-EA15-4E73-A851-533C127D0FB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87988099-5A62-403E-809B-2AE7A824660B}" type="par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776697F7-C05E-4765-A9E1-750347EBD258}" type="sibTrans" cxnId="{A2E79959-9787-4B44-AD2D-EC658F0578F1}">
      <dgm:prSet/>
      <dgm:spPr/>
      <dgm:t>
        <a:bodyPr/>
        <a:lstStyle/>
        <a:p>
          <a:endParaRPr lang="zh-CN" altLang="en-US"/>
        </a:p>
      </dgm:t>
    </dgm:pt>
    <dgm:pt modelId="{8FF5C28A-AD0B-49CB-BE6D-79481D903D5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88A8605C-4ECE-47BA-8771-3C1AF8F1F82E}" type="par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958D5A83-E56B-47F1-BC4E-B51F05BEEE7D}" type="sibTrans" cxnId="{34B0FABF-9D29-4D93-89EB-DA5F6C0425F0}">
      <dgm:prSet/>
      <dgm:spPr/>
      <dgm:t>
        <a:bodyPr/>
        <a:lstStyle/>
        <a:p>
          <a:endParaRPr lang="zh-CN" altLang="en-US"/>
        </a:p>
      </dgm:t>
    </dgm:pt>
    <dgm:pt modelId="{ADC92CF2-1308-4EC4-90BE-3516EDCB4A8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dirty="0"/>
        </a:p>
      </dgm:t>
    </dgm:pt>
    <dgm:pt modelId="{C38834C3-FDB6-45F0-8E61-2F383D74A8D9}" type="par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2B774470-D6EC-4E28-B3BE-9B7AC08B0C48}" type="sibTrans" cxnId="{6FBDB5D5-4553-4892-A020-F6DF9D729E9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44BEB3-5063-42A0-BDA4-39575FFA6CCF}" type="pres">
      <dgm:prSet presAssocID="{6D49A06E-085C-42A8-9D3C-BBD88FB675C7}" presName="vertOne" presStyleCnt="0"/>
      <dgm:spPr/>
    </dgm:pt>
    <dgm:pt modelId="{E4652FE0-B2E2-456B-80EE-61B3746FFDD8}" type="pres">
      <dgm:prSet presAssocID="{6D49A06E-085C-42A8-9D3C-BBD88FB675C7}" presName="txOne" presStyleLbl="node0" presStyleIdx="0" presStyleCnt="1" custScaleY="97452">
        <dgm:presLayoutVars>
          <dgm:chPref val="3"/>
        </dgm:presLayoutVars>
      </dgm:prSet>
      <dgm:spPr/>
    </dgm:pt>
    <dgm:pt modelId="{B422E8CC-0BBF-41DD-81AF-8258AB2D5188}" type="pres">
      <dgm:prSet presAssocID="{6D49A06E-085C-42A8-9D3C-BBD88FB675C7}" presName="parTransOne" presStyleCnt="0"/>
      <dgm:spPr/>
    </dgm:pt>
    <dgm:pt modelId="{9AAF9A32-A55A-412A-A8F4-1CA5CF1AE451}" type="pres">
      <dgm:prSet presAssocID="{6D49A06E-085C-42A8-9D3C-BBD88FB675C7}" presName="horzOne" presStyleCnt="0"/>
      <dgm:spPr/>
    </dgm:pt>
    <dgm:pt modelId="{87C3C8E4-EDD6-46EB-81B6-DE622C2D385E}" type="pres">
      <dgm:prSet presAssocID="{09AF2081-11F5-4BDF-A4CD-ECEC16C16481}" presName="vertTwo" presStyleCnt="0"/>
      <dgm:spPr/>
    </dgm:pt>
    <dgm:pt modelId="{91F8153E-612C-4066-981C-6149C488E8AE}" type="pres">
      <dgm:prSet presAssocID="{09AF2081-11F5-4BDF-A4CD-ECEC16C16481}" presName="txTwo" presStyleLbl="node2" presStyleIdx="0" presStyleCnt="2">
        <dgm:presLayoutVars>
          <dgm:chPref val="3"/>
        </dgm:presLayoutVars>
      </dgm:prSet>
      <dgm:spPr/>
    </dgm:pt>
    <dgm:pt modelId="{E35CBFF3-7D4B-4728-99AF-A0AD15E250FF}" type="pres">
      <dgm:prSet presAssocID="{09AF2081-11F5-4BDF-A4CD-ECEC16C16481}" presName="parTransTwo" presStyleCnt="0"/>
      <dgm:spPr/>
    </dgm:pt>
    <dgm:pt modelId="{E1E523C8-446D-412F-BDBC-D39C2F569A4A}" type="pres">
      <dgm:prSet presAssocID="{09AF2081-11F5-4BDF-A4CD-ECEC16C16481}" presName="horzTwo" presStyleCnt="0"/>
      <dgm:spPr/>
    </dgm:pt>
    <dgm:pt modelId="{D802326C-EBC7-4A86-B795-3D64EDB98D59}" type="pres">
      <dgm:prSet presAssocID="{FBAD6DC0-FC69-4D81-A193-87DA95C9FD36}" presName="vertThree" presStyleCnt="0"/>
      <dgm:spPr/>
    </dgm:pt>
    <dgm:pt modelId="{162207CB-35C0-4962-974C-3E6B4022B1E8}" type="pres">
      <dgm:prSet presAssocID="{FBAD6DC0-FC69-4D81-A193-87DA95C9FD36}" presName="txThree" presStyleLbl="node3" presStyleIdx="0" presStyleCnt="3">
        <dgm:presLayoutVars>
          <dgm:chPref val="3"/>
        </dgm:presLayoutVars>
      </dgm:prSet>
      <dgm:spPr/>
    </dgm:pt>
    <dgm:pt modelId="{B5CD34DF-010B-4CBF-954B-75D8A9227155}" type="pres">
      <dgm:prSet presAssocID="{FBAD6DC0-FC69-4D81-A193-87DA95C9FD36}" presName="horzThree" presStyleCnt="0"/>
      <dgm:spPr/>
    </dgm:pt>
    <dgm:pt modelId="{A964DB68-EAB6-49E0-83A8-60A543C2E94E}" type="pres">
      <dgm:prSet presAssocID="{B56011BE-5DB2-425B-94F2-4DBDBB259BE4}" presName="sibSpaceTwo" presStyleCnt="0"/>
      <dgm:spPr/>
    </dgm:pt>
    <dgm:pt modelId="{FCC808BB-6ABD-4D77-BE38-FE8038651D0B}" type="pres">
      <dgm:prSet presAssocID="{A01D8868-CB9C-432B-887B-988AF22AB26D}" presName="vertTwo" presStyleCnt="0"/>
      <dgm:spPr/>
    </dgm:pt>
    <dgm:pt modelId="{1083C213-F958-45D9-ABB6-B2D530CC00CD}" type="pres">
      <dgm:prSet presAssocID="{A01D8868-CB9C-432B-887B-988AF22AB26D}" presName="txTwo" presStyleLbl="node2" presStyleIdx="1" presStyleCnt="2">
        <dgm:presLayoutVars>
          <dgm:chPref val="3"/>
        </dgm:presLayoutVars>
      </dgm:prSet>
      <dgm:spPr/>
    </dgm:pt>
    <dgm:pt modelId="{08E9332B-36CF-476C-8328-23D270614153}" type="pres">
      <dgm:prSet presAssocID="{A01D8868-CB9C-432B-887B-988AF22AB26D}" presName="parTransTwo" presStyleCnt="0"/>
      <dgm:spPr/>
    </dgm:pt>
    <dgm:pt modelId="{A2467EE9-C9F5-408D-8846-D90970079529}" type="pres">
      <dgm:prSet presAssocID="{A01D8868-CB9C-432B-887B-988AF22AB26D}" presName="horzTwo" presStyleCnt="0"/>
      <dgm:spPr/>
    </dgm:pt>
    <dgm:pt modelId="{FF617953-B99C-4EB8-AFB4-F83FA8467B3D}" type="pres">
      <dgm:prSet presAssocID="{770C4FDB-EA15-4E73-A851-533C127D0FBD}" presName="vertThree" presStyleCnt="0"/>
      <dgm:spPr/>
    </dgm:pt>
    <dgm:pt modelId="{A786C851-2D81-43B2-AE66-413738ED4A71}" type="pres">
      <dgm:prSet presAssocID="{770C4FDB-EA15-4E73-A851-533C127D0FBD}" presName="txThree" presStyleLbl="node3" presStyleIdx="1" presStyleCnt="3">
        <dgm:presLayoutVars>
          <dgm:chPref val="3"/>
        </dgm:presLayoutVars>
      </dgm:prSet>
      <dgm:spPr/>
    </dgm:pt>
    <dgm:pt modelId="{DC578BB2-263A-4E4D-A3B7-2AA4A8521C88}" type="pres">
      <dgm:prSet presAssocID="{770C4FDB-EA15-4E73-A851-533C127D0FBD}" presName="parTransThree" presStyleCnt="0"/>
      <dgm:spPr/>
    </dgm:pt>
    <dgm:pt modelId="{514A769A-AB65-46A9-A82D-86721D46DBE7}" type="pres">
      <dgm:prSet presAssocID="{770C4FDB-EA15-4E73-A851-533C127D0FBD}" presName="horzThree" presStyleCnt="0"/>
      <dgm:spPr/>
    </dgm:pt>
    <dgm:pt modelId="{A0C37B29-244C-4C7A-AFC7-12685EE20E26}" type="pres">
      <dgm:prSet presAssocID="{8FF5C28A-AD0B-49CB-BE6D-79481D903D5C}" presName="vertFour" presStyleCnt="0">
        <dgm:presLayoutVars>
          <dgm:chPref val="3"/>
        </dgm:presLayoutVars>
      </dgm:prSet>
      <dgm:spPr/>
    </dgm:pt>
    <dgm:pt modelId="{A38EED1D-A533-44C3-A72E-72A6CABCB429}" type="pres">
      <dgm:prSet presAssocID="{8FF5C28A-AD0B-49CB-BE6D-79481D903D5C}" presName="txFour" presStyleLbl="node4" presStyleIdx="0" presStyleCnt="1">
        <dgm:presLayoutVars>
          <dgm:chPref val="3"/>
        </dgm:presLayoutVars>
      </dgm:prSet>
      <dgm:spPr/>
    </dgm:pt>
    <dgm:pt modelId="{FBBEA3C3-0A52-4488-AA6A-23FAE6F57F28}" type="pres">
      <dgm:prSet presAssocID="{8FF5C28A-AD0B-49CB-BE6D-79481D903D5C}" presName="horzFour" presStyleCnt="0"/>
      <dgm:spPr/>
    </dgm:pt>
    <dgm:pt modelId="{3F61F3C3-3E58-4F95-871D-8E0E05881B9D}" type="pres">
      <dgm:prSet presAssocID="{776697F7-C05E-4765-A9E1-750347EBD258}" presName="sibSpaceThree" presStyleCnt="0"/>
      <dgm:spPr/>
    </dgm:pt>
    <dgm:pt modelId="{E1C3ED98-FD6D-4894-ACF5-4852DABB4DF9}" type="pres">
      <dgm:prSet presAssocID="{ADC92CF2-1308-4EC4-90BE-3516EDCB4A8B}" presName="vertThree" presStyleCnt="0"/>
      <dgm:spPr/>
    </dgm:pt>
    <dgm:pt modelId="{027FFA11-3A44-436E-8890-BBA4A57D81E3}" type="pres">
      <dgm:prSet presAssocID="{ADC92CF2-1308-4EC4-90BE-3516EDCB4A8B}" presName="txThree" presStyleLbl="node3" presStyleIdx="2" presStyleCnt="3">
        <dgm:presLayoutVars>
          <dgm:chPref val="3"/>
        </dgm:presLayoutVars>
      </dgm:prSet>
      <dgm:spPr/>
    </dgm:pt>
    <dgm:pt modelId="{903F006E-648F-4B5C-9920-7E1AFDE68C99}" type="pres">
      <dgm:prSet presAssocID="{ADC92CF2-1308-4EC4-90BE-3516EDCB4A8B}" presName="horzThree" presStyleCnt="0"/>
      <dgm:spPr/>
    </dgm:pt>
  </dgm:ptLst>
  <dgm:cxnLst>
    <dgm:cxn modelId="{413A0D16-1B61-4183-8C60-62121E95CEB6}" type="presOf" srcId="{09AF2081-11F5-4BDF-A4CD-ECEC16C16481}" destId="{91F8153E-612C-4066-981C-6149C488E8AE}" srcOrd="0" destOrd="0" presId="urn:microsoft.com/office/officeart/2005/8/layout/hierarchy4"/>
    <dgm:cxn modelId="{35CAC827-2EB7-4A2C-9C9C-99AE6B31EDD1}" type="presOf" srcId="{8FF5C28A-AD0B-49CB-BE6D-79481D903D5C}" destId="{A38EED1D-A533-44C3-A72E-72A6CABCB429}" srcOrd="0" destOrd="0" presId="urn:microsoft.com/office/officeart/2005/8/layout/hierarchy4"/>
    <dgm:cxn modelId="{01B24B28-EA04-48FB-B88B-53F45B69ED68}" srcId="{6D49A06E-085C-42A8-9D3C-BBD88FB675C7}" destId="{09AF2081-11F5-4BDF-A4CD-ECEC16C16481}" srcOrd="0" destOrd="0" parTransId="{1878A7C6-5E64-4EDA-9E02-2E8CA75DC3C9}" sibTransId="{B56011BE-5DB2-425B-94F2-4DBDBB259BE4}"/>
    <dgm:cxn modelId="{4F1E0565-05FE-4DD9-916B-49D77BE78140}" srcId="{6D49A06E-085C-42A8-9D3C-BBD88FB675C7}" destId="{A01D8868-CB9C-432B-887B-988AF22AB26D}" srcOrd="1" destOrd="0" parTransId="{62F6A86F-6452-40AE-8B2A-4F0C0C65BFC5}" sibTransId="{ACD1D6B3-BD66-48E7-BDC2-3EFC04881465}"/>
    <dgm:cxn modelId="{9324C26D-94F1-4B7A-9467-B68D09C657B8}" srcId="{5AEF05A7-6AF8-403F-B5CA-74DD23EF10B8}" destId="{6D49A06E-085C-42A8-9D3C-BBD88FB675C7}" srcOrd="0" destOrd="0" parTransId="{B9686F44-619C-4B73-AD04-4ACE323D1D3E}" sibTransId="{E6C7C7FC-2A7F-4BDB-BF47-A39B9A719E60}"/>
    <dgm:cxn modelId="{1D5D5272-1C48-4487-98ED-602C5666D0EB}" srcId="{09AF2081-11F5-4BDF-A4CD-ECEC16C16481}" destId="{FBAD6DC0-FC69-4D81-A193-87DA95C9FD36}" srcOrd="0" destOrd="0" parTransId="{3E6A1733-1C0B-441E-A8D0-477022DA775F}" sibTransId="{6C935774-B8E9-4779-AE64-7A2D20F03F8A}"/>
    <dgm:cxn modelId="{FC4EB652-4F8B-4162-AE97-678D22857074}" type="presOf" srcId="{ADC92CF2-1308-4EC4-90BE-3516EDCB4A8B}" destId="{027FFA11-3A44-436E-8890-BBA4A57D81E3}" srcOrd="0" destOrd="0" presId="urn:microsoft.com/office/officeart/2005/8/layout/hierarchy4"/>
    <dgm:cxn modelId="{51CDE052-C26A-477E-B8EB-3BE4DC556A19}" type="presOf" srcId="{770C4FDB-EA15-4E73-A851-533C127D0FBD}" destId="{A786C851-2D81-43B2-AE66-413738ED4A71}" srcOrd="0" destOrd="0" presId="urn:microsoft.com/office/officeart/2005/8/layout/hierarchy4"/>
    <dgm:cxn modelId="{A2E79959-9787-4B44-AD2D-EC658F0578F1}" srcId="{A01D8868-CB9C-432B-887B-988AF22AB26D}" destId="{770C4FDB-EA15-4E73-A851-533C127D0FBD}" srcOrd="0" destOrd="0" parTransId="{87988099-5A62-403E-809B-2AE7A824660B}" sibTransId="{776697F7-C05E-4765-A9E1-750347EBD258}"/>
    <dgm:cxn modelId="{CE5E2E7C-D054-40C4-969E-27060F447A33}" type="presOf" srcId="{6D49A06E-085C-42A8-9D3C-BBD88FB675C7}" destId="{E4652FE0-B2E2-456B-80EE-61B3746FFDD8}" srcOrd="0" destOrd="0" presId="urn:microsoft.com/office/officeart/2005/8/layout/hierarchy4"/>
    <dgm:cxn modelId="{34B0FABF-9D29-4D93-89EB-DA5F6C0425F0}" srcId="{770C4FDB-EA15-4E73-A851-533C127D0FBD}" destId="{8FF5C28A-AD0B-49CB-BE6D-79481D903D5C}" srcOrd="0" destOrd="0" parTransId="{88A8605C-4ECE-47BA-8771-3C1AF8F1F82E}" sibTransId="{958D5A83-E56B-47F1-BC4E-B51F05BEEE7D}"/>
    <dgm:cxn modelId="{6FBDB5D5-4553-4892-A020-F6DF9D729E96}" srcId="{A01D8868-CB9C-432B-887B-988AF22AB26D}" destId="{ADC92CF2-1308-4EC4-90BE-3516EDCB4A8B}" srcOrd="1" destOrd="0" parTransId="{C38834C3-FDB6-45F0-8E61-2F383D74A8D9}" sibTransId="{2B774470-D6EC-4E28-B3BE-9B7AC08B0C48}"/>
    <dgm:cxn modelId="{83F594D7-E6B6-44A3-BA2A-766C96E9B5C3}" type="presOf" srcId="{A01D8868-CB9C-432B-887B-988AF22AB26D}" destId="{1083C213-F958-45D9-ABB6-B2D530CC00CD}" srcOrd="0" destOrd="0" presId="urn:microsoft.com/office/officeart/2005/8/layout/hierarchy4"/>
    <dgm:cxn modelId="{63E041E1-9EFA-4242-A9C1-CA198C76059B}" type="presOf" srcId="{FBAD6DC0-FC69-4D81-A193-87DA95C9FD36}" destId="{162207CB-35C0-4962-974C-3E6B4022B1E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B7900E7-6E80-423E-9572-64A5830F61E1}" type="presParOf" srcId="{17E6C104-00BE-4E62-A74D-EAE7450E593F}" destId="{1B44BEB3-5063-42A0-BDA4-39575FFA6CCF}" srcOrd="0" destOrd="0" presId="urn:microsoft.com/office/officeart/2005/8/layout/hierarchy4"/>
    <dgm:cxn modelId="{EB04974A-A7B3-4F04-B57B-D43001B382FE}" type="presParOf" srcId="{1B44BEB3-5063-42A0-BDA4-39575FFA6CCF}" destId="{E4652FE0-B2E2-456B-80EE-61B3746FFDD8}" srcOrd="0" destOrd="0" presId="urn:microsoft.com/office/officeart/2005/8/layout/hierarchy4"/>
    <dgm:cxn modelId="{E63E1443-DCB3-4AB2-B3B7-E308494DCF08}" type="presParOf" srcId="{1B44BEB3-5063-42A0-BDA4-39575FFA6CCF}" destId="{B422E8CC-0BBF-41DD-81AF-8258AB2D5188}" srcOrd="1" destOrd="0" presId="urn:microsoft.com/office/officeart/2005/8/layout/hierarchy4"/>
    <dgm:cxn modelId="{63A0082A-3EB7-444D-9D34-D22005B66FF0}" type="presParOf" srcId="{1B44BEB3-5063-42A0-BDA4-39575FFA6CCF}" destId="{9AAF9A32-A55A-412A-A8F4-1CA5CF1AE451}" srcOrd="2" destOrd="0" presId="urn:microsoft.com/office/officeart/2005/8/layout/hierarchy4"/>
    <dgm:cxn modelId="{DBF8A97F-697F-4653-8E45-DC6913BA5BF9}" type="presParOf" srcId="{9AAF9A32-A55A-412A-A8F4-1CA5CF1AE451}" destId="{87C3C8E4-EDD6-46EB-81B6-DE622C2D385E}" srcOrd="0" destOrd="0" presId="urn:microsoft.com/office/officeart/2005/8/layout/hierarchy4"/>
    <dgm:cxn modelId="{435DBEE5-6A14-44B1-831A-85595B750B27}" type="presParOf" srcId="{87C3C8E4-EDD6-46EB-81B6-DE622C2D385E}" destId="{91F8153E-612C-4066-981C-6149C488E8AE}" srcOrd="0" destOrd="0" presId="urn:microsoft.com/office/officeart/2005/8/layout/hierarchy4"/>
    <dgm:cxn modelId="{EBF3DA78-9B65-45D4-ABB2-DE6F85FD7CBD}" type="presParOf" srcId="{87C3C8E4-EDD6-46EB-81B6-DE622C2D385E}" destId="{E35CBFF3-7D4B-4728-99AF-A0AD15E250FF}" srcOrd="1" destOrd="0" presId="urn:microsoft.com/office/officeart/2005/8/layout/hierarchy4"/>
    <dgm:cxn modelId="{F8AC5AC3-1045-42D3-83AD-6F020F70F145}" type="presParOf" srcId="{87C3C8E4-EDD6-46EB-81B6-DE622C2D385E}" destId="{E1E523C8-446D-412F-BDBC-D39C2F569A4A}" srcOrd="2" destOrd="0" presId="urn:microsoft.com/office/officeart/2005/8/layout/hierarchy4"/>
    <dgm:cxn modelId="{5B601E74-018E-4532-A83A-037D8C55BA2B}" type="presParOf" srcId="{E1E523C8-446D-412F-BDBC-D39C2F569A4A}" destId="{D802326C-EBC7-4A86-B795-3D64EDB98D59}" srcOrd="0" destOrd="0" presId="urn:microsoft.com/office/officeart/2005/8/layout/hierarchy4"/>
    <dgm:cxn modelId="{5CA721BF-CC19-45CE-BBFA-4C435852218D}" type="presParOf" srcId="{D802326C-EBC7-4A86-B795-3D64EDB98D59}" destId="{162207CB-35C0-4962-974C-3E6B4022B1E8}" srcOrd="0" destOrd="0" presId="urn:microsoft.com/office/officeart/2005/8/layout/hierarchy4"/>
    <dgm:cxn modelId="{950FF079-FD99-4C86-A4BA-5597DF2E3E60}" type="presParOf" srcId="{D802326C-EBC7-4A86-B795-3D64EDB98D59}" destId="{B5CD34DF-010B-4CBF-954B-75D8A9227155}" srcOrd="1" destOrd="0" presId="urn:microsoft.com/office/officeart/2005/8/layout/hierarchy4"/>
    <dgm:cxn modelId="{A400E826-BF60-4F6E-884D-86E0C4074FCA}" type="presParOf" srcId="{9AAF9A32-A55A-412A-A8F4-1CA5CF1AE451}" destId="{A964DB68-EAB6-49E0-83A8-60A543C2E94E}" srcOrd="1" destOrd="0" presId="urn:microsoft.com/office/officeart/2005/8/layout/hierarchy4"/>
    <dgm:cxn modelId="{15005924-D3B2-4654-A118-4C51C77A69CE}" type="presParOf" srcId="{9AAF9A32-A55A-412A-A8F4-1CA5CF1AE451}" destId="{FCC808BB-6ABD-4D77-BE38-FE8038651D0B}" srcOrd="2" destOrd="0" presId="urn:microsoft.com/office/officeart/2005/8/layout/hierarchy4"/>
    <dgm:cxn modelId="{45ECCEB7-81B3-4701-947E-7A6383E7CAE2}" type="presParOf" srcId="{FCC808BB-6ABD-4D77-BE38-FE8038651D0B}" destId="{1083C213-F958-45D9-ABB6-B2D530CC00CD}" srcOrd="0" destOrd="0" presId="urn:microsoft.com/office/officeart/2005/8/layout/hierarchy4"/>
    <dgm:cxn modelId="{E96FB68C-E788-4C65-8070-AAA362CF394C}" type="presParOf" srcId="{FCC808BB-6ABD-4D77-BE38-FE8038651D0B}" destId="{08E9332B-36CF-476C-8328-23D270614153}" srcOrd="1" destOrd="0" presId="urn:microsoft.com/office/officeart/2005/8/layout/hierarchy4"/>
    <dgm:cxn modelId="{FCC54BC0-A478-4219-9991-0EF29203356F}" type="presParOf" srcId="{FCC808BB-6ABD-4D77-BE38-FE8038651D0B}" destId="{A2467EE9-C9F5-408D-8846-D90970079529}" srcOrd="2" destOrd="0" presId="urn:microsoft.com/office/officeart/2005/8/layout/hierarchy4"/>
    <dgm:cxn modelId="{C8C179A0-D6C6-4D48-8C8F-E96325D09228}" type="presParOf" srcId="{A2467EE9-C9F5-408D-8846-D90970079529}" destId="{FF617953-B99C-4EB8-AFB4-F83FA8467B3D}" srcOrd="0" destOrd="0" presId="urn:microsoft.com/office/officeart/2005/8/layout/hierarchy4"/>
    <dgm:cxn modelId="{7D5958EF-1D80-43E0-8710-DC4E796A4F3D}" type="presParOf" srcId="{FF617953-B99C-4EB8-AFB4-F83FA8467B3D}" destId="{A786C851-2D81-43B2-AE66-413738ED4A71}" srcOrd="0" destOrd="0" presId="urn:microsoft.com/office/officeart/2005/8/layout/hierarchy4"/>
    <dgm:cxn modelId="{ACDFC755-3AD0-4209-83C1-17B4DEFF0C78}" type="presParOf" srcId="{FF617953-B99C-4EB8-AFB4-F83FA8467B3D}" destId="{DC578BB2-263A-4E4D-A3B7-2AA4A8521C88}" srcOrd="1" destOrd="0" presId="urn:microsoft.com/office/officeart/2005/8/layout/hierarchy4"/>
    <dgm:cxn modelId="{D537D1B1-C7C2-46C7-A346-B4646E825BF2}" type="presParOf" srcId="{FF617953-B99C-4EB8-AFB4-F83FA8467B3D}" destId="{514A769A-AB65-46A9-A82D-86721D46DBE7}" srcOrd="2" destOrd="0" presId="urn:microsoft.com/office/officeart/2005/8/layout/hierarchy4"/>
    <dgm:cxn modelId="{DE13813B-3CFA-4074-939A-4AD63E897026}" type="presParOf" srcId="{514A769A-AB65-46A9-A82D-86721D46DBE7}" destId="{A0C37B29-244C-4C7A-AFC7-12685EE20E26}" srcOrd="0" destOrd="0" presId="urn:microsoft.com/office/officeart/2005/8/layout/hierarchy4"/>
    <dgm:cxn modelId="{FE6A9936-C7AC-4C34-966A-8890FC04DF65}" type="presParOf" srcId="{A0C37B29-244C-4C7A-AFC7-12685EE20E26}" destId="{A38EED1D-A533-44C3-A72E-72A6CABCB429}" srcOrd="0" destOrd="0" presId="urn:microsoft.com/office/officeart/2005/8/layout/hierarchy4"/>
    <dgm:cxn modelId="{DA686921-7642-4CAB-8B19-8F5044FAE01B}" type="presParOf" srcId="{A0C37B29-244C-4C7A-AFC7-12685EE20E26}" destId="{FBBEA3C3-0A52-4488-AA6A-23FAE6F57F28}" srcOrd="1" destOrd="0" presId="urn:microsoft.com/office/officeart/2005/8/layout/hierarchy4"/>
    <dgm:cxn modelId="{80CD197F-BFEA-402C-9EF7-338BD5DF2274}" type="presParOf" srcId="{A2467EE9-C9F5-408D-8846-D90970079529}" destId="{3F61F3C3-3E58-4F95-871D-8E0E05881B9D}" srcOrd="1" destOrd="0" presId="urn:microsoft.com/office/officeart/2005/8/layout/hierarchy4"/>
    <dgm:cxn modelId="{1F657C2A-1E31-46BD-AFA4-659457897ECC}" type="presParOf" srcId="{A2467EE9-C9F5-408D-8846-D90970079529}" destId="{E1C3ED98-FD6D-4894-ACF5-4852DABB4DF9}" srcOrd="2" destOrd="0" presId="urn:microsoft.com/office/officeart/2005/8/layout/hierarchy4"/>
    <dgm:cxn modelId="{DCD3972F-2643-4C87-A564-3B6407E489F5}" type="presParOf" srcId="{E1C3ED98-FD6D-4894-ACF5-4852DABB4DF9}" destId="{027FFA11-3A44-436E-8890-BBA4A57D81E3}" srcOrd="0" destOrd="0" presId="urn:microsoft.com/office/officeart/2005/8/layout/hierarchy4"/>
    <dgm:cxn modelId="{E9A6F905-55EE-4869-9B5F-7214FC92E65A}" type="presParOf" srcId="{E1C3ED98-FD6D-4894-ACF5-4852DABB4DF9}" destId="{903F006E-648F-4B5C-9920-7E1AFDE68C9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B83AE07-89F9-42B0-98E5-25CF08848DA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CA61DBD-C656-414E-8BB1-30E3A1729184}" type="par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160B18AC-32DB-4E48-BCDA-787F48C0B177}" type="sibTrans" cxnId="{CDA9A5BB-6627-40A6-8AD3-2942C3618665}">
      <dgm:prSet/>
      <dgm:spPr/>
      <dgm:t>
        <a:bodyPr/>
        <a:lstStyle/>
        <a:p>
          <a:endParaRPr lang="zh-CN" altLang="en-US"/>
        </a:p>
      </dgm:t>
    </dgm:pt>
    <dgm:pt modelId="{B4ED08D9-DC7E-421E-8823-0A5F90AECB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5DBE2BD5-918A-4149-972C-003925448023}" type="par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C1BE4403-F0C7-4603-8478-21EFE6A99FA0}" type="sibTrans" cxnId="{DDAF4E57-64D2-484F-B834-6A9ABA6B0162}">
      <dgm:prSet/>
      <dgm:spPr/>
      <dgm:t>
        <a:bodyPr/>
        <a:lstStyle/>
        <a:p>
          <a:endParaRPr lang="zh-CN" altLang="en-US"/>
        </a:p>
      </dgm:t>
    </dgm:pt>
    <dgm:pt modelId="{D62D6CE6-3700-4FFD-9FB6-CA02FAC4AE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388F9DBA-6BD0-4942-8E6E-C01135CCA060}" type="par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3506463C-3EAA-452C-A124-30DE36304E92}" type="sibTrans" cxnId="{DDC86E09-E62A-435E-8D4A-F9B320FDE72F}">
      <dgm:prSet/>
      <dgm:spPr/>
      <dgm:t>
        <a:bodyPr/>
        <a:lstStyle/>
        <a:p>
          <a:endParaRPr lang="zh-CN" altLang="en-US"/>
        </a:p>
      </dgm:t>
    </dgm:pt>
    <dgm:pt modelId="{D52B4A58-12A9-4A43-8648-BB15279A2D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7F3A686F-32F3-4AB9-B64B-FA25FB636E84}" type="par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02DAB417-4D4A-4C71-AFE0-75E083F5670C}" type="sibTrans" cxnId="{56B7480C-ED8B-4534-A794-4F808992F00B}">
      <dgm:prSet/>
      <dgm:spPr/>
      <dgm:t>
        <a:bodyPr/>
        <a:lstStyle/>
        <a:p>
          <a:endParaRPr lang="zh-CN" altLang="en-US"/>
        </a:p>
      </dgm:t>
    </dgm:pt>
    <dgm:pt modelId="{E74CE060-A4B3-4A7D-A634-37A79367DE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7D451BDB-5AD7-46F2-BB81-E182B4F7736D}" type="par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AF049334-4719-4AC6-9C9B-93A53A26D8AA}" type="sibTrans" cxnId="{41C27D6F-380B-4FBE-AEA5-F7FF109DDB5D}">
      <dgm:prSet/>
      <dgm:spPr/>
      <dgm:t>
        <a:bodyPr/>
        <a:lstStyle/>
        <a:p>
          <a:endParaRPr lang="zh-CN" altLang="en-US"/>
        </a:p>
      </dgm:t>
    </dgm:pt>
    <dgm:pt modelId="{444E5636-2987-4451-A0A1-25C62C9F7C1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2AFC881-68BA-4BBA-A10C-A1B16BACB4C1}" type="par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200C8F2F-143F-4DA0-8807-C79D427F941A}" type="sibTrans" cxnId="{DEAAC7DE-2965-490B-BD54-B5E4BDDC3BCE}">
      <dgm:prSet/>
      <dgm:spPr/>
      <dgm:t>
        <a:bodyPr/>
        <a:lstStyle/>
        <a:p>
          <a:endParaRPr lang="zh-CN" altLang="en-US"/>
        </a:p>
      </dgm:t>
    </dgm:pt>
    <dgm:pt modelId="{15D56713-7BD3-4F69-B24A-A0B7E4F444E9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88B9D069-50E8-40BF-8A32-86B50BA08E51}" type="par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7FC95462-0E18-4A0D-9E84-395DFC2A9493}" type="sibTrans" cxnId="{65F47B6F-D069-43AF-B7C5-095278E24FB5}">
      <dgm:prSet/>
      <dgm:spPr/>
      <dgm:t>
        <a:bodyPr/>
        <a:lstStyle/>
        <a:p>
          <a:endParaRPr lang="zh-CN" altLang="en-US"/>
        </a:p>
      </dgm:t>
    </dgm:pt>
    <dgm:pt modelId="{BA9E9077-B749-4B35-A61A-6C3ADD41A86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6F8373A3-0018-4108-8114-2E61C31935A9}" type="par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0E266552-92E8-4F81-8A57-B3F4001F54FC}" type="sibTrans" cxnId="{B4DC33B5-CD22-4697-A52A-DCE0F2B88681}">
      <dgm:prSet/>
      <dgm:spPr/>
      <dgm:t>
        <a:bodyPr/>
        <a:lstStyle/>
        <a:p>
          <a:endParaRPr lang="zh-CN" altLang="en-US"/>
        </a:p>
      </dgm:t>
    </dgm:pt>
    <dgm:pt modelId="{A8369F76-D0E3-4AA4-B0A1-6C8AD63F95C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AFDE819-2C03-4537-B350-FAFDB71CC0F3}" type="par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B563311-81DC-40CD-9316-541F167EDB51}" type="sibTrans" cxnId="{93B83887-71C3-4342-9931-216374216796}">
      <dgm:prSet/>
      <dgm:spPr/>
      <dgm:t>
        <a:bodyPr/>
        <a:lstStyle/>
        <a:p>
          <a:endParaRPr lang="zh-CN" altLang="en-US"/>
        </a:p>
      </dgm:t>
    </dgm:pt>
    <dgm:pt modelId="{D6B731B9-7FBD-4052-8A5C-7709A5D5CD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885569FF-9B0E-47AD-BD7A-878D9CFAABC1}" type="par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0101B4E9-B201-4817-8768-94DC49BAB96A}" type="sibTrans" cxnId="{0A05E0DE-DF09-4EB2-AEA2-2D86A6FB0308}">
      <dgm:prSet/>
      <dgm:spPr/>
      <dgm:t>
        <a:bodyPr/>
        <a:lstStyle/>
        <a:p>
          <a:endParaRPr lang="zh-CN" altLang="en-US"/>
        </a:p>
      </dgm:t>
    </dgm:pt>
    <dgm:pt modelId="{7F93F0F3-4A57-4746-9B1F-2C44C6154C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E05F7C70-E0F7-4C76-B3CC-517833332FCB}" type="par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992B2057-CD42-4944-BDCC-A396B4D1FC2D}" type="sibTrans" cxnId="{C286AA69-FBC8-4CE5-8930-FFC97707FF05}">
      <dgm:prSet/>
      <dgm:spPr/>
      <dgm:t>
        <a:bodyPr/>
        <a:lstStyle/>
        <a:p>
          <a:endParaRPr lang="zh-CN" altLang="en-US"/>
        </a:p>
      </dgm:t>
    </dgm:pt>
    <dgm:pt modelId="{6198944D-42D9-4A98-9A66-987E835FD50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4BE65111-0A83-401B-9D2E-1DDE810E3FCB}" type="par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09F494D0-D72C-4D44-A0DD-01E419DD119E}" type="sibTrans" cxnId="{20BE102F-C113-42B0-AEAE-87114234CC0B}">
      <dgm:prSet/>
      <dgm:spPr/>
      <dgm:t>
        <a:bodyPr/>
        <a:lstStyle/>
        <a:p>
          <a:endParaRPr lang="zh-CN" altLang="en-US"/>
        </a:p>
      </dgm:t>
    </dgm:pt>
    <dgm:pt modelId="{8CE8861A-9041-40B3-990B-7F8CA5A95A4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2E61E199-8E9C-40A8-A511-94CFDDB24A36}" type="par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2DEAD00D-B499-4562-95DD-7C21C9F9B384}" type="sibTrans" cxnId="{8627E5BB-1FC3-4412-8E46-EAD2C82BF93E}">
      <dgm:prSet/>
      <dgm:spPr/>
      <dgm:t>
        <a:bodyPr/>
        <a:lstStyle/>
        <a:p>
          <a:endParaRPr lang="zh-CN" altLang="en-US"/>
        </a:p>
      </dgm:t>
    </dgm:pt>
    <dgm:pt modelId="{44E730B4-7B79-49F1-8C83-D879833903A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1D8C1851-0DEB-44BB-AF2E-2680678A7D7E}" type="par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834ACBC3-F018-43F6-A287-DD18660580A0}" type="sibTrans" cxnId="{862C9832-F219-410C-B146-976B1E73D697}">
      <dgm:prSet/>
      <dgm:spPr/>
      <dgm:t>
        <a:bodyPr/>
        <a:lstStyle/>
        <a:p>
          <a:endParaRPr lang="zh-CN" altLang="en-US"/>
        </a:p>
      </dgm:t>
    </dgm:pt>
    <dgm:pt modelId="{ACF1BBD8-91D3-4470-8592-BD121863C61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/>
        </a:p>
      </dgm:t>
    </dgm:pt>
    <dgm:pt modelId="{DC6B04ED-FB96-4D0D-8519-A8E260151616}" type="par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BF78614E-2DB7-44CE-8ADC-F789F42B4476}" type="sibTrans" cxnId="{6E700C24-A0FF-48DB-A1C0-F76726343E4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59F9E6C-A23F-4EC9-BC80-C5BE0291E33B}" type="pres">
      <dgm:prSet presAssocID="{9B83AE07-89F9-42B0-98E5-25CF08848DAB}" presName="vertTwo" presStyleCnt="0"/>
      <dgm:spPr/>
    </dgm:pt>
    <dgm:pt modelId="{102BB479-C757-4F75-871A-9BFD3E5811A9}" type="pres">
      <dgm:prSet presAssocID="{9B83AE07-89F9-42B0-98E5-25CF08848DAB}" presName="txTwo" presStyleLbl="node2" presStyleIdx="0" presStyleCnt="3">
        <dgm:presLayoutVars>
          <dgm:chPref val="3"/>
        </dgm:presLayoutVars>
      </dgm:prSet>
      <dgm:spPr/>
    </dgm:pt>
    <dgm:pt modelId="{6B612E78-5247-4B82-A447-8AE67B804CD5}" type="pres">
      <dgm:prSet presAssocID="{9B83AE07-89F9-42B0-98E5-25CF08848DAB}" presName="parTransTwo" presStyleCnt="0"/>
      <dgm:spPr/>
    </dgm:pt>
    <dgm:pt modelId="{C4FC007B-CE27-495D-90C0-9EE9499CD735}" type="pres">
      <dgm:prSet presAssocID="{9B83AE07-89F9-42B0-98E5-25CF08848DAB}" presName="horzTwo" presStyleCnt="0"/>
      <dgm:spPr/>
    </dgm:pt>
    <dgm:pt modelId="{BE930686-6C4F-4B7C-83CB-AFBC30DF91A7}" type="pres">
      <dgm:prSet presAssocID="{B4ED08D9-DC7E-421E-8823-0A5F90AECBA2}" presName="vertThree" presStyleCnt="0"/>
      <dgm:spPr/>
    </dgm:pt>
    <dgm:pt modelId="{28D08796-AFEF-4C81-A085-039441E568E8}" type="pres">
      <dgm:prSet presAssocID="{B4ED08D9-DC7E-421E-8823-0A5F90AECBA2}" presName="txThree" presStyleLbl="node3" presStyleIdx="0" presStyleCnt="12">
        <dgm:presLayoutVars>
          <dgm:chPref val="3"/>
        </dgm:presLayoutVars>
      </dgm:prSet>
      <dgm:spPr/>
    </dgm:pt>
    <dgm:pt modelId="{109A0C3B-7398-4FC4-8759-0FD38423F5EC}" type="pres">
      <dgm:prSet presAssocID="{B4ED08D9-DC7E-421E-8823-0A5F90AECBA2}" presName="horzThree" presStyleCnt="0"/>
      <dgm:spPr/>
    </dgm:pt>
    <dgm:pt modelId="{3FD4EB12-2475-465D-AE30-128C41371D54}" type="pres">
      <dgm:prSet presAssocID="{C1BE4403-F0C7-4603-8478-21EFE6A99FA0}" presName="sibSpaceThree" presStyleCnt="0"/>
      <dgm:spPr/>
    </dgm:pt>
    <dgm:pt modelId="{044C4196-0FF5-4D67-945D-3BD417883C44}" type="pres">
      <dgm:prSet presAssocID="{D62D6CE6-3700-4FFD-9FB6-CA02FAC4AE3D}" presName="vertThree" presStyleCnt="0"/>
      <dgm:spPr/>
    </dgm:pt>
    <dgm:pt modelId="{291DCB8B-C2C0-4E7D-8AD6-96AB667C2712}" type="pres">
      <dgm:prSet presAssocID="{D62D6CE6-3700-4FFD-9FB6-CA02FAC4AE3D}" presName="txThree" presStyleLbl="node3" presStyleIdx="1" presStyleCnt="12">
        <dgm:presLayoutVars>
          <dgm:chPref val="3"/>
        </dgm:presLayoutVars>
      </dgm:prSet>
      <dgm:spPr/>
    </dgm:pt>
    <dgm:pt modelId="{944EA609-E831-4484-8D51-16BC99ABEDDE}" type="pres">
      <dgm:prSet presAssocID="{D62D6CE6-3700-4FFD-9FB6-CA02FAC4AE3D}" presName="horzThree" presStyleCnt="0"/>
      <dgm:spPr/>
    </dgm:pt>
    <dgm:pt modelId="{FB17EA3F-E643-4FEA-8095-2EF7B1AADA8A}" type="pres">
      <dgm:prSet presAssocID="{3506463C-3EAA-452C-A124-30DE36304E92}" presName="sibSpaceThree" presStyleCnt="0"/>
      <dgm:spPr/>
    </dgm:pt>
    <dgm:pt modelId="{968493D6-5391-4B65-A453-C96A5B59A576}" type="pres">
      <dgm:prSet presAssocID="{D52B4A58-12A9-4A43-8648-BB15279A2DC1}" presName="vertThree" presStyleCnt="0"/>
      <dgm:spPr/>
    </dgm:pt>
    <dgm:pt modelId="{A4C18C2B-4060-4B87-9843-51F9FE55EC8C}" type="pres">
      <dgm:prSet presAssocID="{D52B4A58-12A9-4A43-8648-BB15279A2DC1}" presName="txThree" presStyleLbl="node3" presStyleIdx="2" presStyleCnt="12">
        <dgm:presLayoutVars>
          <dgm:chPref val="3"/>
        </dgm:presLayoutVars>
      </dgm:prSet>
      <dgm:spPr/>
    </dgm:pt>
    <dgm:pt modelId="{5286A499-05BE-4A02-8234-277D0FEFA2AF}" type="pres">
      <dgm:prSet presAssocID="{D52B4A58-12A9-4A43-8648-BB15279A2DC1}" presName="horzThree" presStyleCnt="0"/>
      <dgm:spPr/>
    </dgm:pt>
    <dgm:pt modelId="{64D2155F-D1DB-4C1F-BC73-FBE6C8E3952F}" type="pres">
      <dgm:prSet presAssocID="{02DAB417-4D4A-4C71-AFE0-75E083F5670C}" presName="sibSpaceThree" presStyleCnt="0"/>
      <dgm:spPr/>
    </dgm:pt>
    <dgm:pt modelId="{1C4A3547-758A-4620-B8A0-6F71FB7BD274}" type="pres">
      <dgm:prSet presAssocID="{E74CE060-A4B3-4A7D-A634-37A79367DE78}" presName="vertThree" presStyleCnt="0"/>
      <dgm:spPr/>
    </dgm:pt>
    <dgm:pt modelId="{077CFEAF-3403-405A-8814-DF323DC37A39}" type="pres">
      <dgm:prSet presAssocID="{E74CE060-A4B3-4A7D-A634-37A79367DE78}" presName="txThree" presStyleLbl="node3" presStyleIdx="3" presStyleCnt="12">
        <dgm:presLayoutVars>
          <dgm:chPref val="3"/>
        </dgm:presLayoutVars>
      </dgm:prSet>
      <dgm:spPr/>
    </dgm:pt>
    <dgm:pt modelId="{F882F457-61AB-4A5D-8F32-DCDB7A9EA3FA}" type="pres">
      <dgm:prSet presAssocID="{E74CE060-A4B3-4A7D-A634-37A79367DE78}" presName="horzThree" presStyleCnt="0"/>
      <dgm:spPr/>
    </dgm:pt>
    <dgm:pt modelId="{57FD97E2-21FC-4971-9524-9654EE17BFE0}" type="pres">
      <dgm:prSet presAssocID="{AF049334-4719-4AC6-9C9B-93A53A26D8AA}" presName="sibSpaceThree" presStyleCnt="0"/>
      <dgm:spPr/>
    </dgm:pt>
    <dgm:pt modelId="{35CA261F-9449-4ABA-822D-165CE06D0383}" type="pres">
      <dgm:prSet presAssocID="{444E5636-2987-4451-A0A1-25C62C9F7C13}" presName="vertThree" presStyleCnt="0"/>
      <dgm:spPr/>
    </dgm:pt>
    <dgm:pt modelId="{A6C12FAA-ADCC-42BD-9153-E0DC9B408689}" type="pres">
      <dgm:prSet presAssocID="{444E5636-2987-4451-A0A1-25C62C9F7C13}" presName="txThree" presStyleLbl="node3" presStyleIdx="4" presStyleCnt="12">
        <dgm:presLayoutVars>
          <dgm:chPref val="3"/>
        </dgm:presLayoutVars>
      </dgm:prSet>
      <dgm:spPr/>
    </dgm:pt>
    <dgm:pt modelId="{AB13CE5A-EC31-4C0A-9B20-77E09A7FA5BB}" type="pres">
      <dgm:prSet presAssocID="{444E5636-2987-4451-A0A1-25C62C9F7C13}" presName="horzThree" presStyleCnt="0"/>
      <dgm:spPr/>
    </dgm:pt>
    <dgm:pt modelId="{BE1D67B2-7074-4631-9A80-9418B7303580}" type="pres">
      <dgm:prSet presAssocID="{200C8F2F-143F-4DA0-8807-C79D427F941A}" presName="sibSpaceThree" presStyleCnt="0"/>
      <dgm:spPr/>
    </dgm:pt>
    <dgm:pt modelId="{944243FC-A56F-47A3-8285-6645F5597614}" type="pres">
      <dgm:prSet presAssocID="{15D56713-7BD3-4F69-B24A-A0B7E4F444E9}" presName="vertThree" presStyleCnt="0"/>
      <dgm:spPr/>
    </dgm:pt>
    <dgm:pt modelId="{522BB151-6A60-4A2F-9EBB-A6A26EFD0136}" type="pres">
      <dgm:prSet presAssocID="{15D56713-7BD3-4F69-B24A-A0B7E4F444E9}" presName="txThree" presStyleLbl="node3" presStyleIdx="5" presStyleCnt="12">
        <dgm:presLayoutVars>
          <dgm:chPref val="3"/>
        </dgm:presLayoutVars>
      </dgm:prSet>
      <dgm:spPr/>
    </dgm:pt>
    <dgm:pt modelId="{505A6C38-C20F-41BA-ABB2-09F8CCDE3962}" type="pres">
      <dgm:prSet presAssocID="{15D56713-7BD3-4F69-B24A-A0B7E4F444E9}" presName="horzThree" presStyleCnt="0"/>
      <dgm:spPr/>
    </dgm:pt>
    <dgm:pt modelId="{8F1F7E46-0C14-4550-A626-2CC0BD2359F9}" type="pres">
      <dgm:prSet presAssocID="{7FC95462-0E18-4A0D-9E84-395DFC2A9493}" presName="sibSpaceThree" presStyleCnt="0"/>
      <dgm:spPr/>
    </dgm:pt>
    <dgm:pt modelId="{2697329F-7FF7-4B75-8658-985A00E45134}" type="pres">
      <dgm:prSet presAssocID="{BA9E9077-B749-4B35-A61A-6C3ADD41A86B}" presName="vertThree" presStyleCnt="0"/>
      <dgm:spPr/>
    </dgm:pt>
    <dgm:pt modelId="{E60CD0E0-B7F9-4029-9CEC-F7C808C948A9}" type="pres">
      <dgm:prSet presAssocID="{BA9E9077-B749-4B35-A61A-6C3ADD41A86B}" presName="txThree" presStyleLbl="node3" presStyleIdx="6" presStyleCnt="12">
        <dgm:presLayoutVars>
          <dgm:chPref val="3"/>
        </dgm:presLayoutVars>
      </dgm:prSet>
      <dgm:spPr/>
    </dgm:pt>
    <dgm:pt modelId="{28646B1E-3F3B-416A-A913-DD25B73C11B0}" type="pres">
      <dgm:prSet presAssocID="{BA9E9077-B749-4B35-A61A-6C3ADD41A86B}" presName="horzThree" presStyleCnt="0"/>
      <dgm:spPr/>
    </dgm:pt>
    <dgm:pt modelId="{A0AE5BFD-BABA-4A3D-BB68-F7DF62B1A349}" type="pres">
      <dgm:prSet presAssocID="{160B18AC-32DB-4E48-BCDA-787F48C0B177}" presName="sibSpaceTwo" presStyleCnt="0"/>
      <dgm:spPr/>
    </dgm:pt>
    <dgm:pt modelId="{7A7F65E6-2D35-4069-B9C8-001F4CD9566B}" type="pres">
      <dgm:prSet presAssocID="{A8369F76-D0E3-4AA4-B0A1-6C8AD63F95C9}" presName="vertTwo" presStyleCnt="0"/>
      <dgm:spPr/>
    </dgm:pt>
    <dgm:pt modelId="{E1036475-18A1-42A8-8899-CFA665DCAA5C}" type="pres">
      <dgm:prSet presAssocID="{A8369F76-D0E3-4AA4-B0A1-6C8AD63F95C9}" presName="txTwo" presStyleLbl="node2" presStyleIdx="1" presStyleCnt="3">
        <dgm:presLayoutVars>
          <dgm:chPref val="3"/>
        </dgm:presLayoutVars>
      </dgm:prSet>
      <dgm:spPr/>
    </dgm:pt>
    <dgm:pt modelId="{5FFF2EC7-58BB-40F7-8947-FDB0AC8A2C70}" type="pres">
      <dgm:prSet presAssocID="{A8369F76-D0E3-4AA4-B0A1-6C8AD63F95C9}" presName="parTransTwo" presStyleCnt="0"/>
      <dgm:spPr/>
    </dgm:pt>
    <dgm:pt modelId="{92867FA2-F9F1-4709-8E91-EEFE8FB4DCD6}" type="pres">
      <dgm:prSet presAssocID="{A8369F76-D0E3-4AA4-B0A1-6C8AD63F95C9}" presName="horzTwo" presStyleCnt="0"/>
      <dgm:spPr/>
    </dgm:pt>
    <dgm:pt modelId="{D3D72BBA-3302-4663-8341-B0967C13334E}" type="pres">
      <dgm:prSet presAssocID="{D6B731B9-7FBD-4052-8A5C-7709A5D5CD20}" presName="vertThree" presStyleCnt="0"/>
      <dgm:spPr/>
    </dgm:pt>
    <dgm:pt modelId="{49155B40-1ED4-4C67-946A-723942B413F8}" type="pres">
      <dgm:prSet presAssocID="{D6B731B9-7FBD-4052-8A5C-7709A5D5CD20}" presName="txThree" presStyleLbl="node3" presStyleIdx="7" presStyleCnt="12">
        <dgm:presLayoutVars>
          <dgm:chPref val="3"/>
        </dgm:presLayoutVars>
      </dgm:prSet>
      <dgm:spPr/>
    </dgm:pt>
    <dgm:pt modelId="{ECC83619-5B0C-4971-A22E-F297BAD5128E}" type="pres">
      <dgm:prSet presAssocID="{D6B731B9-7FBD-4052-8A5C-7709A5D5CD20}" presName="horzThree" presStyleCnt="0"/>
      <dgm:spPr/>
    </dgm:pt>
    <dgm:pt modelId="{ADB8E3B3-3EA7-4A66-80F3-74676B28F4A6}" type="pres">
      <dgm:prSet presAssocID="{0101B4E9-B201-4817-8768-94DC49BAB96A}" presName="sibSpaceThree" presStyleCnt="0"/>
      <dgm:spPr/>
    </dgm:pt>
    <dgm:pt modelId="{C5BF135F-1554-4130-ACAE-7F0BA5FBE385}" type="pres">
      <dgm:prSet presAssocID="{7F93F0F3-4A57-4746-9B1F-2C44C6154CD6}" presName="vertThree" presStyleCnt="0"/>
      <dgm:spPr/>
    </dgm:pt>
    <dgm:pt modelId="{2692CEFD-F602-439A-8469-1DFBC7719332}" type="pres">
      <dgm:prSet presAssocID="{7F93F0F3-4A57-4746-9B1F-2C44C6154CD6}" presName="txThree" presStyleLbl="node3" presStyleIdx="8" presStyleCnt="12">
        <dgm:presLayoutVars>
          <dgm:chPref val="3"/>
        </dgm:presLayoutVars>
      </dgm:prSet>
      <dgm:spPr/>
    </dgm:pt>
    <dgm:pt modelId="{B61E68C0-6CB9-4881-A949-65369F289828}" type="pres">
      <dgm:prSet presAssocID="{7F93F0F3-4A57-4746-9B1F-2C44C6154CD6}" presName="horzThree" presStyleCnt="0"/>
      <dgm:spPr/>
    </dgm:pt>
    <dgm:pt modelId="{549DECEB-3B59-431F-969F-D24BCB549A8F}" type="pres">
      <dgm:prSet presAssocID="{992B2057-CD42-4944-BDCC-A396B4D1FC2D}" presName="sibSpaceThree" presStyleCnt="0"/>
      <dgm:spPr/>
    </dgm:pt>
    <dgm:pt modelId="{0B9E8E5E-4660-4AB7-8B66-AF811DF3A875}" type="pres">
      <dgm:prSet presAssocID="{6198944D-42D9-4A98-9A66-987E835FD501}" presName="vertThree" presStyleCnt="0"/>
      <dgm:spPr/>
    </dgm:pt>
    <dgm:pt modelId="{2E7D2841-8793-40EC-9C44-5647C6D4BFBE}" type="pres">
      <dgm:prSet presAssocID="{6198944D-42D9-4A98-9A66-987E835FD501}" presName="txThree" presStyleLbl="node3" presStyleIdx="9" presStyleCnt="12">
        <dgm:presLayoutVars>
          <dgm:chPref val="3"/>
        </dgm:presLayoutVars>
      </dgm:prSet>
      <dgm:spPr/>
    </dgm:pt>
    <dgm:pt modelId="{5F35165B-626E-4261-A0A6-693F11E5D229}" type="pres">
      <dgm:prSet presAssocID="{6198944D-42D9-4A98-9A66-987E835FD501}" presName="horzThree" presStyleCnt="0"/>
      <dgm:spPr/>
    </dgm:pt>
    <dgm:pt modelId="{F02D85C6-C357-4449-B485-33911EA6F06A}" type="pres">
      <dgm:prSet presAssocID="{09F494D0-D72C-4D44-A0DD-01E419DD119E}" presName="sibSpaceThree" presStyleCnt="0"/>
      <dgm:spPr/>
    </dgm:pt>
    <dgm:pt modelId="{9F88DA0B-553C-4922-B32D-78B3C57BF0BB}" type="pres">
      <dgm:prSet presAssocID="{8CE8861A-9041-40B3-990B-7F8CA5A95A45}" presName="vertThree" presStyleCnt="0"/>
      <dgm:spPr/>
    </dgm:pt>
    <dgm:pt modelId="{BA13EB3B-8781-4AEE-B243-ABB5A33CA121}" type="pres">
      <dgm:prSet presAssocID="{8CE8861A-9041-40B3-990B-7F8CA5A95A45}" presName="txThree" presStyleLbl="node3" presStyleIdx="10" presStyleCnt="12">
        <dgm:presLayoutVars>
          <dgm:chPref val="3"/>
        </dgm:presLayoutVars>
      </dgm:prSet>
      <dgm:spPr/>
    </dgm:pt>
    <dgm:pt modelId="{D3517441-D195-4BF5-9D5D-AA7AC109811F}" type="pres">
      <dgm:prSet presAssocID="{8CE8861A-9041-40B3-990B-7F8CA5A95A45}" presName="horzThree" presStyleCnt="0"/>
      <dgm:spPr/>
    </dgm:pt>
    <dgm:pt modelId="{C8F460DF-86AB-4F0A-B9F8-EC5F2B066265}" type="pres">
      <dgm:prSet presAssocID="{DB563311-81DC-40CD-9316-541F167EDB51}" presName="sibSpaceTwo" presStyleCnt="0"/>
      <dgm:spPr/>
    </dgm:pt>
    <dgm:pt modelId="{C36A77F3-EC37-42F8-964A-BF6ED459E8DA}" type="pres">
      <dgm:prSet presAssocID="{44E730B4-7B79-49F1-8C83-D879833903A6}" presName="vertTwo" presStyleCnt="0"/>
      <dgm:spPr/>
    </dgm:pt>
    <dgm:pt modelId="{D2F073AA-5A33-4A00-A908-A494D5F06DB9}" type="pres">
      <dgm:prSet presAssocID="{44E730B4-7B79-49F1-8C83-D879833903A6}" presName="txTwo" presStyleLbl="node2" presStyleIdx="2" presStyleCnt="3">
        <dgm:presLayoutVars>
          <dgm:chPref val="3"/>
        </dgm:presLayoutVars>
      </dgm:prSet>
      <dgm:spPr/>
    </dgm:pt>
    <dgm:pt modelId="{B99AC6DC-D88E-4E38-8692-385FC22EF93D}" type="pres">
      <dgm:prSet presAssocID="{44E730B4-7B79-49F1-8C83-D879833903A6}" presName="parTransTwo" presStyleCnt="0"/>
      <dgm:spPr/>
    </dgm:pt>
    <dgm:pt modelId="{2859A5E6-5BCD-4ADD-BCC1-7CB2192A9467}" type="pres">
      <dgm:prSet presAssocID="{44E730B4-7B79-49F1-8C83-D879833903A6}" presName="horzTwo" presStyleCnt="0"/>
      <dgm:spPr/>
    </dgm:pt>
    <dgm:pt modelId="{B92E32F6-282A-44EB-8482-77DC73E2DCC2}" type="pres">
      <dgm:prSet presAssocID="{ACF1BBD8-91D3-4470-8592-BD121863C617}" presName="vertThree" presStyleCnt="0"/>
      <dgm:spPr/>
    </dgm:pt>
    <dgm:pt modelId="{24780112-71C8-4962-9567-D1A5E2EDE36B}" type="pres">
      <dgm:prSet presAssocID="{ACF1BBD8-91D3-4470-8592-BD121863C617}" presName="txThree" presStyleLbl="node3" presStyleIdx="11" presStyleCnt="12">
        <dgm:presLayoutVars>
          <dgm:chPref val="3"/>
        </dgm:presLayoutVars>
      </dgm:prSet>
      <dgm:spPr/>
    </dgm:pt>
    <dgm:pt modelId="{91320DB2-66FF-4E6C-98F0-A8E86A596FD7}" type="pres">
      <dgm:prSet presAssocID="{ACF1BBD8-91D3-4470-8592-BD121863C617}" presName="horzThree" presStyleCnt="0"/>
      <dgm:spPr/>
    </dgm:pt>
  </dgm:ptLst>
  <dgm:cxnLst>
    <dgm:cxn modelId="{DDC86E09-E62A-435E-8D4A-F9B320FDE72F}" srcId="{9B83AE07-89F9-42B0-98E5-25CF08848DAB}" destId="{D62D6CE6-3700-4FFD-9FB6-CA02FAC4AE3D}" srcOrd="1" destOrd="0" parTransId="{388F9DBA-6BD0-4942-8E6E-C01135CCA060}" sibTransId="{3506463C-3EAA-452C-A124-30DE36304E92}"/>
    <dgm:cxn modelId="{56B7480C-ED8B-4534-A794-4F808992F00B}" srcId="{9B83AE07-89F9-42B0-98E5-25CF08848DAB}" destId="{D52B4A58-12A9-4A43-8648-BB15279A2DC1}" srcOrd="2" destOrd="0" parTransId="{7F3A686F-32F3-4AB9-B64B-FA25FB636E84}" sibTransId="{02DAB417-4D4A-4C71-AFE0-75E083F5670C}"/>
    <dgm:cxn modelId="{3CDE7E12-1DC2-402C-9CBC-B08E2BB5DBE7}" type="presOf" srcId="{B4ED08D9-DC7E-421E-8823-0A5F90AECBA2}" destId="{28D08796-AFEF-4C81-A085-039441E568E8}" srcOrd="0" destOrd="0" presId="urn:microsoft.com/office/officeart/2005/8/layout/hierarchy4"/>
    <dgm:cxn modelId="{DE86721C-DC75-4123-A24B-8D47FEC6594E}" type="presOf" srcId="{BA9E9077-B749-4B35-A61A-6C3ADD41A86B}" destId="{E60CD0E0-B7F9-4029-9CEC-F7C808C948A9}" srcOrd="0" destOrd="0" presId="urn:microsoft.com/office/officeart/2005/8/layout/hierarchy4"/>
    <dgm:cxn modelId="{6E700C24-A0FF-48DB-A1C0-F76726343E4D}" srcId="{44E730B4-7B79-49F1-8C83-D879833903A6}" destId="{ACF1BBD8-91D3-4470-8592-BD121863C617}" srcOrd="0" destOrd="0" parTransId="{DC6B04ED-FB96-4D0D-8519-A8E260151616}" sibTransId="{BF78614E-2DB7-44CE-8ADC-F789F42B4476}"/>
    <dgm:cxn modelId="{20BE102F-C113-42B0-AEAE-87114234CC0B}" srcId="{A8369F76-D0E3-4AA4-B0A1-6C8AD63F95C9}" destId="{6198944D-42D9-4A98-9A66-987E835FD501}" srcOrd="2" destOrd="0" parTransId="{4BE65111-0A83-401B-9D2E-1DDE810E3FCB}" sibTransId="{09F494D0-D72C-4D44-A0DD-01E419DD119E}"/>
    <dgm:cxn modelId="{862C9832-F219-410C-B146-976B1E73D697}" srcId="{F9FA274A-011D-458F-9A73-BA8C3FF9B4EF}" destId="{44E730B4-7B79-49F1-8C83-D879833903A6}" srcOrd="2" destOrd="0" parTransId="{1D8C1851-0DEB-44BB-AF2E-2680678A7D7E}" sibTransId="{834ACBC3-F018-43F6-A287-DD18660580A0}"/>
    <dgm:cxn modelId="{996E9735-C3E2-483C-907C-18D89CBE0F56}" type="presOf" srcId="{15D56713-7BD3-4F69-B24A-A0B7E4F444E9}" destId="{522BB151-6A60-4A2F-9EBB-A6A26EFD0136}" srcOrd="0" destOrd="0" presId="urn:microsoft.com/office/officeart/2005/8/layout/hierarchy4"/>
    <dgm:cxn modelId="{2CA21139-CE0B-4EE5-8B76-51577363BF14}" type="presOf" srcId="{A8369F76-D0E3-4AA4-B0A1-6C8AD63F95C9}" destId="{E1036475-18A1-42A8-8899-CFA665DCAA5C}" srcOrd="0" destOrd="0" presId="urn:microsoft.com/office/officeart/2005/8/layout/hierarchy4"/>
    <dgm:cxn modelId="{7D4CFB3F-594D-4BD6-B757-8BB5E42B6AFD}" type="presOf" srcId="{7F93F0F3-4A57-4746-9B1F-2C44C6154CD6}" destId="{2692CEFD-F602-439A-8469-1DFBC7719332}" srcOrd="0" destOrd="0" presId="urn:microsoft.com/office/officeart/2005/8/layout/hierarchy4"/>
    <dgm:cxn modelId="{080E5364-FCCB-4B06-BB6C-EEDFABF7C03A}" type="presOf" srcId="{D62D6CE6-3700-4FFD-9FB6-CA02FAC4AE3D}" destId="{291DCB8B-C2C0-4E7D-8AD6-96AB667C2712}" srcOrd="0" destOrd="0" presId="urn:microsoft.com/office/officeart/2005/8/layout/hierarchy4"/>
    <dgm:cxn modelId="{F5555448-E0E5-413F-901D-0B2B0C330572}" type="presOf" srcId="{9B83AE07-89F9-42B0-98E5-25CF08848DAB}" destId="{102BB479-C757-4F75-871A-9BFD3E5811A9}" srcOrd="0" destOrd="0" presId="urn:microsoft.com/office/officeart/2005/8/layout/hierarchy4"/>
    <dgm:cxn modelId="{C286AA69-FBC8-4CE5-8930-FFC97707FF05}" srcId="{A8369F76-D0E3-4AA4-B0A1-6C8AD63F95C9}" destId="{7F93F0F3-4A57-4746-9B1F-2C44C6154CD6}" srcOrd="1" destOrd="0" parTransId="{E05F7C70-E0F7-4C76-B3CC-517833332FCB}" sibTransId="{992B2057-CD42-4944-BDCC-A396B4D1FC2D}"/>
    <dgm:cxn modelId="{0770CB6B-EE84-4CF3-BB2A-F2686FFD70C1}" type="presOf" srcId="{D6B731B9-7FBD-4052-8A5C-7709A5D5CD20}" destId="{49155B40-1ED4-4C67-946A-723942B413F8}" srcOrd="0" destOrd="0" presId="urn:microsoft.com/office/officeart/2005/8/layout/hierarchy4"/>
    <dgm:cxn modelId="{65F47B6F-D069-43AF-B7C5-095278E24FB5}" srcId="{9B83AE07-89F9-42B0-98E5-25CF08848DAB}" destId="{15D56713-7BD3-4F69-B24A-A0B7E4F444E9}" srcOrd="5" destOrd="0" parTransId="{88B9D069-50E8-40BF-8A32-86B50BA08E51}" sibTransId="{7FC95462-0E18-4A0D-9E84-395DFC2A9493}"/>
    <dgm:cxn modelId="{41C27D6F-380B-4FBE-AEA5-F7FF109DDB5D}" srcId="{9B83AE07-89F9-42B0-98E5-25CF08848DAB}" destId="{E74CE060-A4B3-4A7D-A634-37A79367DE78}" srcOrd="3" destOrd="0" parTransId="{7D451BDB-5AD7-46F2-BB81-E182B4F7736D}" sibTransId="{AF049334-4719-4AC6-9C9B-93A53A26D8AA}"/>
    <dgm:cxn modelId="{DDAF4E57-64D2-484F-B834-6A9ABA6B0162}" srcId="{9B83AE07-89F9-42B0-98E5-25CF08848DAB}" destId="{B4ED08D9-DC7E-421E-8823-0A5F90AECBA2}" srcOrd="0" destOrd="0" parTransId="{5DBE2BD5-918A-4149-972C-003925448023}" sibTransId="{C1BE4403-F0C7-4603-8478-21EFE6A99FA0}"/>
    <dgm:cxn modelId="{8358357D-3784-4748-9AFF-20534B95BD08}" type="presOf" srcId="{6198944D-42D9-4A98-9A66-987E835FD501}" destId="{2E7D2841-8793-40EC-9C44-5647C6D4BFBE}" srcOrd="0" destOrd="0" presId="urn:microsoft.com/office/officeart/2005/8/layout/hierarchy4"/>
    <dgm:cxn modelId="{93B83887-71C3-4342-9931-216374216796}" srcId="{F9FA274A-011D-458F-9A73-BA8C3FF9B4EF}" destId="{A8369F76-D0E3-4AA4-B0A1-6C8AD63F95C9}" srcOrd="1" destOrd="0" parTransId="{0AFDE819-2C03-4537-B350-FAFDB71CC0F3}" sibTransId="{DB563311-81DC-40CD-9316-541F167EDB51}"/>
    <dgm:cxn modelId="{ECE4228C-4F13-4A01-8A19-7CDF1DA4CE93}" type="presOf" srcId="{D52B4A58-12A9-4A43-8648-BB15279A2DC1}" destId="{A4C18C2B-4060-4B87-9843-51F9FE55EC8C}" srcOrd="0" destOrd="0" presId="urn:microsoft.com/office/officeart/2005/8/layout/hierarchy4"/>
    <dgm:cxn modelId="{C0B3D497-9F53-4915-AA4C-9277DC266A91}" type="presOf" srcId="{8CE8861A-9041-40B3-990B-7F8CA5A95A45}" destId="{BA13EB3B-8781-4AEE-B243-ABB5A33CA121}" srcOrd="0" destOrd="0" presId="urn:microsoft.com/office/officeart/2005/8/layout/hierarchy4"/>
    <dgm:cxn modelId="{694C49AA-1E57-4154-9B90-DA9BA286ED0A}" type="presOf" srcId="{ACF1BBD8-91D3-4470-8592-BD121863C617}" destId="{24780112-71C8-4962-9567-D1A5E2EDE36B}" srcOrd="0" destOrd="0" presId="urn:microsoft.com/office/officeart/2005/8/layout/hierarchy4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B4DC33B5-CD22-4697-A52A-DCE0F2B88681}" srcId="{9B83AE07-89F9-42B0-98E5-25CF08848DAB}" destId="{BA9E9077-B749-4B35-A61A-6C3ADD41A86B}" srcOrd="6" destOrd="0" parTransId="{6F8373A3-0018-4108-8114-2E61C31935A9}" sibTransId="{0E266552-92E8-4F81-8A57-B3F4001F54FC}"/>
    <dgm:cxn modelId="{CDA9A5BB-6627-40A6-8AD3-2942C3618665}" srcId="{F9FA274A-011D-458F-9A73-BA8C3FF9B4EF}" destId="{9B83AE07-89F9-42B0-98E5-25CF08848DAB}" srcOrd="0" destOrd="0" parTransId="{9CA61DBD-C656-414E-8BB1-30E3A1729184}" sibTransId="{160B18AC-32DB-4E48-BCDA-787F48C0B177}"/>
    <dgm:cxn modelId="{8627E5BB-1FC3-4412-8E46-EAD2C82BF93E}" srcId="{A8369F76-D0E3-4AA4-B0A1-6C8AD63F95C9}" destId="{8CE8861A-9041-40B3-990B-7F8CA5A95A45}" srcOrd="3" destOrd="0" parTransId="{2E61E199-8E9C-40A8-A511-94CFDDB24A36}" sibTransId="{2DEAD00D-B499-4562-95DD-7C21C9F9B384}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01599D8-2E58-4CC5-A59E-79ED3A5685A0}" type="presOf" srcId="{E74CE060-A4B3-4A7D-A634-37A79367DE78}" destId="{077CFEAF-3403-405A-8814-DF323DC37A39}" srcOrd="0" destOrd="0" presId="urn:microsoft.com/office/officeart/2005/8/layout/hierarchy4"/>
    <dgm:cxn modelId="{2E09BFDA-D3F3-4797-BDCB-AF0C1D44FD21}" type="presOf" srcId="{44E730B4-7B79-49F1-8C83-D879833903A6}" destId="{D2F073AA-5A33-4A00-A908-A494D5F06DB9}" srcOrd="0" destOrd="0" presId="urn:microsoft.com/office/officeart/2005/8/layout/hierarchy4"/>
    <dgm:cxn modelId="{DEAAC7DE-2965-490B-BD54-B5E4BDDC3BCE}" srcId="{9B83AE07-89F9-42B0-98E5-25CF08848DAB}" destId="{444E5636-2987-4451-A0A1-25C62C9F7C13}" srcOrd="4" destOrd="0" parTransId="{E2AFC881-68BA-4BBA-A10C-A1B16BACB4C1}" sibTransId="{200C8F2F-143F-4DA0-8807-C79D427F941A}"/>
    <dgm:cxn modelId="{0A05E0DE-DF09-4EB2-AEA2-2D86A6FB0308}" srcId="{A8369F76-D0E3-4AA4-B0A1-6C8AD63F95C9}" destId="{D6B731B9-7FBD-4052-8A5C-7709A5D5CD20}" srcOrd="0" destOrd="0" parTransId="{885569FF-9B0E-47AD-BD7A-878D9CFAABC1}" sibTransId="{0101B4E9-B201-4817-8768-94DC49BAB96A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8A45FEF-CBDC-48FD-B4A8-4F3BAE4F6E1C}" type="presOf" srcId="{444E5636-2987-4451-A0A1-25C62C9F7C13}" destId="{A6C12FAA-ADCC-42BD-9153-E0DC9B408689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6A1745BD-6815-4D5D-9930-118358ABC3D4}" type="presParOf" srcId="{56D4EB5B-1808-4D22-945F-7E0B30B5F829}" destId="{F59F9E6C-A23F-4EC9-BC80-C5BE0291E33B}" srcOrd="0" destOrd="0" presId="urn:microsoft.com/office/officeart/2005/8/layout/hierarchy4"/>
    <dgm:cxn modelId="{DC125B50-796A-44FD-AAC0-4154FD36B809}" type="presParOf" srcId="{F59F9E6C-A23F-4EC9-BC80-C5BE0291E33B}" destId="{102BB479-C757-4F75-871A-9BFD3E5811A9}" srcOrd="0" destOrd="0" presId="urn:microsoft.com/office/officeart/2005/8/layout/hierarchy4"/>
    <dgm:cxn modelId="{3CDB87CD-567E-488C-BA9E-F3A3BD6C57AD}" type="presParOf" srcId="{F59F9E6C-A23F-4EC9-BC80-C5BE0291E33B}" destId="{6B612E78-5247-4B82-A447-8AE67B804CD5}" srcOrd="1" destOrd="0" presId="urn:microsoft.com/office/officeart/2005/8/layout/hierarchy4"/>
    <dgm:cxn modelId="{E4354C39-E2E6-45C8-942A-179092BD5C34}" type="presParOf" srcId="{F59F9E6C-A23F-4EC9-BC80-C5BE0291E33B}" destId="{C4FC007B-CE27-495D-90C0-9EE9499CD735}" srcOrd="2" destOrd="0" presId="urn:microsoft.com/office/officeart/2005/8/layout/hierarchy4"/>
    <dgm:cxn modelId="{31A5C1D7-FC6D-4AF5-8A93-D6C2B815FC70}" type="presParOf" srcId="{C4FC007B-CE27-495D-90C0-9EE9499CD735}" destId="{BE930686-6C4F-4B7C-83CB-AFBC30DF91A7}" srcOrd="0" destOrd="0" presId="urn:microsoft.com/office/officeart/2005/8/layout/hierarchy4"/>
    <dgm:cxn modelId="{476172F4-44F4-4942-9BC9-F9CD9C97CF44}" type="presParOf" srcId="{BE930686-6C4F-4B7C-83CB-AFBC30DF91A7}" destId="{28D08796-AFEF-4C81-A085-039441E568E8}" srcOrd="0" destOrd="0" presId="urn:microsoft.com/office/officeart/2005/8/layout/hierarchy4"/>
    <dgm:cxn modelId="{2B810AFA-37FD-44E9-AF39-3A8D59D20EF8}" type="presParOf" srcId="{BE930686-6C4F-4B7C-83CB-AFBC30DF91A7}" destId="{109A0C3B-7398-4FC4-8759-0FD38423F5EC}" srcOrd="1" destOrd="0" presId="urn:microsoft.com/office/officeart/2005/8/layout/hierarchy4"/>
    <dgm:cxn modelId="{AC9ABA57-38DF-4E2C-AD71-AB95382B7E61}" type="presParOf" srcId="{C4FC007B-CE27-495D-90C0-9EE9499CD735}" destId="{3FD4EB12-2475-465D-AE30-128C41371D54}" srcOrd="1" destOrd="0" presId="urn:microsoft.com/office/officeart/2005/8/layout/hierarchy4"/>
    <dgm:cxn modelId="{4DB89B27-97E4-4E1E-89E3-6953596A17FE}" type="presParOf" srcId="{C4FC007B-CE27-495D-90C0-9EE9499CD735}" destId="{044C4196-0FF5-4D67-945D-3BD417883C44}" srcOrd="2" destOrd="0" presId="urn:microsoft.com/office/officeart/2005/8/layout/hierarchy4"/>
    <dgm:cxn modelId="{F1D7178C-7A0A-4454-931E-7CF1943EBD42}" type="presParOf" srcId="{044C4196-0FF5-4D67-945D-3BD417883C44}" destId="{291DCB8B-C2C0-4E7D-8AD6-96AB667C2712}" srcOrd="0" destOrd="0" presId="urn:microsoft.com/office/officeart/2005/8/layout/hierarchy4"/>
    <dgm:cxn modelId="{5554BD69-6E39-4CFC-87AA-4C9BEF910794}" type="presParOf" srcId="{044C4196-0FF5-4D67-945D-3BD417883C44}" destId="{944EA609-E831-4484-8D51-16BC99ABEDDE}" srcOrd="1" destOrd="0" presId="urn:microsoft.com/office/officeart/2005/8/layout/hierarchy4"/>
    <dgm:cxn modelId="{EA9CC5B1-983D-4E5F-B403-99C9F45CF1CF}" type="presParOf" srcId="{C4FC007B-CE27-495D-90C0-9EE9499CD735}" destId="{FB17EA3F-E643-4FEA-8095-2EF7B1AADA8A}" srcOrd="3" destOrd="0" presId="urn:microsoft.com/office/officeart/2005/8/layout/hierarchy4"/>
    <dgm:cxn modelId="{F0AA58BB-582F-4ECC-81F2-CC7924746B48}" type="presParOf" srcId="{C4FC007B-CE27-495D-90C0-9EE9499CD735}" destId="{968493D6-5391-4B65-A453-C96A5B59A576}" srcOrd="4" destOrd="0" presId="urn:microsoft.com/office/officeart/2005/8/layout/hierarchy4"/>
    <dgm:cxn modelId="{44B5E766-6140-4E4A-9B52-FEC38D79CE82}" type="presParOf" srcId="{968493D6-5391-4B65-A453-C96A5B59A576}" destId="{A4C18C2B-4060-4B87-9843-51F9FE55EC8C}" srcOrd="0" destOrd="0" presId="urn:microsoft.com/office/officeart/2005/8/layout/hierarchy4"/>
    <dgm:cxn modelId="{3F31DD12-F26E-4691-A641-62734B6146B1}" type="presParOf" srcId="{968493D6-5391-4B65-A453-C96A5B59A576}" destId="{5286A499-05BE-4A02-8234-277D0FEFA2AF}" srcOrd="1" destOrd="0" presId="urn:microsoft.com/office/officeart/2005/8/layout/hierarchy4"/>
    <dgm:cxn modelId="{60FAE8AE-90EF-4F36-A2A5-5867DCE7B1E7}" type="presParOf" srcId="{C4FC007B-CE27-495D-90C0-9EE9499CD735}" destId="{64D2155F-D1DB-4C1F-BC73-FBE6C8E3952F}" srcOrd="5" destOrd="0" presId="urn:microsoft.com/office/officeart/2005/8/layout/hierarchy4"/>
    <dgm:cxn modelId="{0E51A50F-DCA8-495E-B0E8-F0E4D988A537}" type="presParOf" srcId="{C4FC007B-CE27-495D-90C0-9EE9499CD735}" destId="{1C4A3547-758A-4620-B8A0-6F71FB7BD274}" srcOrd="6" destOrd="0" presId="urn:microsoft.com/office/officeart/2005/8/layout/hierarchy4"/>
    <dgm:cxn modelId="{8D591FBB-70EE-4DFB-8C65-2A2EFD2022C5}" type="presParOf" srcId="{1C4A3547-758A-4620-B8A0-6F71FB7BD274}" destId="{077CFEAF-3403-405A-8814-DF323DC37A39}" srcOrd="0" destOrd="0" presId="urn:microsoft.com/office/officeart/2005/8/layout/hierarchy4"/>
    <dgm:cxn modelId="{B483B644-D297-4114-B780-FA688DD390F8}" type="presParOf" srcId="{1C4A3547-758A-4620-B8A0-6F71FB7BD274}" destId="{F882F457-61AB-4A5D-8F32-DCDB7A9EA3FA}" srcOrd="1" destOrd="0" presId="urn:microsoft.com/office/officeart/2005/8/layout/hierarchy4"/>
    <dgm:cxn modelId="{A2107472-AEC5-4057-893E-317C9E443418}" type="presParOf" srcId="{C4FC007B-CE27-495D-90C0-9EE9499CD735}" destId="{57FD97E2-21FC-4971-9524-9654EE17BFE0}" srcOrd="7" destOrd="0" presId="urn:microsoft.com/office/officeart/2005/8/layout/hierarchy4"/>
    <dgm:cxn modelId="{E6452E9A-3FE4-4A57-A6D1-CDF50881C686}" type="presParOf" srcId="{C4FC007B-CE27-495D-90C0-9EE9499CD735}" destId="{35CA261F-9449-4ABA-822D-165CE06D0383}" srcOrd="8" destOrd="0" presId="urn:microsoft.com/office/officeart/2005/8/layout/hierarchy4"/>
    <dgm:cxn modelId="{984A8730-8701-42EA-B516-11609F44C384}" type="presParOf" srcId="{35CA261F-9449-4ABA-822D-165CE06D0383}" destId="{A6C12FAA-ADCC-42BD-9153-E0DC9B408689}" srcOrd="0" destOrd="0" presId="urn:microsoft.com/office/officeart/2005/8/layout/hierarchy4"/>
    <dgm:cxn modelId="{66F06FD2-741C-47B1-863D-9465009C9284}" type="presParOf" srcId="{35CA261F-9449-4ABA-822D-165CE06D0383}" destId="{AB13CE5A-EC31-4C0A-9B20-77E09A7FA5BB}" srcOrd="1" destOrd="0" presId="urn:microsoft.com/office/officeart/2005/8/layout/hierarchy4"/>
    <dgm:cxn modelId="{8574FDE4-9C65-4078-BB4F-A5C633D50E3A}" type="presParOf" srcId="{C4FC007B-CE27-495D-90C0-9EE9499CD735}" destId="{BE1D67B2-7074-4631-9A80-9418B7303580}" srcOrd="9" destOrd="0" presId="urn:microsoft.com/office/officeart/2005/8/layout/hierarchy4"/>
    <dgm:cxn modelId="{2A0F2569-6F13-431E-AC28-3E044A48FA4A}" type="presParOf" srcId="{C4FC007B-CE27-495D-90C0-9EE9499CD735}" destId="{944243FC-A56F-47A3-8285-6645F5597614}" srcOrd="10" destOrd="0" presId="urn:microsoft.com/office/officeart/2005/8/layout/hierarchy4"/>
    <dgm:cxn modelId="{EA0914EA-6709-4D99-A4FC-0E7DDCF9F7BB}" type="presParOf" srcId="{944243FC-A56F-47A3-8285-6645F5597614}" destId="{522BB151-6A60-4A2F-9EBB-A6A26EFD0136}" srcOrd="0" destOrd="0" presId="urn:microsoft.com/office/officeart/2005/8/layout/hierarchy4"/>
    <dgm:cxn modelId="{72C1B7B1-0386-4286-9131-B2C85D32DCCD}" type="presParOf" srcId="{944243FC-A56F-47A3-8285-6645F5597614}" destId="{505A6C38-C20F-41BA-ABB2-09F8CCDE3962}" srcOrd="1" destOrd="0" presId="urn:microsoft.com/office/officeart/2005/8/layout/hierarchy4"/>
    <dgm:cxn modelId="{DFFFF37D-83F4-488A-A578-C7AE104F7C4B}" type="presParOf" srcId="{C4FC007B-CE27-495D-90C0-9EE9499CD735}" destId="{8F1F7E46-0C14-4550-A626-2CC0BD2359F9}" srcOrd="11" destOrd="0" presId="urn:microsoft.com/office/officeart/2005/8/layout/hierarchy4"/>
    <dgm:cxn modelId="{3737DFDE-1911-4D75-BE43-49A73996A636}" type="presParOf" srcId="{C4FC007B-CE27-495D-90C0-9EE9499CD735}" destId="{2697329F-7FF7-4B75-8658-985A00E45134}" srcOrd="12" destOrd="0" presId="urn:microsoft.com/office/officeart/2005/8/layout/hierarchy4"/>
    <dgm:cxn modelId="{3BD5A8F4-0AA7-47FD-A93F-5915BE077F3C}" type="presParOf" srcId="{2697329F-7FF7-4B75-8658-985A00E45134}" destId="{E60CD0E0-B7F9-4029-9CEC-F7C808C948A9}" srcOrd="0" destOrd="0" presId="urn:microsoft.com/office/officeart/2005/8/layout/hierarchy4"/>
    <dgm:cxn modelId="{0186239B-C93A-4C26-B634-C6505742B310}" type="presParOf" srcId="{2697329F-7FF7-4B75-8658-985A00E45134}" destId="{28646B1E-3F3B-416A-A913-DD25B73C11B0}" srcOrd="1" destOrd="0" presId="urn:microsoft.com/office/officeart/2005/8/layout/hierarchy4"/>
    <dgm:cxn modelId="{52165FC5-4EC6-4A89-BCCC-E4779389B5AD}" type="presParOf" srcId="{56D4EB5B-1808-4D22-945F-7E0B30B5F829}" destId="{A0AE5BFD-BABA-4A3D-BB68-F7DF62B1A349}" srcOrd="1" destOrd="0" presId="urn:microsoft.com/office/officeart/2005/8/layout/hierarchy4"/>
    <dgm:cxn modelId="{4BA39AF6-419E-4F94-B3FB-A4D38CA8BF0F}" type="presParOf" srcId="{56D4EB5B-1808-4D22-945F-7E0B30B5F829}" destId="{7A7F65E6-2D35-4069-B9C8-001F4CD9566B}" srcOrd="2" destOrd="0" presId="urn:microsoft.com/office/officeart/2005/8/layout/hierarchy4"/>
    <dgm:cxn modelId="{6B81B8A1-ABA7-40A3-9623-F0531F711A28}" type="presParOf" srcId="{7A7F65E6-2D35-4069-B9C8-001F4CD9566B}" destId="{E1036475-18A1-42A8-8899-CFA665DCAA5C}" srcOrd="0" destOrd="0" presId="urn:microsoft.com/office/officeart/2005/8/layout/hierarchy4"/>
    <dgm:cxn modelId="{6AE6B524-CED3-4D3F-8904-B19FC4FDA5D9}" type="presParOf" srcId="{7A7F65E6-2D35-4069-B9C8-001F4CD9566B}" destId="{5FFF2EC7-58BB-40F7-8947-FDB0AC8A2C70}" srcOrd="1" destOrd="0" presId="urn:microsoft.com/office/officeart/2005/8/layout/hierarchy4"/>
    <dgm:cxn modelId="{62F1F31D-DB35-431E-9317-2FD1997D75A6}" type="presParOf" srcId="{7A7F65E6-2D35-4069-B9C8-001F4CD9566B}" destId="{92867FA2-F9F1-4709-8E91-EEFE8FB4DCD6}" srcOrd="2" destOrd="0" presId="urn:microsoft.com/office/officeart/2005/8/layout/hierarchy4"/>
    <dgm:cxn modelId="{AE01B0FF-AB80-49D4-993C-97D7D6D74DEF}" type="presParOf" srcId="{92867FA2-F9F1-4709-8E91-EEFE8FB4DCD6}" destId="{D3D72BBA-3302-4663-8341-B0967C13334E}" srcOrd="0" destOrd="0" presId="urn:microsoft.com/office/officeart/2005/8/layout/hierarchy4"/>
    <dgm:cxn modelId="{6ABD77B2-355C-4750-A157-331E9DBDD9CB}" type="presParOf" srcId="{D3D72BBA-3302-4663-8341-B0967C13334E}" destId="{49155B40-1ED4-4C67-946A-723942B413F8}" srcOrd="0" destOrd="0" presId="urn:microsoft.com/office/officeart/2005/8/layout/hierarchy4"/>
    <dgm:cxn modelId="{97E98A8F-669B-4B5C-834C-000FCAD4C239}" type="presParOf" srcId="{D3D72BBA-3302-4663-8341-B0967C13334E}" destId="{ECC83619-5B0C-4971-A22E-F297BAD5128E}" srcOrd="1" destOrd="0" presId="urn:microsoft.com/office/officeart/2005/8/layout/hierarchy4"/>
    <dgm:cxn modelId="{3768AE53-4115-43DD-AD28-07D3CFB8B4AD}" type="presParOf" srcId="{92867FA2-F9F1-4709-8E91-EEFE8FB4DCD6}" destId="{ADB8E3B3-3EA7-4A66-80F3-74676B28F4A6}" srcOrd="1" destOrd="0" presId="urn:microsoft.com/office/officeart/2005/8/layout/hierarchy4"/>
    <dgm:cxn modelId="{A4AE576E-4CA6-48FA-BF6F-07E132840328}" type="presParOf" srcId="{92867FA2-F9F1-4709-8E91-EEFE8FB4DCD6}" destId="{C5BF135F-1554-4130-ACAE-7F0BA5FBE385}" srcOrd="2" destOrd="0" presId="urn:microsoft.com/office/officeart/2005/8/layout/hierarchy4"/>
    <dgm:cxn modelId="{93EE8BBA-43F4-44CF-80AD-6E36FD5DFB1B}" type="presParOf" srcId="{C5BF135F-1554-4130-ACAE-7F0BA5FBE385}" destId="{2692CEFD-F602-439A-8469-1DFBC7719332}" srcOrd="0" destOrd="0" presId="urn:microsoft.com/office/officeart/2005/8/layout/hierarchy4"/>
    <dgm:cxn modelId="{75C2029A-80DA-4EFD-80CB-CE274903E268}" type="presParOf" srcId="{C5BF135F-1554-4130-ACAE-7F0BA5FBE385}" destId="{B61E68C0-6CB9-4881-A949-65369F289828}" srcOrd="1" destOrd="0" presId="urn:microsoft.com/office/officeart/2005/8/layout/hierarchy4"/>
    <dgm:cxn modelId="{2A2A847A-C546-48B7-A0E8-85F3F2B13FC0}" type="presParOf" srcId="{92867FA2-F9F1-4709-8E91-EEFE8FB4DCD6}" destId="{549DECEB-3B59-431F-969F-D24BCB549A8F}" srcOrd="3" destOrd="0" presId="urn:microsoft.com/office/officeart/2005/8/layout/hierarchy4"/>
    <dgm:cxn modelId="{981A9F3B-C054-4996-B040-A8E42CD0CF4D}" type="presParOf" srcId="{92867FA2-F9F1-4709-8E91-EEFE8FB4DCD6}" destId="{0B9E8E5E-4660-4AB7-8B66-AF811DF3A875}" srcOrd="4" destOrd="0" presId="urn:microsoft.com/office/officeart/2005/8/layout/hierarchy4"/>
    <dgm:cxn modelId="{608DA049-C117-4A9F-9503-85C981B2C954}" type="presParOf" srcId="{0B9E8E5E-4660-4AB7-8B66-AF811DF3A875}" destId="{2E7D2841-8793-40EC-9C44-5647C6D4BFBE}" srcOrd="0" destOrd="0" presId="urn:microsoft.com/office/officeart/2005/8/layout/hierarchy4"/>
    <dgm:cxn modelId="{D2CE5035-5506-4CBA-8877-333ECBF07A77}" type="presParOf" srcId="{0B9E8E5E-4660-4AB7-8B66-AF811DF3A875}" destId="{5F35165B-626E-4261-A0A6-693F11E5D229}" srcOrd="1" destOrd="0" presId="urn:microsoft.com/office/officeart/2005/8/layout/hierarchy4"/>
    <dgm:cxn modelId="{E61E57D8-D9A6-4DDD-AB40-DDE7F3887E46}" type="presParOf" srcId="{92867FA2-F9F1-4709-8E91-EEFE8FB4DCD6}" destId="{F02D85C6-C357-4449-B485-33911EA6F06A}" srcOrd="5" destOrd="0" presId="urn:microsoft.com/office/officeart/2005/8/layout/hierarchy4"/>
    <dgm:cxn modelId="{23F0CA02-2AC8-4979-8D6D-C09957B4FF7F}" type="presParOf" srcId="{92867FA2-F9F1-4709-8E91-EEFE8FB4DCD6}" destId="{9F88DA0B-553C-4922-B32D-78B3C57BF0BB}" srcOrd="6" destOrd="0" presId="urn:microsoft.com/office/officeart/2005/8/layout/hierarchy4"/>
    <dgm:cxn modelId="{FD1234A9-9923-4094-A962-577D2D094FAD}" type="presParOf" srcId="{9F88DA0B-553C-4922-B32D-78B3C57BF0BB}" destId="{BA13EB3B-8781-4AEE-B243-ABB5A33CA121}" srcOrd="0" destOrd="0" presId="urn:microsoft.com/office/officeart/2005/8/layout/hierarchy4"/>
    <dgm:cxn modelId="{22408CD6-A2A3-468E-A206-E02C11335846}" type="presParOf" srcId="{9F88DA0B-553C-4922-B32D-78B3C57BF0BB}" destId="{D3517441-D195-4BF5-9D5D-AA7AC109811F}" srcOrd="1" destOrd="0" presId="urn:microsoft.com/office/officeart/2005/8/layout/hierarchy4"/>
    <dgm:cxn modelId="{BE6A9274-BBFE-49FF-942B-B20A8433641D}" type="presParOf" srcId="{56D4EB5B-1808-4D22-945F-7E0B30B5F829}" destId="{C8F460DF-86AB-4F0A-B9F8-EC5F2B066265}" srcOrd="3" destOrd="0" presId="urn:microsoft.com/office/officeart/2005/8/layout/hierarchy4"/>
    <dgm:cxn modelId="{17561310-243B-44F1-8C29-24A86C247FD3}" type="presParOf" srcId="{56D4EB5B-1808-4D22-945F-7E0B30B5F829}" destId="{C36A77F3-EC37-42F8-964A-BF6ED459E8DA}" srcOrd="4" destOrd="0" presId="urn:microsoft.com/office/officeart/2005/8/layout/hierarchy4"/>
    <dgm:cxn modelId="{7A99AE12-E4F9-4719-BC5A-7D29A07C08CC}" type="presParOf" srcId="{C36A77F3-EC37-42F8-964A-BF6ED459E8DA}" destId="{D2F073AA-5A33-4A00-A908-A494D5F06DB9}" srcOrd="0" destOrd="0" presId="urn:microsoft.com/office/officeart/2005/8/layout/hierarchy4"/>
    <dgm:cxn modelId="{18DEE5AD-F32E-4EA1-999D-D41604E1111D}" type="presParOf" srcId="{C36A77F3-EC37-42F8-964A-BF6ED459E8DA}" destId="{B99AC6DC-D88E-4E38-8692-385FC22EF93D}" srcOrd="1" destOrd="0" presId="urn:microsoft.com/office/officeart/2005/8/layout/hierarchy4"/>
    <dgm:cxn modelId="{227450CF-8EFC-4BD5-8FAB-DC2459077682}" type="presParOf" srcId="{C36A77F3-EC37-42F8-964A-BF6ED459E8DA}" destId="{2859A5E6-5BCD-4ADD-BCC1-7CB2192A9467}" srcOrd="2" destOrd="0" presId="urn:microsoft.com/office/officeart/2005/8/layout/hierarchy4"/>
    <dgm:cxn modelId="{32D37389-069E-4598-B514-4F0D8E9D3CFE}" type="presParOf" srcId="{2859A5E6-5BCD-4ADD-BCC1-7CB2192A9467}" destId="{B92E32F6-282A-44EB-8482-77DC73E2DCC2}" srcOrd="0" destOrd="0" presId="urn:microsoft.com/office/officeart/2005/8/layout/hierarchy4"/>
    <dgm:cxn modelId="{B211BA78-7B08-4076-BF61-2BDC335B2DEA}" type="presParOf" srcId="{B92E32F6-282A-44EB-8482-77DC73E2DCC2}" destId="{24780112-71C8-4962-9567-D1A5E2EDE36B}" srcOrd="0" destOrd="0" presId="urn:microsoft.com/office/officeart/2005/8/layout/hierarchy4"/>
    <dgm:cxn modelId="{026F364D-BA5D-475B-95D8-5156241DEFCA}" type="presParOf" srcId="{B92E32F6-282A-44EB-8482-77DC73E2DCC2}" destId="{91320DB2-66FF-4E6C-98F0-A8E86A596FD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E5819609-D782-4574-BEAF-627D6708523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96FF55CA-A73C-44C9-AD5F-447A3126E8C2}" type="par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8FFB5D71-7FE4-4011-9B4D-30CC034ACAB0}" type="sibTrans" cxnId="{3DC18C05-6192-4E59-A319-DC17C6DD1286}">
      <dgm:prSet/>
      <dgm:spPr/>
      <dgm:t>
        <a:bodyPr/>
        <a:lstStyle/>
        <a:p>
          <a:endParaRPr lang="zh-CN" altLang="en-US"/>
        </a:p>
      </dgm:t>
    </dgm:pt>
    <dgm:pt modelId="{3018BA3D-FD9B-4302-B03F-E0277DA7C5C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D4FC922-7F90-481A-BE24-5BD53422A553}" type="par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00DF5242-0733-4534-83D8-E93988506CC8}" type="sibTrans" cxnId="{E3CC6D0A-4AE8-4CD8-AFE7-2DFE8EAA0F11}">
      <dgm:prSet/>
      <dgm:spPr/>
      <dgm:t>
        <a:bodyPr/>
        <a:lstStyle/>
        <a:p>
          <a:endParaRPr lang="zh-CN" altLang="en-US"/>
        </a:p>
      </dgm:t>
    </dgm:pt>
    <dgm:pt modelId="{B2C5E350-EE74-4AAB-A89F-FD8AA0DBB1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E39EF39B-F50E-48F2-A512-D7530D73C871}" type="par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24078477-1EF8-4E2F-9C9F-522CA0583E14}" type="sibTrans" cxnId="{09362E7D-E940-4914-BC8E-AD6B143B6692}">
      <dgm:prSet/>
      <dgm:spPr/>
      <dgm:t>
        <a:bodyPr/>
        <a:lstStyle/>
        <a:p>
          <a:endParaRPr lang="zh-CN" altLang="en-US"/>
        </a:p>
      </dgm:t>
    </dgm:pt>
    <dgm:pt modelId="{0D462023-1811-4477-9673-DA0E983C34A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455076F9-0742-46ED-890C-01FCBDE4A6B5}" type="par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A9CCA01A-6269-47B1-9C29-37C2A114F50E}" type="sibTrans" cxnId="{08CB056D-E193-40BB-B5B7-C49131051FB7}">
      <dgm:prSet/>
      <dgm:spPr/>
      <dgm:t>
        <a:bodyPr/>
        <a:lstStyle/>
        <a:p>
          <a:endParaRPr lang="zh-CN" altLang="en-US"/>
        </a:p>
      </dgm:t>
    </dgm:pt>
    <dgm:pt modelId="{34233A32-CDB4-482E-BB68-AEE8DBAADD2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5E99772E-FCE9-4696-9903-1E49875FA9DF}" type="par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C6075E2E-439C-4B39-8BC6-2830BAAB22B1}" type="sibTrans" cxnId="{658739E2-EB3E-4406-BA46-42867C69E004}">
      <dgm:prSet/>
      <dgm:spPr/>
      <dgm:t>
        <a:bodyPr/>
        <a:lstStyle/>
        <a:p>
          <a:endParaRPr lang="zh-CN" altLang="en-US"/>
        </a:p>
      </dgm:t>
    </dgm:pt>
    <dgm:pt modelId="{07057F81-29E7-4FBB-B5DD-81880BDCDA3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85046D6-D091-4274-82F1-BB0EDFC5A8CA}" type="par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750241EF-3112-4D42-94E3-2566BF2A8E4B}" type="sibTrans" cxnId="{5065EDB3-0FA8-4447-84ED-2C270FDF8587}">
      <dgm:prSet/>
      <dgm:spPr/>
      <dgm:t>
        <a:bodyPr/>
        <a:lstStyle/>
        <a:p>
          <a:endParaRPr lang="zh-CN" altLang="en-US"/>
        </a:p>
      </dgm:t>
    </dgm:pt>
    <dgm:pt modelId="{6CC1EDAE-D126-43B5-9F5F-E12FBAFCA6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1FCB1AEF-27E2-4DF5-ADFA-D54165B0C03D}" type="par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BDD159A2-A171-4421-8269-E05746C766A1}" type="sibTrans" cxnId="{9D56DD9C-4FBE-4A99-B9B1-A5F016537B05}">
      <dgm:prSet/>
      <dgm:spPr/>
      <dgm:t>
        <a:bodyPr/>
        <a:lstStyle/>
        <a:p>
          <a:endParaRPr lang="zh-CN" altLang="en-US"/>
        </a:p>
      </dgm:t>
    </dgm:pt>
    <dgm:pt modelId="{E2011CA0-38FA-47D6-9124-DFAB6A7BBE0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B00CB1A3-9CC9-4956-939C-A07862DB4908}" type="par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8F881AE7-4EF7-4BD5-B9A4-D3CA83939167}" type="sibTrans" cxnId="{2E3545E5-8CCE-441A-8463-EBCB46F9107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90CFF66C-F8B3-45B8-A332-1560BAE1EE93}" type="pres">
      <dgm:prSet presAssocID="{E5819609-D782-4574-BEAF-627D6708523B}" presName="vertTwo" presStyleCnt="0"/>
      <dgm:spPr/>
    </dgm:pt>
    <dgm:pt modelId="{78D779B4-B9ED-421A-8A39-7484CCCC70EE}" type="pres">
      <dgm:prSet presAssocID="{E5819609-D782-4574-BEAF-627D6708523B}" presName="txTwo" presStyleLbl="node2" presStyleIdx="0" presStyleCnt="2">
        <dgm:presLayoutVars>
          <dgm:chPref val="3"/>
        </dgm:presLayoutVars>
      </dgm:prSet>
      <dgm:spPr/>
    </dgm:pt>
    <dgm:pt modelId="{39449159-8988-41F6-AE65-2E6E3508FA4E}" type="pres">
      <dgm:prSet presAssocID="{E5819609-D782-4574-BEAF-627D6708523B}" presName="parTransTwo" presStyleCnt="0"/>
      <dgm:spPr/>
    </dgm:pt>
    <dgm:pt modelId="{339728B0-8927-4F74-B1D6-044C23EE8071}" type="pres">
      <dgm:prSet presAssocID="{E5819609-D782-4574-BEAF-627D6708523B}" presName="horzTwo" presStyleCnt="0"/>
      <dgm:spPr/>
    </dgm:pt>
    <dgm:pt modelId="{32056BF3-1A17-4BC6-B067-1EAF0FBE1E01}" type="pres">
      <dgm:prSet presAssocID="{3018BA3D-FD9B-4302-B03F-E0277DA7C5CD}" presName="vertThree" presStyleCnt="0"/>
      <dgm:spPr/>
    </dgm:pt>
    <dgm:pt modelId="{F22714D7-6756-4FFA-9E29-522226C346DB}" type="pres">
      <dgm:prSet presAssocID="{3018BA3D-FD9B-4302-B03F-E0277DA7C5CD}" presName="txThree" presStyleLbl="node3" presStyleIdx="0" presStyleCnt="6">
        <dgm:presLayoutVars>
          <dgm:chPref val="3"/>
        </dgm:presLayoutVars>
      </dgm:prSet>
      <dgm:spPr/>
    </dgm:pt>
    <dgm:pt modelId="{26141D2F-CEC3-4193-927D-AC8679D112EE}" type="pres">
      <dgm:prSet presAssocID="{3018BA3D-FD9B-4302-B03F-E0277DA7C5CD}" presName="horzThree" presStyleCnt="0"/>
      <dgm:spPr/>
    </dgm:pt>
    <dgm:pt modelId="{97A94711-4CA5-4119-87EA-255CB7BDCDB2}" type="pres">
      <dgm:prSet presAssocID="{00DF5242-0733-4534-83D8-E93988506CC8}" presName="sibSpaceThree" presStyleCnt="0"/>
      <dgm:spPr/>
    </dgm:pt>
    <dgm:pt modelId="{94A6F04F-93D2-41D6-B342-293D9A2F716B}" type="pres">
      <dgm:prSet presAssocID="{B2C5E350-EE74-4AAB-A89F-FD8AA0DBB11D}" presName="vertThree" presStyleCnt="0"/>
      <dgm:spPr/>
    </dgm:pt>
    <dgm:pt modelId="{CC3FB7EE-103D-48A3-8ACF-E8B960887BF9}" type="pres">
      <dgm:prSet presAssocID="{B2C5E350-EE74-4AAB-A89F-FD8AA0DBB11D}" presName="txThree" presStyleLbl="node3" presStyleIdx="1" presStyleCnt="6">
        <dgm:presLayoutVars>
          <dgm:chPref val="3"/>
        </dgm:presLayoutVars>
      </dgm:prSet>
      <dgm:spPr/>
    </dgm:pt>
    <dgm:pt modelId="{1D5EA27B-4984-48E1-9303-1656FC49A0CF}" type="pres">
      <dgm:prSet presAssocID="{B2C5E350-EE74-4AAB-A89F-FD8AA0DBB11D}" presName="horzThree" presStyleCnt="0"/>
      <dgm:spPr/>
    </dgm:pt>
    <dgm:pt modelId="{FE862711-6E50-4A43-9949-6291E91512E5}" type="pres">
      <dgm:prSet presAssocID="{24078477-1EF8-4E2F-9C9F-522CA0583E14}" presName="sibSpaceThree" presStyleCnt="0"/>
      <dgm:spPr/>
    </dgm:pt>
    <dgm:pt modelId="{9B53B3E7-0195-41BC-8CA8-E9ED34798768}" type="pres">
      <dgm:prSet presAssocID="{0D462023-1811-4477-9673-DA0E983C34A7}" presName="vertThree" presStyleCnt="0"/>
      <dgm:spPr/>
    </dgm:pt>
    <dgm:pt modelId="{29A46BAE-D7ED-45CF-8E16-07F3B44D6BD2}" type="pres">
      <dgm:prSet presAssocID="{0D462023-1811-4477-9673-DA0E983C34A7}" presName="txThree" presStyleLbl="node3" presStyleIdx="2" presStyleCnt="6">
        <dgm:presLayoutVars>
          <dgm:chPref val="3"/>
        </dgm:presLayoutVars>
      </dgm:prSet>
      <dgm:spPr/>
    </dgm:pt>
    <dgm:pt modelId="{3B571BB6-6BC8-415F-9D3E-215B808C8B6F}" type="pres">
      <dgm:prSet presAssocID="{0D462023-1811-4477-9673-DA0E983C34A7}" presName="horzThree" presStyleCnt="0"/>
      <dgm:spPr/>
    </dgm:pt>
    <dgm:pt modelId="{011058C1-B4E3-4AE0-89F3-7F238FF6F8CF}" type="pres">
      <dgm:prSet presAssocID="{A9CCA01A-6269-47B1-9C29-37C2A114F50E}" presName="sibSpaceThree" presStyleCnt="0"/>
      <dgm:spPr/>
    </dgm:pt>
    <dgm:pt modelId="{4CE0D3AE-84A2-46DB-B9A0-58281BD37E4C}" type="pres">
      <dgm:prSet presAssocID="{34233A32-CDB4-482E-BB68-AEE8DBAADD22}" presName="vertThree" presStyleCnt="0"/>
      <dgm:spPr/>
    </dgm:pt>
    <dgm:pt modelId="{F05E37ED-5091-498B-BA90-3ECBC1A06769}" type="pres">
      <dgm:prSet presAssocID="{34233A32-CDB4-482E-BB68-AEE8DBAADD22}" presName="txThree" presStyleLbl="node3" presStyleIdx="3" presStyleCnt="6">
        <dgm:presLayoutVars>
          <dgm:chPref val="3"/>
        </dgm:presLayoutVars>
      </dgm:prSet>
      <dgm:spPr/>
    </dgm:pt>
    <dgm:pt modelId="{77950B96-8234-478F-A8CA-01CF6E407C7D}" type="pres">
      <dgm:prSet presAssocID="{34233A32-CDB4-482E-BB68-AEE8DBAADD22}" presName="horzThree" presStyleCnt="0"/>
      <dgm:spPr/>
    </dgm:pt>
    <dgm:pt modelId="{3D7043D7-7564-4D61-8EF4-C125F0D669DB}" type="pres">
      <dgm:prSet presAssocID="{8FFB5D71-7FE4-4011-9B4D-30CC034ACAB0}" presName="sibSpaceTwo" presStyleCnt="0"/>
      <dgm:spPr/>
    </dgm:pt>
    <dgm:pt modelId="{BEE4D644-36B5-44C5-BD20-1D8EF192B744}" type="pres">
      <dgm:prSet presAssocID="{07057F81-29E7-4FBB-B5DD-81880BDCDA38}" presName="vertTwo" presStyleCnt="0"/>
      <dgm:spPr/>
    </dgm:pt>
    <dgm:pt modelId="{E33D40A4-F243-4A41-9A65-A0F82A7405EB}" type="pres">
      <dgm:prSet presAssocID="{07057F81-29E7-4FBB-B5DD-81880BDCDA38}" presName="txTwo" presStyleLbl="node2" presStyleIdx="1" presStyleCnt="2">
        <dgm:presLayoutVars>
          <dgm:chPref val="3"/>
        </dgm:presLayoutVars>
      </dgm:prSet>
      <dgm:spPr/>
    </dgm:pt>
    <dgm:pt modelId="{1323053B-1D49-4873-9EEA-BC4B28E56242}" type="pres">
      <dgm:prSet presAssocID="{07057F81-29E7-4FBB-B5DD-81880BDCDA38}" presName="parTransTwo" presStyleCnt="0"/>
      <dgm:spPr/>
    </dgm:pt>
    <dgm:pt modelId="{75391EE2-BA9F-450F-8DC8-1B8409A8E350}" type="pres">
      <dgm:prSet presAssocID="{07057F81-29E7-4FBB-B5DD-81880BDCDA38}" presName="horzTwo" presStyleCnt="0"/>
      <dgm:spPr/>
    </dgm:pt>
    <dgm:pt modelId="{0448A124-386A-407A-8B4A-3A17CAEFE046}" type="pres">
      <dgm:prSet presAssocID="{6CC1EDAE-D126-43B5-9F5F-E12FBAFCA68A}" presName="vertThree" presStyleCnt="0"/>
      <dgm:spPr/>
    </dgm:pt>
    <dgm:pt modelId="{AC2EBFCF-B78F-46ED-A4E9-8F65BE65F568}" type="pres">
      <dgm:prSet presAssocID="{6CC1EDAE-D126-43B5-9F5F-E12FBAFCA68A}" presName="txThree" presStyleLbl="node3" presStyleIdx="4" presStyleCnt="6">
        <dgm:presLayoutVars>
          <dgm:chPref val="3"/>
        </dgm:presLayoutVars>
      </dgm:prSet>
      <dgm:spPr/>
    </dgm:pt>
    <dgm:pt modelId="{E9C3F46D-DBA5-4273-B651-8FFBA19D1C9F}" type="pres">
      <dgm:prSet presAssocID="{6CC1EDAE-D126-43B5-9F5F-E12FBAFCA68A}" presName="horzThree" presStyleCnt="0"/>
      <dgm:spPr/>
    </dgm:pt>
    <dgm:pt modelId="{FB5519BA-4CA5-48BE-8543-243247EBC4A2}" type="pres">
      <dgm:prSet presAssocID="{BDD159A2-A171-4421-8269-E05746C766A1}" presName="sibSpaceThree" presStyleCnt="0"/>
      <dgm:spPr/>
    </dgm:pt>
    <dgm:pt modelId="{8D5B7D7C-35B9-4994-8601-FF41BC4AA8D5}" type="pres">
      <dgm:prSet presAssocID="{E2011CA0-38FA-47D6-9124-DFAB6A7BBE06}" presName="vertThree" presStyleCnt="0"/>
      <dgm:spPr/>
    </dgm:pt>
    <dgm:pt modelId="{93AECB75-56D8-44FB-B14D-B7E7063A4F2F}" type="pres">
      <dgm:prSet presAssocID="{E2011CA0-38FA-47D6-9124-DFAB6A7BBE06}" presName="txThree" presStyleLbl="node3" presStyleIdx="5" presStyleCnt="6">
        <dgm:presLayoutVars>
          <dgm:chPref val="3"/>
        </dgm:presLayoutVars>
      </dgm:prSet>
      <dgm:spPr/>
    </dgm:pt>
    <dgm:pt modelId="{17EE55E7-DB95-45C3-88EE-FD09CFEF428D}" type="pres">
      <dgm:prSet presAssocID="{E2011CA0-38FA-47D6-9124-DFAB6A7BBE06}" presName="horzThree" presStyleCnt="0"/>
      <dgm:spPr/>
    </dgm:pt>
  </dgm:ptLst>
  <dgm:cxnLst>
    <dgm:cxn modelId="{779C5805-B4F0-4C9C-8E73-DDD7991A10B7}" type="presOf" srcId="{E2011CA0-38FA-47D6-9124-DFAB6A7BBE06}" destId="{93AECB75-56D8-44FB-B14D-B7E7063A4F2F}" srcOrd="0" destOrd="0" presId="urn:microsoft.com/office/officeart/2005/8/layout/hierarchy4"/>
    <dgm:cxn modelId="{3DC18C05-6192-4E59-A319-DC17C6DD1286}" srcId="{C5C82952-7BC4-400D-B911-8495C08566B6}" destId="{E5819609-D782-4574-BEAF-627D6708523B}" srcOrd="0" destOrd="0" parTransId="{96FF55CA-A73C-44C9-AD5F-447A3126E8C2}" sibTransId="{8FFB5D71-7FE4-4011-9B4D-30CC034ACAB0}"/>
    <dgm:cxn modelId="{E3CC6D0A-4AE8-4CD8-AFE7-2DFE8EAA0F11}" srcId="{E5819609-D782-4574-BEAF-627D6708523B}" destId="{3018BA3D-FD9B-4302-B03F-E0277DA7C5CD}" srcOrd="0" destOrd="0" parTransId="{4D4FC922-7F90-481A-BE24-5BD53422A553}" sibTransId="{00DF5242-0733-4534-83D8-E93988506CC8}"/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6A1CF72A-408E-4C17-8DC7-D9A029E80C9B}" type="presOf" srcId="{34233A32-CDB4-482E-BB68-AEE8DBAADD22}" destId="{F05E37ED-5091-498B-BA90-3ECBC1A06769}" srcOrd="0" destOrd="0" presId="urn:microsoft.com/office/officeart/2005/8/layout/hierarchy4"/>
    <dgm:cxn modelId="{4E7C8D40-9701-450B-81B2-EE5E8D0C867E}" type="presOf" srcId="{0D462023-1811-4477-9673-DA0E983C34A7}" destId="{29A46BAE-D7ED-45CF-8E16-07F3B44D6BD2}" srcOrd="0" destOrd="0" presId="urn:microsoft.com/office/officeart/2005/8/layout/hierarchy4"/>
    <dgm:cxn modelId="{4650A743-DC44-4125-9815-16033A8AF314}" type="presOf" srcId="{6CC1EDAE-D126-43B5-9F5F-E12FBAFCA68A}" destId="{AC2EBFCF-B78F-46ED-A4E9-8F65BE65F568}" srcOrd="0" destOrd="0" presId="urn:microsoft.com/office/officeart/2005/8/layout/hierarchy4"/>
    <dgm:cxn modelId="{8EFD5669-C515-4CF2-BC31-F0CDA4681E12}" type="presOf" srcId="{07057F81-29E7-4FBB-B5DD-81880BDCDA38}" destId="{E33D40A4-F243-4A41-9A65-A0F82A7405EB}" srcOrd="0" destOrd="0" presId="urn:microsoft.com/office/officeart/2005/8/layout/hierarchy4"/>
    <dgm:cxn modelId="{08CB056D-E193-40BB-B5B7-C49131051FB7}" srcId="{E5819609-D782-4574-BEAF-627D6708523B}" destId="{0D462023-1811-4477-9673-DA0E983C34A7}" srcOrd="2" destOrd="0" parTransId="{455076F9-0742-46ED-890C-01FCBDE4A6B5}" sibTransId="{A9CCA01A-6269-47B1-9C29-37C2A114F50E}"/>
    <dgm:cxn modelId="{880CC56E-E25D-4AF2-852E-1E8B7873517E}" type="presOf" srcId="{3018BA3D-FD9B-4302-B03F-E0277DA7C5CD}" destId="{F22714D7-6756-4FFA-9E29-522226C346DB}" srcOrd="0" destOrd="0" presId="urn:microsoft.com/office/officeart/2005/8/layout/hierarchy4"/>
    <dgm:cxn modelId="{29C49254-6678-43C3-9EE9-710FD7038D70}" type="presOf" srcId="{E5819609-D782-4574-BEAF-627D6708523B}" destId="{78D779B4-B9ED-421A-8A39-7484CCCC70EE}" srcOrd="0" destOrd="0" presId="urn:microsoft.com/office/officeart/2005/8/layout/hierarchy4"/>
    <dgm:cxn modelId="{09362E7D-E940-4914-BC8E-AD6B143B6692}" srcId="{E5819609-D782-4574-BEAF-627D6708523B}" destId="{B2C5E350-EE74-4AAB-A89F-FD8AA0DBB11D}" srcOrd="1" destOrd="0" parTransId="{E39EF39B-F50E-48F2-A512-D7530D73C871}" sibTransId="{24078477-1EF8-4E2F-9C9F-522CA0583E14}"/>
    <dgm:cxn modelId="{9D56DD9C-4FBE-4A99-B9B1-A5F016537B05}" srcId="{07057F81-29E7-4FBB-B5DD-81880BDCDA38}" destId="{6CC1EDAE-D126-43B5-9F5F-E12FBAFCA68A}" srcOrd="0" destOrd="0" parTransId="{1FCB1AEF-27E2-4DF5-ADFA-D54165B0C03D}" sibTransId="{BDD159A2-A171-4421-8269-E05746C766A1}"/>
    <dgm:cxn modelId="{5065EDB3-0FA8-4447-84ED-2C270FDF8587}" srcId="{C5C82952-7BC4-400D-B911-8495C08566B6}" destId="{07057F81-29E7-4FBB-B5DD-81880BDCDA38}" srcOrd="1" destOrd="0" parTransId="{A85046D6-D091-4274-82F1-BB0EDFC5A8CA}" sibTransId="{750241EF-3112-4D42-94E3-2566BF2A8E4B}"/>
    <dgm:cxn modelId="{59A252C3-720F-49FE-80F3-374FEFE769DD}" type="presOf" srcId="{B2C5E350-EE74-4AAB-A89F-FD8AA0DBB11D}" destId="{CC3FB7EE-103D-48A3-8ACF-E8B960887BF9}" srcOrd="0" destOrd="0" presId="urn:microsoft.com/office/officeart/2005/8/layout/hierarchy4"/>
    <dgm:cxn modelId="{658739E2-EB3E-4406-BA46-42867C69E004}" srcId="{E5819609-D782-4574-BEAF-627D6708523B}" destId="{34233A32-CDB4-482E-BB68-AEE8DBAADD22}" srcOrd="3" destOrd="0" parTransId="{5E99772E-FCE9-4696-9903-1E49875FA9DF}" sibTransId="{C6075E2E-439C-4B39-8BC6-2830BAAB22B1}"/>
    <dgm:cxn modelId="{2E3545E5-8CCE-441A-8463-EBCB46F9107D}" srcId="{07057F81-29E7-4FBB-B5DD-81880BDCDA38}" destId="{E2011CA0-38FA-47D6-9124-DFAB6A7BBE06}" srcOrd="1" destOrd="0" parTransId="{B00CB1A3-9CC9-4956-939C-A07862DB4908}" sibTransId="{8F881AE7-4EF7-4BD5-B9A4-D3CA8393916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F093A52F-E41E-499D-9492-094B0AF9C077}" type="presParOf" srcId="{697EA0AF-3E6D-4730-9271-0AF157C77D00}" destId="{90CFF66C-F8B3-45B8-A332-1560BAE1EE93}" srcOrd="0" destOrd="0" presId="urn:microsoft.com/office/officeart/2005/8/layout/hierarchy4"/>
    <dgm:cxn modelId="{4F65FC0A-FF16-45AC-84C5-6FEA1FEF421B}" type="presParOf" srcId="{90CFF66C-F8B3-45B8-A332-1560BAE1EE93}" destId="{78D779B4-B9ED-421A-8A39-7484CCCC70EE}" srcOrd="0" destOrd="0" presId="urn:microsoft.com/office/officeart/2005/8/layout/hierarchy4"/>
    <dgm:cxn modelId="{60CE21F6-4A7F-4A93-AF0B-68D203F68C24}" type="presParOf" srcId="{90CFF66C-F8B3-45B8-A332-1560BAE1EE93}" destId="{39449159-8988-41F6-AE65-2E6E3508FA4E}" srcOrd="1" destOrd="0" presId="urn:microsoft.com/office/officeart/2005/8/layout/hierarchy4"/>
    <dgm:cxn modelId="{5B7A5301-C6E2-4CF8-89AF-3CDFC01EBE4A}" type="presParOf" srcId="{90CFF66C-F8B3-45B8-A332-1560BAE1EE93}" destId="{339728B0-8927-4F74-B1D6-044C23EE8071}" srcOrd="2" destOrd="0" presId="urn:microsoft.com/office/officeart/2005/8/layout/hierarchy4"/>
    <dgm:cxn modelId="{A05642B7-4010-4A16-93EB-3FC86AB0B328}" type="presParOf" srcId="{339728B0-8927-4F74-B1D6-044C23EE8071}" destId="{32056BF3-1A17-4BC6-B067-1EAF0FBE1E01}" srcOrd="0" destOrd="0" presId="urn:microsoft.com/office/officeart/2005/8/layout/hierarchy4"/>
    <dgm:cxn modelId="{983F9A9A-5139-4FA6-ABB1-D863DAF2EF17}" type="presParOf" srcId="{32056BF3-1A17-4BC6-B067-1EAF0FBE1E01}" destId="{F22714D7-6756-4FFA-9E29-522226C346DB}" srcOrd="0" destOrd="0" presId="urn:microsoft.com/office/officeart/2005/8/layout/hierarchy4"/>
    <dgm:cxn modelId="{E6C3A32B-AA45-4F18-8256-7AD72DFBCD80}" type="presParOf" srcId="{32056BF3-1A17-4BC6-B067-1EAF0FBE1E01}" destId="{26141D2F-CEC3-4193-927D-AC8679D112EE}" srcOrd="1" destOrd="0" presId="urn:microsoft.com/office/officeart/2005/8/layout/hierarchy4"/>
    <dgm:cxn modelId="{3401394B-F140-4A51-9F6C-64A6D06C365D}" type="presParOf" srcId="{339728B0-8927-4F74-B1D6-044C23EE8071}" destId="{97A94711-4CA5-4119-87EA-255CB7BDCDB2}" srcOrd="1" destOrd="0" presId="urn:microsoft.com/office/officeart/2005/8/layout/hierarchy4"/>
    <dgm:cxn modelId="{2955A7E3-F724-493A-92BB-F267919EA891}" type="presParOf" srcId="{339728B0-8927-4F74-B1D6-044C23EE8071}" destId="{94A6F04F-93D2-41D6-B342-293D9A2F716B}" srcOrd="2" destOrd="0" presId="urn:microsoft.com/office/officeart/2005/8/layout/hierarchy4"/>
    <dgm:cxn modelId="{3F654838-0C13-4888-812A-234ACE411724}" type="presParOf" srcId="{94A6F04F-93D2-41D6-B342-293D9A2F716B}" destId="{CC3FB7EE-103D-48A3-8ACF-E8B960887BF9}" srcOrd="0" destOrd="0" presId="urn:microsoft.com/office/officeart/2005/8/layout/hierarchy4"/>
    <dgm:cxn modelId="{A7C478B7-AAF1-432E-ACDF-64C2F9909814}" type="presParOf" srcId="{94A6F04F-93D2-41D6-B342-293D9A2F716B}" destId="{1D5EA27B-4984-48E1-9303-1656FC49A0CF}" srcOrd="1" destOrd="0" presId="urn:microsoft.com/office/officeart/2005/8/layout/hierarchy4"/>
    <dgm:cxn modelId="{2C8A9309-7D7C-4398-BC9A-6F69977F3F4E}" type="presParOf" srcId="{339728B0-8927-4F74-B1D6-044C23EE8071}" destId="{FE862711-6E50-4A43-9949-6291E91512E5}" srcOrd="3" destOrd="0" presId="urn:microsoft.com/office/officeart/2005/8/layout/hierarchy4"/>
    <dgm:cxn modelId="{642D5484-FFD7-4EEC-A5A6-9D757D9E6BEC}" type="presParOf" srcId="{339728B0-8927-4F74-B1D6-044C23EE8071}" destId="{9B53B3E7-0195-41BC-8CA8-E9ED34798768}" srcOrd="4" destOrd="0" presId="urn:microsoft.com/office/officeart/2005/8/layout/hierarchy4"/>
    <dgm:cxn modelId="{C882950D-421B-4C6E-8E1F-34EB79436996}" type="presParOf" srcId="{9B53B3E7-0195-41BC-8CA8-E9ED34798768}" destId="{29A46BAE-D7ED-45CF-8E16-07F3B44D6BD2}" srcOrd="0" destOrd="0" presId="urn:microsoft.com/office/officeart/2005/8/layout/hierarchy4"/>
    <dgm:cxn modelId="{09D6E75D-37D9-4D80-8297-8E36CA7417B1}" type="presParOf" srcId="{9B53B3E7-0195-41BC-8CA8-E9ED34798768}" destId="{3B571BB6-6BC8-415F-9D3E-215B808C8B6F}" srcOrd="1" destOrd="0" presId="urn:microsoft.com/office/officeart/2005/8/layout/hierarchy4"/>
    <dgm:cxn modelId="{D36761A0-137A-49F9-A7A5-4BD9AE8FED0C}" type="presParOf" srcId="{339728B0-8927-4F74-B1D6-044C23EE8071}" destId="{011058C1-B4E3-4AE0-89F3-7F238FF6F8CF}" srcOrd="5" destOrd="0" presId="urn:microsoft.com/office/officeart/2005/8/layout/hierarchy4"/>
    <dgm:cxn modelId="{53DB8F47-02A2-4272-B1F8-D11BB853FA89}" type="presParOf" srcId="{339728B0-8927-4F74-B1D6-044C23EE8071}" destId="{4CE0D3AE-84A2-46DB-B9A0-58281BD37E4C}" srcOrd="6" destOrd="0" presId="urn:microsoft.com/office/officeart/2005/8/layout/hierarchy4"/>
    <dgm:cxn modelId="{EDAEE8B8-3988-4618-B06C-17C16510B38A}" type="presParOf" srcId="{4CE0D3AE-84A2-46DB-B9A0-58281BD37E4C}" destId="{F05E37ED-5091-498B-BA90-3ECBC1A06769}" srcOrd="0" destOrd="0" presId="urn:microsoft.com/office/officeart/2005/8/layout/hierarchy4"/>
    <dgm:cxn modelId="{343918B8-20FA-4176-A82D-489B780BFA2A}" type="presParOf" srcId="{4CE0D3AE-84A2-46DB-B9A0-58281BD37E4C}" destId="{77950B96-8234-478F-A8CA-01CF6E407C7D}" srcOrd="1" destOrd="0" presId="urn:microsoft.com/office/officeart/2005/8/layout/hierarchy4"/>
    <dgm:cxn modelId="{ECAE3E94-8B93-4099-98B0-C76EC48E259D}" type="presParOf" srcId="{697EA0AF-3E6D-4730-9271-0AF157C77D00}" destId="{3D7043D7-7564-4D61-8EF4-C125F0D669DB}" srcOrd="1" destOrd="0" presId="urn:microsoft.com/office/officeart/2005/8/layout/hierarchy4"/>
    <dgm:cxn modelId="{D7E12F88-ADF3-4E2A-B0A2-3B49ED28F689}" type="presParOf" srcId="{697EA0AF-3E6D-4730-9271-0AF157C77D00}" destId="{BEE4D644-36B5-44C5-BD20-1D8EF192B744}" srcOrd="2" destOrd="0" presId="urn:microsoft.com/office/officeart/2005/8/layout/hierarchy4"/>
    <dgm:cxn modelId="{09D64CCA-EA13-4E85-988F-C3E5836FB8AF}" type="presParOf" srcId="{BEE4D644-36B5-44C5-BD20-1D8EF192B744}" destId="{E33D40A4-F243-4A41-9A65-A0F82A7405EB}" srcOrd="0" destOrd="0" presId="urn:microsoft.com/office/officeart/2005/8/layout/hierarchy4"/>
    <dgm:cxn modelId="{DE47FA20-D09C-4440-B170-300D73F56E75}" type="presParOf" srcId="{BEE4D644-36B5-44C5-BD20-1D8EF192B744}" destId="{1323053B-1D49-4873-9EEA-BC4B28E56242}" srcOrd="1" destOrd="0" presId="urn:microsoft.com/office/officeart/2005/8/layout/hierarchy4"/>
    <dgm:cxn modelId="{3CAB28D8-D1DD-45C6-ACDC-1B8159DDC8C5}" type="presParOf" srcId="{BEE4D644-36B5-44C5-BD20-1D8EF192B744}" destId="{75391EE2-BA9F-450F-8DC8-1B8409A8E350}" srcOrd="2" destOrd="0" presId="urn:microsoft.com/office/officeart/2005/8/layout/hierarchy4"/>
    <dgm:cxn modelId="{FCA84673-1A9E-4425-A68E-7F9AEBA57F7F}" type="presParOf" srcId="{75391EE2-BA9F-450F-8DC8-1B8409A8E350}" destId="{0448A124-386A-407A-8B4A-3A17CAEFE046}" srcOrd="0" destOrd="0" presId="urn:microsoft.com/office/officeart/2005/8/layout/hierarchy4"/>
    <dgm:cxn modelId="{639315AC-DAC7-47F5-A7C8-F7936BD30CE7}" type="presParOf" srcId="{0448A124-386A-407A-8B4A-3A17CAEFE046}" destId="{AC2EBFCF-B78F-46ED-A4E9-8F65BE65F568}" srcOrd="0" destOrd="0" presId="urn:microsoft.com/office/officeart/2005/8/layout/hierarchy4"/>
    <dgm:cxn modelId="{B215313E-48F5-4AAD-BBD7-9DA002ECA510}" type="presParOf" srcId="{0448A124-386A-407A-8B4A-3A17CAEFE046}" destId="{E9C3F46D-DBA5-4273-B651-8FFBA19D1C9F}" srcOrd="1" destOrd="0" presId="urn:microsoft.com/office/officeart/2005/8/layout/hierarchy4"/>
    <dgm:cxn modelId="{3F9DCCAE-487F-41FB-B311-539EB33027D2}" type="presParOf" srcId="{75391EE2-BA9F-450F-8DC8-1B8409A8E350}" destId="{FB5519BA-4CA5-48BE-8543-243247EBC4A2}" srcOrd="1" destOrd="0" presId="urn:microsoft.com/office/officeart/2005/8/layout/hierarchy4"/>
    <dgm:cxn modelId="{19FDF25C-38ED-45D6-86DA-A4C6CE8E03EE}" type="presParOf" srcId="{75391EE2-BA9F-450F-8DC8-1B8409A8E350}" destId="{8D5B7D7C-35B9-4994-8601-FF41BC4AA8D5}" srcOrd="2" destOrd="0" presId="urn:microsoft.com/office/officeart/2005/8/layout/hierarchy4"/>
    <dgm:cxn modelId="{E38D1274-086A-45F9-8C0B-F661B37C1E1F}" type="presParOf" srcId="{8D5B7D7C-35B9-4994-8601-FF41BC4AA8D5}" destId="{93AECB75-56D8-44FB-B14D-B7E7063A4F2F}" srcOrd="0" destOrd="0" presId="urn:microsoft.com/office/officeart/2005/8/layout/hierarchy4"/>
    <dgm:cxn modelId="{EA4AA093-4DF6-482B-99C6-7B28BC1D13A1}" type="presParOf" srcId="{8D5B7D7C-35B9-4994-8601-FF41BC4AA8D5}" destId="{17EE55E7-DB95-45C3-88EE-FD09CFEF428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AFFD9C7-E014-455D-8C4D-4D41F37323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507353-E61D-40FE-BE2A-145A20A70C7B}" type="par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5ED9CB94-AA94-4B81-A01D-62F24A0DF283}" type="sibTrans" cxnId="{C70A0E58-1E99-4959-87C8-E5297EA213F9}">
      <dgm:prSet/>
      <dgm:spPr/>
      <dgm:t>
        <a:bodyPr/>
        <a:lstStyle/>
        <a:p>
          <a:endParaRPr lang="zh-CN" altLang="en-US"/>
        </a:p>
      </dgm:t>
    </dgm:pt>
    <dgm:pt modelId="{EDAC6EF7-B3FE-4401-8582-BC4537BB39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gm:t>
    </dgm:pt>
    <dgm:pt modelId="{06C94423-3C67-4B2B-AE6F-7A8C0942EE22}" type="par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C062671-EE3F-4560-A176-3E95B51096A0}" type="sibTrans" cxnId="{3762D9B0-4662-4668-BCF5-3D13F76616F0}">
      <dgm:prSet/>
      <dgm:spPr/>
      <dgm:t>
        <a:bodyPr/>
        <a:lstStyle/>
        <a:p>
          <a:endParaRPr lang="zh-CN" altLang="en-US"/>
        </a:p>
      </dgm:t>
    </dgm:pt>
    <dgm:pt modelId="{53B7CBD3-A598-457E-A868-B7E82472913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ADBE1344-FA09-492C-AF36-B9888A428CF1}" type="par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6BD8810B-219A-454E-9847-5911F4348B0C}" type="sibTrans" cxnId="{59F87344-552A-4AC5-BD58-723536A23A5D}">
      <dgm:prSet/>
      <dgm:spPr/>
      <dgm:t>
        <a:bodyPr/>
        <a:lstStyle/>
        <a:p>
          <a:endParaRPr lang="zh-CN" altLang="en-US"/>
        </a:p>
      </dgm:t>
    </dgm:pt>
    <dgm:pt modelId="{B828B84C-D8FD-401A-BF11-8664506D2C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E5C54FE1-B1B6-4C69-9498-CB0BE97E4A31}" type="par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395233D9-1626-49D5-A06E-F8E72C93057A}" type="sibTrans" cxnId="{B990D0D8-B899-4767-89A4-1E181D3E69B7}">
      <dgm:prSet/>
      <dgm:spPr/>
      <dgm:t>
        <a:bodyPr/>
        <a:lstStyle/>
        <a:p>
          <a:endParaRPr lang="zh-CN" altLang="en-US"/>
        </a:p>
      </dgm:t>
    </dgm:pt>
    <dgm:pt modelId="{4B80926C-144E-42FE-88B7-C84E2F5C920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110E8BC7-6E9A-4A73-A95E-77837F1721A3}" type="par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CCD3B6D9-233B-4173-9EF3-485110C5F0EE}" type="sibTrans" cxnId="{A96A3F7C-8599-458E-A7AF-EF0357C72B59}">
      <dgm:prSet/>
      <dgm:spPr/>
      <dgm:t>
        <a:bodyPr/>
        <a:lstStyle/>
        <a:p>
          <a:endParaRPr lang="zh-CN" altLang="en-US"/>
        </a:p>
      </dgm:t>
    </dgm:pt>
    <dgm:pt modelId="{E3233E14-C921-487F-9D45-0174DC1D790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0EBBBEF4-6DA1-4A69-A797-878A97DE5DFF}" type="par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179F315A-EBC4-4D10-AF5F-1E10F8B8428D}" type="sibTrans" cxnId="{C138F040-DCB1-461F-9173-74872FD1DF42}">
      <dgm:prSet/>
      <dgm:spPr/>
      <dgm:t>
        <a:bodyPr/>
        <a:lstStyle/>
        <a:p>
          <a:endParaRPr lang="zh-CN" altLang="en-US"/>
        </a:p>
      </dgm:t>
    </dgm:pt>
    <dgm:pt modelId="{D10A0FCD-4CA2-48D8-A75C-52950763BE0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gm:t>
    </dgm:pt>
    <dgm:pt modelId="{56212EC4-3841-4A4D-A9AC-A895DC2C887D}" type="par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1373673A-12DD-4277-A8E4-63CD2418E749}" type="sibTrans" cxnId="{D5990AE7-E121-4C3C-8A48-B8A17041B171}">
      <dgm:prSet/>
      <dgm:spPr/>
      <dgm:t>
        <a:bodyPr/>
        <a:lstStyle/>
        <a:p>
          <a:endParaRPr lang="zh-CN" altLang="en-US"/>
        </a:p>
      </dgm:t>
    </dgm:pt>
    <dgm:pt modelId="{4E9D84C3-C9A2-404D-A606-4B4D983EACC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gm:t>
    </dgm:pt>
    <dgm:pt modelId="{7194E532-02C9-4587-9155-BED46049F706}" type="par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6736471-0611-407B-A04A-51651CEC9140}" type="sibTrans" cxnId="{2902F856-9B68-4B61-AE1C-7B68B5B50845}">
      <dgm:prSet/>
      <dgm:spPr/>
      <dgm:t>
        <a:bodyPr/>
        <a:lstStyle/>
        <a:p>
          <a:endParaRPr lang="zh-CN" altLang="en-US"/>
        </a:p>
      </dgm:t>
    </dgm:pt>
    <dgm:pt modelId="{5E2D4DE7-F2DB-4492-A775-E602A072A19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gm:t>
    </dgm:pt>
    <dgm:pt modelId="{46D63C3A-4FE1-4C11-ABC2-3CC0FA94260A}" type="par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2F4B2632-D844-4D56-91F3-6B1A4D1A9620}" type="sibTrans" cxnId="{BBC742AF-5C74-4043-8B21-317A38EB38DE}">
      <dgm:prSet/>
      <dgm:spPr/>
      <dgm:t>
        <a:bodyPr/>
        <a:lstStyle/>
        <a:p>
          <a:endParaRPr lang="zh-CN" altLang="en-US"/>
        </a:p>
      </dgm:t>
    </dgm:pt>
    <dgm:pt modelId="{13F0985F-261E-4C4C-B5EE-EAE9B6F4C1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gm:t>
    </dgm:pt>
    <dgm:pt modelId="{35BFF848-A461-47DE-9145-85A93A94AFC3}" type="par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768E825F-4A6E-4E7D-9DDA-AB6A036081C0}" type="sibTrans" cxnId="{4F1EB342-5CAB-422D-AEEC-B19ECF424686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AFEAF4-DE76-4BB5-829B-B1531E176E77}" type="pres">
      <dgm:prSet presAssocID="{2AFFD9C7-E014-455D-8C4D-4D41F3732371}" presName="vertOne" presStyleCnt="0"/>
      <dgm:spPr/>
    </dgm:pt>
    <dgm:pt modelId="{88F3F545-1637-4D2A-A1B3-7864F0F99199}" type="pres">
      <dgm:prSet presAssocID="{2AFFD9C7-E014-455D-8C4D-4D41F3732371}" presName="txOne" presStyleLbl="node0" presStyleIdx="0" presStyleCnt="1">
        <dgm:presLayoutVars>
          <dgm:chPref val="3"/>
        </dgm:presLayoutVars>
      </dgm:prSet>
      <dgm:spPr/>
    </dgm:pt>
    <dgm:pt modelId="{6DC4A031-1A28-4A58-8CB2-F9500539F210}" type="pres">
      <dgm:prSet presAssocID="{2AFFD9C7-E014-455D-8C4D-4D41F3732371}" presName="parTransOne" presStyleCnt="0"/>
      <dgm:spPr/>
    </dgm:pt>
    <dgm:pt modelId="{7C91238D-DD4D-4B42-8CB8-E9891DDF02EA}" type="pres">
      <dgm:prSet presAssocID="{2AFFD9C7-E014-455D-8C4D-4D41F3732371}" presName="horzOne" presStyleCnt="0"/>
      <dgm:spPr/>
    </dgm:pt>
    <dgm:pt modelId="{1D4E9C60-B54D-40A9-98A2-320D7AD15843}" type="pres">
      <dgm:prSet presAssocID="{EDAC6EF7-B3FE-4401-8582-BC4537BB39D3}" presName="vertTwo" presStyleCnt="0"/>
      <dgm:spPr/>
    </dgm:pt>
    <dgm:pt modelId="{A0731DFB-E190-4D54-90DA-43C37AA8B6BE}" type="pres">
      <dgm:prSet presAssocID="{EDAC6EF7-B3FE-4401-8582-BC4537BB39D3}" presName="txTwo" presStyleLbl="node2" presStyleIdx="0" presStyleCnt="3">
        <dgm:presLayoutVars>
          <dgm:chPref val="3"/>
        </dgm:presLayoutVars>
      </dgm:prSet>
      <dgm:spPr/>
    </dgm:pt>
    <dgm:pt modelId="{BB49D642-0CA3-4A83-8DD0-486AD923A1CB}" type="pres">
      <dgm:prSet presAssocID="{EDAC6EF7-B3FE-4401-8582-BC4537BB39D3}" presName="parTransTwo" presStyleCnt="0"/>
      <dgm:spPr/>
    </dgm:pt>
    <dgm:pt modelId="{D95CA8A7-EC94-43F8-8510-6DFBD8A9592B}" type="pres">
      <dgm:prSet presAssocID="{EDAC6EF7-B3FE-4401-8582-BC4537BB39D3}" presName="horzTwo" presStyleCnt="0"/>
      <dgm:spPr/>
    </dgm:pt>
    <dgm:pt modelId="{38021E3D-A2A5-42AD-968B-BE175B9EDE10}" type="pres">
      <dgm:prSet presAssocID="{53B7CBD3-A598-457E-A868-B7E82472913D}" presName="vertThree" presStyleCnt="0"/>
      <dgm:spPr/>
    </dgm:pt>
    <dgm:pt modelId="{F7719ABD-B78A-4109-B14A-990208D23845}" type="pres">
      <dgm:prSet presAssocID="{53B7CBD3-A598-457E-A868-B7E82472913D}" presName="txThree" presStyleLbl="node3" presStyleIdx="0" presStyleCnt="6">
        <dgm:presLayoutVars>
          <dgm:chPref val="3"/>
        </dgm:presLayoutVars>
      </dgm:prSet>
      <dgm:spPr/>
    </dgm:pt>
    <dgm:pt modelId="{175CCD4B-557F-4E85-BE31-41D6ED2338E8}" type="pres">
      <dgm:prSet presAssocID="{53B7CBD3-A598-457E-A868-B7E82472913D}" presName="horzThree" presStyleCnt="0"/>
      <dgm:spPr/>
    </dgm:pt>
    <dgm:pt modelId="{610B4E06-3004-44AD-859C-8F597FA29446}" type="pres">
      <dgm:prSet presAssocID="{6BD8810B-219A-454E-9847-5911F4348B0C}" presName="sibSpaceThree" presStyleCnt="0"/>
      <dgm:spPr/>
    </dgm:pt>
    <dgm:pt modelId="{95259109-0A4D-409F-9FD8-36B1934081FB}" type="pres">
      <dgm:prSet presAssocID="{B828B84C-D8FD-401A-BF11-8664506D2C04}" presName="vertThree" presStyleCnt="0"/>
      <dgm:spPr/>
    </dgm:pt>
    <dgm:pt modelId="{6AE9EC10-2424-43B9-92ED-34551C6FB1A7}" type="pres">
      <dgm:prSet presAssocID="{B828B84C-D8FD-401A-BF11-8664506D2C04}" presName="txThree" presStyleLbl="node3" presStyleIdx="1" presStyleCnt="6">
        <dgm:presLayoutVars>
          <dgm:chPref val="3"/>
        </dgm:presLayoutVars>
      </dgm:prSet>
      <dgm:spPr/>
    </dgm:pt>
    <dgm:pt modelId="{B942B0C6-0D0B-4D0A-83BF-5D7AD7DAB7EE}" type="pres">
      <dgm:prSet presAssocID="{B828B84C-D8FD-401A-BF11-8664506D2C04}" presName="horzThree" presStyleCnt="0"/>
      <dgm:spPr/>
    </dgm:pt>
    <dgm:pt modelId="{EDF556EB-DB42-45EF-B33F-46FED5E103B9}" type="pres">
      <dgm:prSet presAssocID="{395233D9-1626-49D5-A06E-F8E72C93057A}" presName="sibSpaceThree" presStyleCnt="0"/>
      <dgm:spPr/>
    </dgm:pt>
    <dgm:pt modelId="{6344CAEB-ACFE-4064-976C-0B5FEE47D18C}" type="pres">
      <dgm:prSet presAssocID="{4B80926C-144E-42FE-88B7-C84E2F5C920A}" presName="vertThree" presStyleCnt="0"/>
      <dgm:spPr/>
    </dgm:pt>
    <dgm:pt modelId="{56005878-6291-4267-BC5E-F6C5BFA6A88F}" type="pres">
      <dgm:prSet presAssocID="{4B80926C-144E-42FE-88B7-C84E2F5C920A}" presName="txThree" presStyleLbl="node3" presStyleIdx="2" presStyleCnt="6">
        <dgm:presLayoutVars>
          <dgm:chPref val="3"/>
        </dgm:presLayoutVars>
      </dgm:prSet>
      <dgm:spPr/>
    </dgm:pt>
    <dgm:pt modelId="{FB5F3749-EC9A-4FDA-AB1F-BA4E680B0417}" type="pres">
      <dgm:prSet presAssocID="{4B80926C-144E-42FE-88B7-C84E2F5C920A}" presName="horzThree" presStyleCnt="0"/>
      <dgm:spPr/>
    </dgm:pt>
    <dgm:pt modelId="{9C83F1F5-8DA3-4A72-9911-3CA62F01A4BF}" type="pres">
      <dgm:prSet presAssocID="{CCD3B6D9-233B-4173-9EF3-485110C5F0EE}" presName="sibSpaceThree" presStyleCnt="0"/>
      <dgm:spPr/>
    </dgm:pt>
    <dgm:pt modelId="{FAF57C72-11A5-4787-B4FA-8FD451E75CB1}" type="pres">
      <dgm:prSet presAssocID="{E3233E14-C921-487F-9D45-0174DC1D7908}" presName="vertThree" presStyleCnt="0"/>
      <dgm:spPr/>
    </dgm:pt>
    <dgm:pt modelId="{9D395E5C-FC66-4200-B8DC-FC875AAC2EC0}" type="pres">
      <dgm:prSet presAssocID="{E3233E14-C921-487F-9D45-0174DC1D7908}" presName="txThree" presStyleLbl="node3" presStyleIdx="3" presStyleCnt="6">
        <dgm:presLayoutVars>
          <dgm:chPref val="3"/>
        </dgm:presLayoutVars>
      </dgm:prSet>
      <dgm:spPr/>
    </dgm:pt>
    <dgm:pt modelId="{B06B2ED6-71C0-489A-8861-53797BF23A26}" type="pres">
      <dgm:prSet presAssocID="{E3233E14-C921-487F-9D45-0174DC1D7908}" presName="horzThree" presStyleCnt="0"/>
      <dgm:spPr/>
    </dgm:pt>
    <dgm:pt modelId="{1B30FCBD-5E28-49CC-9A74-57E545B441BB}" type="pres">
      <dgm:prSet presAssocID="{5C062671-EE3F-4560-A176-3E95B51096A0}" presName="sibSpaceTwo" presStyleCnt="0"/>
      <dgm:spPr/>
    </dgm:pt>
    <dgm:pt modelId="{41142881-3C61-4C4E-91FA-E53D701CBC6F}" type="pres">
      <dgm:prSet presAssocID="{D10A0FCD-4CA2-48D8-A75C-52950763BE04}" presName="vertTwo" presStyleCnt="0"/>
      <dgm:spPr/>
    </dgm:pt>
    <dgm:pt modelId="{E66E6D7E-9BD7-4E97-9F28-672CA3E5743C}" type="pres">
      <dgm:prSet presAssocID="{D10A0FCD-4CA2-48D8-A75C-52950763BE04}" presName="txTwo" presStyleLbl="node2" presStyleIdx="1" presStyleCnt="3">
        <dgm:presLayoutVars>
          <dgm:chPref val="3"/>
        </dgm:presLayoutVars>
      </dgm:prSet>
      <dgm:spPr/>
    </dgm:pt>
    <dgm:pt modelId="{F7C77A9A-07D1-47BA-B56C-B1832407F119}" type="pres">
      <dgm:prSet presAssocID="{D10A0FCD-4CA2-48D8-A75C-52950763BE04}" presName="horzTwo" presStyleCnt="0"/>
      <dgm:spPr/>
    </dgm:pt>
    <dgm:pt modelId="{247CD505-A665-4FAC-A614-8B5E88206219}" type="pres">
      <dgm:prSet presAssocID="{1373673A-12DD-4277-A8E4-63CD2418E749}" presName="sibSpaceTwo" presStyleCnt="0"/>
      <dgm:spPr/>
    </dgm:pt>
    <dgm:pt modelId="{D4D9DBBA-15E8-4DFE-B675-85EBA7036909}" type="pres">
      <dgm:prSet presAssocID="{4E9D84C3-C9A2-404D-A606-4B4D983EACC1}" presName="vertTwo" presStyleCnt="0"/>
      <dgm:spPr/>
    </dgm:pt>
    <dgm:pt modelId="{81AE763E-535D-4EE1-B545-F4F6D04EF2CC}" type="pres">
      <dgm:prSet presAssocID="{4E9D84C3-C9A2-404D-A606-4B4D983EACC1}" presName="txTwo" presStyleLbl="node2" presStyleIdx="2" presStyleCnt="3">
        <dgm:presLayoutVars>
          <dgm:chPref val="3"/>
        </dgm:presLayoutVars>
      </dgm:prSet>
      <dgm:spPr/>
    </dgm:pt>
    <dgm:pt modelId="{FD603BBE-F1C3-4692-A265-585F2BB9C9EB}" type="pres">
      <dgm:prSet presAssocID="{4E9D84C3-C9A2-404D-A606-4B4D983EACC1}" presName="parTransTwo" presStyleCnt="0"/>
      <dgm:spPr/>
    </dgm:pt>
    <dgm:pt modelId="{F32BB254-2FC9-4B81-AD4B-4036B11ED226}" type="pres">
      <dgm:prSet presAssocID="{4E9D84C3-C9A2-404D-A606-4B4D983EACC1}" presName="horzTwo" presStyleCnt="0"/>
      <dgm:spPr/>
    </dgm:pt>
    <dgm:pt modelId="{4CB9990A-B839-4C28-8652-2020FC60C1B2}" type="pres">
      <dgm:prSet presAssocID="{5E2D4DE7-F2DB-4492-A775-E602A072A195}" presName="vertThree" presStyleCnt="0"/>
      <dgm:spPr/>
    </dgm:pt>
    <dgm:pt modelId="{EA738A57-FAC1-419E-B24C-90F1CAF602F1}" type="pres">
      <dgm:prSet presAssocID="{5E2D4DE7-F2DB-4492-A775-E602A072A195}" presName="txThree" presStyleLbl="node3" presStyleIdx="4" presStyleCnt="6">
        <dgm:presLayoutVars>
          <dgm:chPref val="3"/>
        </dgm:presLayoutVars>
      </dgm:prSet>
      <dgm:spPr/>
    </dgm:pt>
    <dgm:pt modelId="{6A1C24A8-0B3E-47AF-AB21-326C39224054}" type="pres">
      <dgm:prSet presAssocID="{5E2D4DE7-F2DB-4492-A775-E602A072A195}" presName="horzThree" presStyleCnt="0"/>
      <dgm:spPr/>
    </dgm:pt>
    <dgm:pt modelId="{04337221-D493-4145-91CC-2A429643DBC6}" type="pres">
      <dgm:prSet presAssocID="{2F4B2632-D844-4D56-91F3-6B1A4D1A9620}" presName="sibSpaceThree" presStyleCnt="0"/>
      <dgm:spPr/>
    </dgm:pt>
    <dgm:pt modelId="{2A9F3DFE-1748-49F3-86D8-AA83A33B231B}" type="pres">
      <dgm:prSet presAssocID="{13F0985F-261E-4C4C-B5EE-EAE9B6F4C172}" presName="vertThree" presStyleCnt="0"/>
      <dgm:spPr/>
    </dgm:pt>
    <dgm:pt modelId="{45BD1F4C-7281-49C6-98C0-A44ED4497328}" type="pres">
      <dgm:prSet presAssocID="{13F0985F-261E-4C4C-B5EE-EAE9B6F4C172}" presName="txThree" presStyleLbl="node3" presStyleIdx="5" presStyleCnt="6">
        <dgm:presLayoutVars>
          <dgm:chPref val="3"/>
        </dgm:presLayoutVars>
      </dgm:prSet>
      <dgm:spPr/>
    </dgm:pt>
    <dgm:pt modelId="{7D494920-0934-487C-9EAE-8DAF6F365965}" type="pres">
      <dgm:prSet presAssocID="{13F0985F-261E-4C4C-B5EE-EAE9B6F4C172}" presName="horzThree" presStyleCnt="0"/>
      <dgm:spPr/>
    </dgm:pt>
  </dgm:ptLst>
  <dgm:cxnLst>
    <dgm:cxn modelId="{4363A303-AD3E-4FF5-83AE-323281518801}" type="presOf" srcId="{5E2D4DE7-F2DB-4492-A775-E602A072A195}" destId="{EA738A57-FAC1-419E-B24C-90F1CAF602F1}" srcOrd="0" destOrd="0" presId="urn:microsoft.com/office/officeart/2005/8/layout/hierarchy4"/>
    <dgm:cxn modelId="{9A62ED03-0DC5-4DEF-91AC-613A9886B0B5}" type="presOf" srcId="{E3233E14-C921-487F-9D45-0174DC1D7908}" destId="{9D395E5C-FC66-4200-B8DC-FC875AAC2EC0}" srcOrd="0" destOrd="0" presId="urn:microsoft.com/office/officeart/2005/8/layout/hierarchy4"/>
    <dgm:cxn modelId="{0B4A6621-B609-4C0A-A4AE-1F060E6F5597}" type="presOf" srcId="{B828B84C-D8FD-401A-BF11-8664506D2C04}" destId="{6AE9EC10-2424-43B9-92ED-34551C6FB1A7}" srcOrd="0" destOrd="0" presId="urn:microsoft.com/office/officeart/2005/8/layout/hierarchy4"/>
    <dgm:cxn modelId="{BA1E9F2F-6902-4920-9C85-F1B80EA3BDBB}" type="presOf" srcId="{53B7CBD3-A598-457E-A868-B7E82472913D}" destId="{F7719ABD-B78A-4109-B14A-990208D23845}" srcOrd="0" destOrd="0" presId="urn:microsoft.com/office/officeart/2005/8/layout/hierarchy4"/>
    <dgm:cxn modelId="{C138F040-DCB1-461F-9173-74872FD1DF42}" srcId="{EDAC6EF7-B3FE-4401-8582-BC4537BB39D3}" destId="{E3233E14-C921-487F-9D45-0174DC1D7908}" srcOrd="3" destOrd="0" parTransId="{0EBBBEF4-6DA1-4A69-A797-878A97DE5DFF}" sibTransId="{179F315A-EBC4-4D10-AF5F-1E10F8B8428D}"/>
    <dgm:cxn modelId="{4F1EB342-5CAB-422D-AEEC-B19ECF424686}" srcId="{4E9D84C3-C9A2-404D-A606-4B4D983EACC1}" destId="{13F0985F-261E-4C4C-B5EE-EAE9B6F4C172}" srcOrd="1" destOrd="0" parTransId="{35BFF848-A461-47DE-9145-85A93A94AFC3}" sibTransId="{768E825F-4A6E-4E7D-9DDA-AB6A036081C0}"/>
    <dgm:cxn modelId="{59F87344-552A-4AC5-BD58-723536A23A5D}" srcId="{EDAC6EF7-B3FE-4401-8582-BC4537BB39D3}" destId="{53B7CBD3-A598-457E-A868-B7E82472913D}" srcOrd="0" destOrd="0" parTransId="{ADBE1344-FA09-492C-AF36-B9888A428CF1}" sibTransId="{6BD8810B-219A-454E-9847-5911F4348B0C}"/>
    <dgm:cxn modelId="{6EBF2C49-B851-4DAB-B82A-37C0280BCD15}" type="presOf" srcId="{D10A0FCD-4CA2-48D8-A75C-52950763BE04}" destId="{E66E6D7E-9BD7-4E97-9F28-672CA3E5743C}" srcOrd="0" destOrd="0" presId="urn:microsoft.com/office/officeart/2005/8/layout/hierarchy4"/>
    <dgm:cxn modelId="{2902F856-9B68-4B61-AE1C-7B68B5B50845}" srcId="{2AFFD9C7-E014-455D-8C4D-4D41F3732371}" destId="{4E9D84C3-C9A2-404D-A606-4B4D983EACC1}" srcOrd="2" destOrd="0" parTransId="{7194E532-02C9-4587-9155-BED46049F706}" sibTransId="{56736471-0611-407B-A04A-51651CEC9140}"/>
    <dgm:cxn modelId="{C70A0E58-1E99-4959-87C8-E5297EA213F9}" srcId="{5AEF05A7-6AF8-403F-B5CA-74DD23EF10B8}" destId="{2AFFD9C7-E014-455D-8C4D-4D41F3732371}" srcOrd="0" destOrd="0" parTransId="{AA507353-E61D-40FE-BE2A-145A20A70C7B}" sibTransId="{5ED9CB94-AA94-4B81-A01D-62F24A0DF283}"/>
    <dgm:cxn modelId="{A96A3F7C-8599-458E-A7AF-EF0357C72B59}" srcId="{EDAC6EF7-B3FE-4401-8582-BC4537BB39D3}" destId="{4B80926C-144E-42FE-88B7-C84E2F5C920A}" srcOrd="2" destOrd="0" parTransId="{110E8BC7-6E9A-4A73-A95E-77837F1721A3}" sibTransId="{CCD3B6D9-233B-4173-9EF3-485110C5F0EE}"/>
    <dgm:cxn modelId="{8C15A9A1-64EC-498B-B069-F8564E9A69A3}" type="presOf" srcId="{EDAC6EF7-B3FE-4401-8582-BC4537BB39D3}" destId="{A0731DFB-E190-4D54-90DA-43C37AA8B6BE}" srcOrd="0" destOrd="0" presId="urn:microsoft.com/office/officeart/2005/8/layout/hierarchy4"/>
    <dgm:cxn modelId="{BBC742AF-5C74-4043-8B21-317A38EB38DE}" srcId="{4E9D84C3-C9A2-404D-A606-4B4D983EACC1}" destId="{5E2D4DE7-F2DB-4492-A775-E602A072A195}" srcOrd="0" destOrd="0" parTransId="{46D63C3A-4FE1-4C11-ABC2-3CC0FA94260A}" sibTransId="{2F4B2632-D844-4D56-91F3-6B1A4D1A9620}"/>
    <dgm:cxn modelId="{3762D9B0-4662-4668-BCF5-3D13F76616F0}" srcId="{2AFFD9C7-E014-455D-8C4D-4D41F3732371}" destId="{EDAC6EF7-B3FE-4401-8582-BC4537BB39D3}" srcOrd="0" destOrd="0" parTransId="{06C94423-3C67-4B2B-AE6F-7A8C0942EE22}" sibTransId="{5C062671-EE3F-4560-A176-3E95B51096A0}"/>
    <dgm:cxn modelId="{212342B3-5EEB-43BE-8432-8B6FE368B373}" type="presOf" srcId="{4B80926C-144E-42FE-88B7-C84E2F5C920A}" destId="{56005878-6291-4267-BC5E-F6C5BFA6A88F}" srcOrd="0" destOrd="0" presId="urn:microsoft.com/office/officeart/2005/8/layout/hierarchy4"/>
    <dgm:cxn modelId="{EB37C7B5-763D-44B5-B287-C4B3267AB0CF}" type="presOf" srcId="{4E9D84C3-C9A2-404D-A606-4B4D983EACC1}" destId="{81AE763E-535D-4EE1-B545-F4F6D04EF2CC}" srcOrd="0" destOrd="0" presId="urn:microsoft.com/office/officeart/2005/8/layout/hierarchy4"/>
    <dgm:cxn modelId="{48A994B6-EF31-4699-8B60-4567AAE1014C}" type="presOf" srcId="{2AFFD9C7-E014-455D-8C4D-4D41F3732371}" destId="{88F3F545-1637-4D2A-A1B3-7864F0F99199}" srcOrd="0" destOrd="0" presId="urn:microsoft.com/office/officeart/2005/8/layout/hierarchy4"/>
    <dgm:cxn modelId="{B990D0D8-B899-4767-89A4-1E181D3E69B7}" srcId="{EDAC6EF7-B3FE-4401-8582-BC4537BB39D3}" destId="{B828B84C-D8FD-401A-BF11-8664506D2C04}" srcOrd="1" destOrd="0" parTransId="{E5C54FE1-B1B6-4C69-9498-CB0BE97E4A31}" sibTransId="{395233D9-1626-49D5-A06E-F8E72C93057A}"/>
    <dgm:cxn modelId="{CEBC6FDF-BBF1-43F4-8328-02976447366A}" type="presOf" srcId="{13F0985F-261E-4C4C-B5EE-EAE9B6F4C172}" destId="{45BD1F4C-7281-49C6-98C0-A44ED4497328}" srcOrd="0" destOrd="0" presId="urn:microsoft.com/office/officeart/2005/8/layout/hierarchy4"/>
    <dgm:cxn modelId="{D5990AE7-E121-4C3C-8A48-B8A17041B171}" srcId="{2AFFD9C7-E014-455D-8C4D-4D41F3732371}" destId="{D10A0FCD-4CA2-48D8-A75C-52950763BE04}" srcOrd="1" destOrd="0" parTransId="{56212EC4-3841-4A4D-A9AC-A895DC2C887D}" sibTransId="{1373673A-12DD-4277-A8E4-63CD2418E749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C6CC74EF-6B1D-4501-AD43-ADA23A10EB05}" type="presParOf" srcId="{17E6C104-00BE-4E62-A74D-EAE7450E593F}" destId="{A9AFEAF4-DE76-4BB5-829B-B1531E176E77}" srcOrd="0" destOrd="0" presId="urn:microsoft.com/office/officeart/2005/8/layout/hierarchy4"/>
    <dgm:cxn modelId="{B3F24B47-37A6-480E-9B61-42C28B06CF69}" type="presParOf" srcId="{A9AFEAF4-DE76-4BB5-829B-B1531E176E77}" destId="{88F3F545-1637-4D2A-A1B3-7864F0F99199}" srcOrd="0" destOrd="0" presId="urn:microsoft.com/office/officeart/2005/8/layout/hierarchy4"/>
    <dgm:cxn modelId="{C9FEDBD1-E8D7-4B33-B80B-93F7EDD6CC96}" type="presParOf" srcId="{A9AFEAF4-DE76-4BB5-829B-B1531E176E77}" destId="{6DC4A031-1A28-4A58-8CB2-F9500539F210}" srcOrd="1" destOrd="0" presId="urn:microsoft.com/office/officeart/2005/8/layout/hierarchy4"/>
    <dgm:cxn modelId="{FCD46E14-B347-4A55-A4AD-D89DE12B4635}" type="presParOf" srcId="{A9AFEAF4-DE76-4BB5-829B-B1531E176E77}" destId="{7C91238D-DD4D-4B42-8CB8-E9891DDF02EA}" srcOrd="2" destOrd="0" presId="urn:microsoft.com/office/officeart/2005/8/layout/hierarchy4"/>
    <dgm:cxn modelId="{229AE301-D1AC-474A-BB34-7F574734D94E}" type="presParOf" srcId="{7C91238D-DD4D-4B42-8CB8-E9891DDF02EA}" destId="{1D4E9C60-B54D-40A9-98A2-320D7AD15843}" srcOrd="0" destOrd="0" presId="urn:microsoft.com/office/officeart/2005/8/layout/hierarchy4"/>
    <dgm:cxn modelId="{2C0823FE-0BEA-4AD9-ABAD-EDB5355C2BD6}" type="presParOf" srcId="{1D4E9C60-B54D-40A9-98A2-320D7AD15843}" destId="{A0731DFB-E190-4D54-90DA-43C37AA8B6BE}" srcOrd="0" destOrd="0" presId="urn:microsoft.com/office/officeart/2005/8/layout/hierarchy4"/>
    <dgm:cxn modelId="{CDBF907E-8AFD-49C9-96B0-BB10C8F1BF5B}" type="presParOf" srcId="{1D4E9C60-B54D-40A9-98A2-320D7AD15843}" destId="{BB49D642-0CA3-4A83-8DD0-486AD923A1CB}" srcOrd="1" destOrd="0" presId="urn:microsoft.com/office/officeart/2005/8/layout/hierarchy4"/>
    <dgm:cxn modelId="{D7E75D26-D1C3-434B-A076-7B5108CFF85D}" type="presParOf" srcId="{1D4E9C60-B54D-40A9-98A2-320D7AD15843}" destId="{D95CA8A7-EC94-43F8-8510-6DFBD8A9592B}" srcOrd="2" destOrd="0" presId="urn:microsoft.com/office/officeart/2005/8/layout/hierarchy4"/>
    <dgm:cxn modelId="{14264D76-3AB0-4DAC-B283-569A7C5FA5F5}" type="presParOf" srcId="{D95CA8A7-EC94-43F8-8510-6DFBD8A9592B}" destId="{38021E3D-A2A5-42AD-968B-BE175B9EDE10}" srcOrd="0" destOrd="0" presId="urn:microsoft.com/office/officeart/2005/8/layout/hierarchy4"/>
    <dgm:cxn modelId="{9BF19945-3311-4BBD-87E5-C404AAA61F09}" type="presParOf" srcId="{38021E3D-A2A5-42AD-968B-BE175B9EDE10}" destId="{F7719ABD-B78A-4109-B14A-990208D23845}" srcOrd="0" destOrd="0" presId="urn:microsoft.com/office/officeart/2005/8/layout/hierarchy4"/>
    <dgm:cxn modelId="{1D1418E2-D336-4065-8BB3-FE1289DE9579}" type="presParOf" srcId="{38021E3D-A2A5-42AD-968B-BE175B9EDE10}" destId="{175CCD4B-557F-4E85-BE31-41D6ED2338E8}" srcOrd="1" destOrd="0" presId="urn:microsoft.com/office/officeart/2005/8/layout/hierarchy4"/>
    <dgm:cxn modelId="{D204EF24-F6CC-4114-ACA9-7B7CDBB0094E}" type="presParOf" srcId="{D95CA8A7-EC94-43F8-8510-6DFBD8A9592B}" destId="{610B4E06-3004-44AD-859C-8F597FA29446}" srcOrd="1" destOrd="0" presId="urn:microsoft.com/office/officeart/2005/8/layout/hierarchy4"/>
    <dgm:cxn modelId="{C69DF6FB-2009-46C9-A158-B4EC2AD38952}" type="presParOf" srcId="{D95CA8A7-EC94-43F8-8510-6DFBD8A9592B}" destId="{95259109-0A4D-409F-9FD8-36B1934081FB}" srcOrd="2" destOrd="0" presId="urn:microsoft.com/office/officeart/2005/8/layout/hierarchy4"/>
    <dgm:cxn modelId="{3A9250F3-7DE5-41C9-B5D3-6E99D5336E11}" type="presParOf" srcId="{95259109-0A4D-409F-9FD8-36B1934081FB}" destId="{6AE9EC10-2424-43B9-92ED-34551C6FB1A7}" srcOrd="0" destOrd="0" presId="urn:microsoft.com/office/officeart/2005/8/layout/hierarchy4"/>
    <dgm:cxn modelId="{D9CAACE0-992E-4E73-B6C5-677E6DA590A9}" type="presParOf" srcId="{95259109-0A4D-409F-9FD8-36B1934081FB}" destId="{B942B0C6-0D0B-4D0A-83BF-5D7AD7DAB7EE}" srcOrd="1" destOrd="0" presId="urn:microsoft.com/office/officeart/2005/8/layout/hierarchy4"/>
    <dgm:cxn modelId="{7C302D36-762F-4FE5-9F42-A66C832FF4A4}" type="presParOf" srcId="{D95CA8A7-EC94-43F8-8510-6DFBD8A9592B}" destId="{EDF556EB-DB42-45EF-B33F-46FED5E103B9}" srcOrd="3" destOrd="0" presId="urn:microsoft.com/office/officeart/2005/8/layout/hierarchy4"/>
    <dgm:cxn modelId="{7CF945A6-88A0-458D-AD66-58B6C13562A6}" type="presParOf" srcId="{D95CA8A7-EC94-43F8-8510-6DFBD8A9592B}" destId="{6344CAEB-ACFE-4064-976C-0B5FEE47D18C}" srcOrd="4" destOrd="0" presId="urn:microsoft.com/office/officeart/2005/8/layout/hierarchy4"/>
    <dgm:cxn modelId="{33F1FF4F-1E7D-46EC-8E92-D91C27C74981}" type="presParOf" srcId="{6344CAEB-ACFE-4064-976C-0B5FEE47D18C}" destId="{56005878-6291-4267-BC5E-F6C5BFA6A88F}" srcOrd="0" destOrd="0" presId="urn:microsoft.com/office/officeart/2005/8/layout/hierarchy4"/>
    <dgm:cxn modelId="{2CFF20E9-3BCE-4705-9DF7-20016287FBBD}" type="presParOf" srcId="{6344CAEB-ACFE-4064-976C-0B5FEE47D18C}" destId="{FB5F3749-EC9A-4FDA-AB1F-BA4E680B0417}" srcOrd="1" destOrd="0" presId="urn:microsoft.com/office/officeart/2005/8/layout/hierarchy4"/>
    <dgm:cxn modelId="{D721B715-1D0A-44D8-A5AD-4FB87EB344DD}" type="presParOf" srcId="{D95CA8A7-EC94-43F8-8510-6DFBD8A9592B}" destId="{9C83F1F5-8DA3-4A72-9911-3CA62F01A4BF}" srcOrd="5" destOrd="0" presId="urn:microsoft.com/office/officeart/2005/8/layout/hierarchy4"/>
    <dgm:cxn modelId="{613E086C-2A54-4AC3-B7D5-C8169EDF0186}" type="presParOf" srcId="{D95CA8A7-EC94-43F8-8510-6DFBD8A9592B}" destId="{FAF57C72-11A5-4787-B4FA-8FD451E75CB1}" srcOrd="6" destOrd="0" presId="urn:microsoft.com/office/officeart/2005/8/layout/hierarchy4"/>
    <dgm:cxn modelId="{1D8DB339-181C-42B0-828D-3514E7C3BF0A}" type="presParOf" srcId="{FAF57C72-11A5-4787-B4FA-8FD451E75CB1}" destId="{9D395E5C-FC66-4200-B8DC-FC875AAC2EC0}" srcOrd="0" destOrd="0" presId="urn:microsoft.com/office/officeart/2005/8/layout/hierarchy4"/>
    <dgm:cxn modelId="{A69CC03D-7FE7-4918-8A9C-14C368463830}" type="presParOf" srcId="{FAF57C72-11A5-4787-B4FA-8FD451E75CB1}" destId="{B06B2ED6-71C0-489A-8861-53797BF23A26}" srcOrd="1" destOrd="0" presId="urn:microsoft.com/office/officeart/2005/8/layout/hierarchy4"/>
    <dgm:cxn modelId="{B95DA8EA-8738-439C-A9F3-6C9FDC155888}" type="presParOf" srcId="{7C91238D-DD4D-4B42-8CB8-E9891DDF02EA}" destId="{1B30FCBD-5E28-49CC-9A74-57E545B441BB}" srcOrd="1" destOrd="0" presId="urn:microsoft.com/office/officeart/2005/8/layout/hierarchy4"/>
    <dgm:cxn modelId="{BE0D0035-BFB3-40AF-89E2-81B8F596437D}" type="presParOf" srcId="{7C91238D-DD4D-4B42-8CB8-E9891DDF02EA}" destId="{41142881-3C61-4C4E-91FA-E53D701CBC6F}" srcOrd="2" destOrd="0" presId="urn:microsoft.com/office/officeart/2005/8/layout/hierarchy4"/>
    <dgm:cxn modelId="{B596AA48-9C5E-4D94-8F27-6F1C9FD711CB}" type="presParOf" srcId="{41142881-3C61-4C4E-91FA-E53D701CBC6F}" destId="{E66E6D7E-9BD7-4E97-9F28-672CA3E5743C}" srcOrd="0" destOrd="0" presId="urn:microsoft.com/office/officeart/2005/8/layout/hierarchy4"/>
    <dgm:cxn modelId="{3319EB5F-4F10-4936-A81E-41DB462C7857}" type="presParOf" srcId="{41142881-3C61-4C4E-91FA-E53D701CBC6F}" destId="{F7C77A9A-07D1-47BA-B56C-B1832407F119}" srcOrd="1" destOrd="0" presId="urn:microsoft.com/office/officeart/2005/8/layout/hierarchy4"/>
    <dgm:cxn modelId="{099ED501-DF3B-4F07-BEC8-4BB8EACC7916}" type="presParOf" srcId="{7C91238D-DD4D-4B42-8CB8-E9891DDF02EA}" destId="{247CD505-A665-4FAC-A614-8B5E88206219}" srcOrd="3" destOrd="0" presId="urn:microsoft.com/office/officeart/2005/8/layout/hierarchy4"/>
    <dgm:cxn modelId="{C850FDBC-B24A-4F8B-A588-DD9F0AD9F22D}" type="presParOf" srcId="{7C91238D-DD4D-4B42-8CB8-E9891DDF02EA}" destId="{D4D9DBBA-15E8-4DFE-B675-85EBA7036909}" srcOrd="4" destOrd="0" presId="urn:microsoft.com/office/officeart/2005/8/layout/hierarchy4"/>
    <dgm:cxn modelId="{E848A408-B23F-4CEF-8024-BCEC5ADBF6AF}" type="presParOf" srcId="{D4D9DBBA-15E8-4DFE-B675-85EBA7036909}" destId="{81AE763E-535D-4EE1-B545-F4F6D04EF2CC}" srcOrd="0" destOrd="0" presId="urn:microsoft.com/office/officeart/2005/8/layout/hierarchy4"/>
    <dgm:cxn modelId="{E69A2182-19CE-4D50-99DB-80F4030C7310}" type="presParOf" srcId="{D4D9DBBA-15E8-4DFE-B675-85EBA7036909}" destId="{FD603BBE-F1C3-4692-A265-585F2BB9C9EB}" srcOrd="1" destOrd="0" presId="urn:microsoft.com/office/officeart/2005/8/layout/hierarchy4"/>
    <dgm:cxn modelId="{9E618811-F532-4B75-9E72-C3CF1F0D18A4}" type="presParOf" srcId="{D4D9DBBA-15E8-4DFE-B675-85EBA7036909}" destId="{F32BB254-2FC9-4B81-AD4B-4036B11ED226}" srcOrd="2" destOrd="0" presId="urn:microsoft.com/office/officeart/2005/8/layout/hierarchy4"/>
    <dgm:cxn modelId="{936AA098-1469-4CB2-82B3-CC3020116D1E}" type="presParOf" srcId="{F32BB254-2FC9-4B81-AD4B-4036B11ED226}" destId="{4CB9990A-B839-4C28-8652-2020FC60C1B2}" srcOrd="0" destOrd="0" presId="urn:microsoft.com/office/officeart/2005/8/layout/hierarchy4"/>
    <dgm:cxn modelId="{3C803128-7A2D-46FD-9A88-89C8B0A7BB0B}" type="presParOf" srcId="{4CB9990A-B839-4C28-8652-2020FC60C1B2}" destId="{EA738A57-FAC1-419E-B24C-90F1CAF602F1}" srcOrd="0" destOrd="0" presId="urn:microsoft.com/office/officeart/2005/8/layout/hierarchy4"/>
    <dgm:cxn modelId="{0E0D27C6-A8BD-4728-BE7B-EF6CB8BBBCCD}" type="presParOf" srcId="{4CB9990A-B839-4C28-8652-2020FC60C1B2}" destId="{6A1C24A8-0B3E-47AF-AB21-326C39224054}" srcOrd="1" destOrd="0" presId="urn:microsoft.com/office/officeart/2005/8/layout/hierarchy4"/>
    <dgm:cxn modelId="{16EB4657-8E4F-478A-A3D4-C9AA66FFD764}" type="presParOf" srcId="{F32BB254-2FC9-4B81-AD4B-4036B11ED226}" destId="{04337221-D493-4145-91CC-2A429643DBC6}" srcOrd="1" destOrd="0" presId="urn:microsoft.com/office/officeart/2005/8/layout/hierarchy4"/>
    <dgm:cxn modelId="{962FA690-2DC8-48E4-9584-36C7382EE0A2}" type="presParOf" srcId="{F32BB254-2FC9-4B81-AD4B-4036B11ED226}" destId="{2A9F3DFE-1748-49F3-86D8-AA83A33B231B}" srcOrd="2" destOrd="0" presId="urn:microsoft.com/office/officeart/2005/8/layout/hierarchy4"/>
    <dgm:cxn modelId="{52D80DDA-0BAF-4D0B-9E2E-43356886F63F}" type="presParOf" srcId="{2A9F3DFE-1748-49F3-86D8-AA83A33B231B}" destId="{45BD1F4C-7281-49C6-98C0-A44ED4497328}" srcOrd="0" destOrd="0" presId="urn:microsoft.com/office/officeart/2005/8/layout/hierarchy4"/>
    <dgm:cxn modelId="{BE1C5858-166B-4634-AFE4-9BA47DD87BC4}" type="presParOf" srcId="{2A9F3DFE-1748-49F3-86D8-AA83A33B231B}" destId="{7D494920-0934-487C-9EAE-8DAF6F3659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FA274A-011D-458F-9A73-BA8C3FF9B4EF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F1E8D1E-4904-43E8-B91B-8B686D5420A2}" type="par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D5D6A870-B074-4CE6-8B37-482DDFA8E196}" type="sibTrans" cxnId="{8FD52BB4-3F30-4481-8E17-B5C115AED732}">
      <dgm:prSet/>
      <dgm:spPr/>
      <dgm:t>
        <a:bodyPr/>
        <a:lstStyle/>
        <a:p>
          <a:endParaRPr lang="zh-CN" altLang="en-US"/>
        </a:p>
      </dgm:t>
    </dgm:pt>
    <dgm:pt modelId="{91B7A49E-B8F1-4E9D-BA79-F6EA71A5E0B3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D21E701F-CC67-4F9A-B382-FF7228E6A588}" type="par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0BB538B5-EBEE-4BE1-BAF8-FB907AED62C2}" type="sibTrans" cxnId="{92656D60-25EF-43E0-B816-CE505AC6E6AF}">
      <dgm:prSet/>
      <dgm:spPr/>
      <dgm:t>
        <a:bodyPr/>
        <a:lstStyle/>
        <a:p>
          <a:endParaRPr lang="zh-CN" altLang="en-US"/>
        </a:p>
      </dgm:t>
    </dgm:pt>
    <dgm:pt modelId="{1034BCFE-8027-4B08-A04D-F5936D3A320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BD95B9CF-8384-4D04-81C3-D6ACA687D52A}" type="par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60CFA0C7-FA67-4EC1-9B02-ADDC8DE0F2C8}" type="sibTrans" cxnId="{41E7BBC0-362A-456B-8012-23538D128C79}">
      <dgm:prSet/>
      <dgm:spPr/>
      <dgm:t>
        <a:bodyPr/>
        <a:lstStyle/>
        <a:p>
          <a:endParaRPr lang="zh-CN" altLang="en-US"/>
        </a:p>
      </dgm:t>
    </dgm:pt>
    <dgm:pt modelId="{37E27C09-524D-4BBA-873B-D3BFDB85051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D9576295-F367-45FE-8D68-2EF505DBAD59}" type="par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F9A0B156-988C-4EF0-8B50-9CDC9AD89999}" type="sibTrans" cxnId="{F5EB8E19-1FFB-4089-AA94-78E0CAB2C640}">
      <dgm:prSet/>
      <dgm:spPr/>
      <dgm:t>
        <a:bodyPr/>
        <a:lstStyle/>
        <a:p>
          <a:endParaRPr lang="zh-CN" altLang="en-US"/>
        </a:p>
      </dgm:t>
    </dgm:pt>
    <dgm:pt modelId="{0739489B-01DA-4325-AC6C-B7DE1478F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373B0238-D462-4A16-8C56-65F574B02836}" type="par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8C904E60-AFD2-4123-86AF-80CDB7411203}" type="sibTrans" cxnId="{B3DB31A2-58F9-4AE4-8F3A-9029D3284FFE}">
      <dgm:prSet/>
      <dgm:spPr/>
      <dgm:t>
        <a:bodyPr/>
        <a:lstStyle/>
        <a:p>
          <a:endParaRPr lang="zh-CN" altLang="en-US"/>
        </a:p>
      </dgm:t>
    </dgm:pt>
    <dgm:pt modelId="{F83A35FA-633C-41A3-963E-B83DD7461BB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A02C9CFC-A9DA-4631-A914-AB954E1A3193}" type="par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A4F0A148-D800-4C13-B417-2F2830DF6E53}" type="sibTrans" cxnId="{01CFB367-9C6F-4225-A5B4-30E43B2070D0}">
      <dgm:prSet/>
      <dgm:spPr/>
      <dgm:t>
        <a:bodyPr/>
        <a:lstStyle/>
        <a:p>
          <a:endParaRPr lang="zh-CN" altLang="en-US"/>
        </a:p>
      </dgm:t>
    </dgm:pt>
    <dgm:pt modelId="{D67804F2-6E86-483C-AFB3-EBFB66793BB9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05C830A2-599A-44AB-891A-97C27BCEBC0E}" type="par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391E02FE-8289-4FD0-9686-25CD98E93652}" type="sibTrans" cxnId="{69DB83B2-9AB5-48E8-84C5-8726B909DA3C}">
      <dgm:prSet/>
      <dgm:spPr/>
      <dgm:t>
        <a:bodyPr/>
        <a:lstStyle/>
        <a:p>
          <a:endParaRPr lang="zh-CN" altLang="en-US"/>
        </a:p>
      </dgm:t>
    </dgm:pt>
    <dgm:pt modelId="{9FA6E4B8-0837-4B36-9F14-62A2760F97B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30E71D99-842F-4391-AAAB-CC8CC08CB473}" type="par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3136CD3F-4E2F-46C6-ADD5-6D8D8FD74C5D}" type="sibTrans" cxnId="{7F429F9E-557F-495C-B06E-76407EEE5E98}">
      <dgm:prSet/>
      <dgm:spPr/>
      <dgm:t>
        <a:bodyPr/>
        <a:lstStyle/>
        <a:p>
          <a:endParaRPr lang="zh-CN" altLang="en-US"/>
        </a:p>
      </dgm:t>
    </dgm:pt>
    <dgm:pt modelId="{A4104DF9-6FCE-497E-9A54-B75924E4F25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7D4ABC1B-2025-4F04-A782-840FE676A1A1}" type="par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4185CEBC-F2E5-4632-A4E8-79ECC069A48C}" type="sibTrans" cxnId="{14BDAE2F-1A77-44CC-A3EF-BA7E9D1F0E5C}">
      <dgm:prSet/>
      <dgm:spPr/>
      <dgm:t>
        <a:bodyPr/>
        <a:lstStyle/>
        <a:p>
          <a:endParaRPr lang="zh-CN" altLang="en-US"/>
        </a:p>
      </dgm:t>
    </dgm:pt>
    <dgm:pt modelId="{BBB968B1-7D49-42BC-9C65-F138F7FD97A7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3E6C994A-B5EA-4005-B44C-3F8063FFD98A}" type="par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4E764FDD-5A55-4D48-BC73-888341DBE1AC}" type="sibTrans" cxnId="{0F34E0A3-C063-41AF-B6C7-4B929876918C}">
      <dgm:prSet/>
      <dgm:spPr/>
      <dgm:t>
        <a:bodyPr/>
        <a:lstStyle/>
        <a:p>
          <a:endParaRPr lang="zh-CN" altLang="en-US"/>
        </a:p>
      </dgm:t>
    </dgm:pt>
    <dgm:pt modelId="{754BAC40-FB17-4B35-88B6-2E5F1FB6B93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524CAB3D-5603-4B12-872E-3EE4967CC613}" type="par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0611CE3B-0B85-4BE2-B357-BE9470DE6975}" type="sibTrans" cxnId="{124AC535-C039-4E8D-9965-AB280E4CABE5}">
      <dgm:prSet/>
      <dgm:spPr/>
      <dgm:t>
        <a:bodyPr/>
        <a:lstStyle/>
        <a:p>
          <a:endParaRPr lang="zh-CN" altLang="en-US"/>
        </a:p>
      </dgm:t>
    </dgm:pt>
    <dgm:pt modelId="{4050294D-EEBB-474D-8232-7D32BD017CF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D64DD47F-F40F-482F-8E36-43999C79DCD9}" type="par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A348E5A2-F6A9-447E-AAFF-A457368F3FE8}" type="sibTrans" cxnId="{7DB7A69D-2EC5-4783-A62D-BEA7F083D02B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4C79CD-960C-4474-8F68-4F6DC4E965D5}" type="pres">
      <dgm:prSet presAssocID="{F9FA274A-011D-458F-9A73-BA8C3FF9B4EF}" presName="vertOne" presStyleCnt="0"/>
      <dgm:spPr/>
    </dgm:pt>
    <dgm:pt modelId="{77B76449-9EDA-44AA-92F4-4F6768A3E634}" type="pres">
      <dgm:prSet presAssocID="{F9FA274A-011D-458F-9A73-BA8C3FF9B4EF}" presName="txOne" presStyleLbl="node0" presStyleIdx="0" presStyleCnt="1">
        <dgm:presLayoutVars>
          <dgm:chPref val="3"/>
        </dgm:presLayoutVars>
      </dgm:prSet>
      <dgm:spPr/>
    </dgm:pt>
    <dgm:pt modelId="{D7805ECA-E558-4197-B863-64279A5F3C2D}" type="pres">
      <dgm:prSet presAssocID="{F9FA274A-011D-458F-9A73-BA8C3FF9B4EF}" presName="parTransOne" presStyleCnt="0"/>
      <dgm:spPr/>
    </dgm:pt>
    <dgm:pt modelId="{56D4EB5B-1808-4D22-945F-7E0B30B5F829}" type="pres">
      <dgm:prSet presAssocID="{F9FA274A-011D-458F-9A73-BA8C3FF9B4EF}" presName="horzOne" presStyleCnt="0"/>
      <dgm:spPr/>
    </dgm:pt>
    <dgm:pt modelId="{F797EA9F-01AB-44F9-A39D-3EA2D3D68B76}" type="pres">
      <dgm:prSet presAssocID="{91B7A49E-B8F1-4E9D-BA79-F6EA71A5E0B3}" presName="vertTwo" presStyleCnt="0"/>
      <dgm:spPr/>
    </dgm:pt>
    <dgm:pt modelId="{9FAB477F-CD29-4211-8AD1-FA89A3E5A8C4}" type="pres">
      <dgm:prSet presAssocID="{91B7A49E-B8F1-4E9D-BA79-F6EA71A5E0B3}" presName="txTwo" presStyleLbl="node2" presStyleIdx="0" presStyleCnt="3">
        <dgm:presLayoutVars>
          <dgm:chPref val="3"/>
        </dgm:presLayoutVars>
      </dgm:prSet>
      <dgm:spPr/>
    </dgm:pt>
    <dgm:pt modelId="{194852A7-67DD-46B1-BC9A-564544F3578C}" type="pres">
      <dgm:prSet presAssocID="{91B7A49E-B8F1-4E9D-BA79-F6EA71A5E0B3}" presName="parTransTwo" presStyleCnt="0"/>
      <dgm:spPr/>
    </dgm:pt>
    <dgm:pt modelId="{2D5DD115-B91A-41F0-8A6D-478B01643FAE}" type="pres">
      <dgm:prSet presAssocID="{91B7A49E-B8F1-4E9D-BA79-F6EA71A5E0B3}" presName="horzTwo" presStyleCnt="0"/>
      <dgm:spPr/>
    </dgm:pt>
    <dgm:pt modelId="{83E35C87-E6CA-4017-9673-BC030CC0814B}" type="pres">
      <dgm:prSet presAssocID="{4050294D-EEBB-474D-8232-7D32BD017CFE}" presName="vertThree" presStyleCnt="0"/>
      <dgm:spPr/>
    </dgm:pt>
    <dgm:pt modelId="{2A5847E6-1B1E-47DB-930D-F8A5091ABF8D}" type="pres">
      <dgm:prSet presAssocID="{4050294D-EEBB-474D-8232-7D32BD017CFE}" presName="txThree" presStyleLbl="node3" presStyleIdx="0" presStyleCnt="8">
        <dgm:presLayoutVars>
          <dgm:chPref val="3"/>
        </dgm:presLayoutVars>
      </dgm:prSet>
      <dgm:spPr/>
    </dgm:pt>
    <dgm:pt modelId="{B63B391B-0D78-455D-AA9F-B2EA3B76FA3E}" type="pres">
      <dgm:prSet presAssocID="{4050294D-EEBB-474D-8232-7D32BD017CFE}" presName="horzThree" presStyleCnt="0"/>
      <dgm:spPr/>
    </dgm:pt>
    <dgm:pt modelId="{8304F097-4C8B-46A6-AA65-50F80BEF4948}" type="pres">
      <dgm:prSet presAssocID="{0BB538B5-EBEE-4BE1-BAF8-FB907AED62C2}" presName="sibSpaceTwo" presStyleCnt="0"/>
      <dgm:spPr/>
    </dgm:pt>
    <dgm:pt modelId="{6E9A074C-6EE4-4DA1-909C-8847A0415471}" type="pres">
      <dgm:prSet presAssocID="{1034BCFE-8027-4B08-A04D-F5936D3A320E}" presName="vertTwo" presStyleCnt="0"/>
      <dgm:spPr/>
    </dgm:pt>
    <dgm:pt modelId="{56CF92E6-9242-4EBD-BE4D-A9F22AE4A02E}" type="pres">
      <dgm:prSet presAssocID="{1034BCFE-8027-4B08-A04D-F5936D3A320E}" presName="txTwo" presStyleLbl="node2" presStyleIdx="1" presStyleCnt="3">
        <dgm:presLayoutVars>
          <dgm:chPref val="3"/>
        </dgm:presLayoutVars>
      </dgm:prSet>
      <dgm:spPr/>
    </dgm:pt>
    <dgm:pt modelId="{5B56435C-623A-45A0-BD0D-64DFED2D707E}" type="pres">
      <dgm:prSet presAssocID="{1034BCFE-8027-4B08-A04D-F5936D3A320E}" presName="parTransTwo" presStyleCnt="0"/>
      <dgm:spPr/>
    </dgm:pt>
    <dgm:pt modelId="{497A9915-C944-4326-A1E1-0CE33EBC4E25}" type="pres">
      <dgm:prSet presAssocID="{1034BCFE-8027-4B08-A04D-F5936D3A320E}" presName="horzTwo" presStyleCnt="0"/>
      <dgm:spPr/>
    </dgm:pt>
    <dgm:pt modelId="{DC01F56B-DB90-404C-B294-0EE5459726A9}" type="pres">
      <dgm:prSet presAssocID="{0739489B-01DA-4325-AC6C-B7DE1478FBBF}" presName="vertThree" presStyleCnt="0"/>
      <dgm:spPr/>
    </dgm:pt>
    <dgm:pt modelId="{E5358BB4-BF78-4250-AC9E-FF5042A103B6}" type="pres">
      <dgm:prSet presAssocID="{0739489B-01DA-4325-AC6C-B7DE1478FBBF}" presName="txThree" presStyleLbl="node3" presStyleIdx="1" presStyleCnt="8">
        <dgm:presLayoutVars>
          <dgm:chPref val="3"/>
        </dgm:presLayoutVars>
      </dgm:prSet>
      <dgm:spPr/>
    </dgm:pt>
    <dgm:pt modelId="{D3C05C86-8123-4008-A182-C3432DA6755A}" type="pres">
      <dgm:prSet presAssocID="{0739489B-01DA-4325-AC6C-B7DE1478FBBF}" presName="horzThree" presStyleCnt="0"/>
      <dgm:spPr/>
    </dgm:pt>
    <dgm:pt modelId="{A3420755-C87E-481A-A51D-A27371262266}" type="pres">
      <dgm:prSet presAssocID="{8C904E60-AFD2-4123-86AF-80CDB7411203}" presName="sibSpaceThree" presStyleCnt="0"/>
      <dgm:spPr/>
    </dgm:pt>
    <dgm:pt modelId="{60606E63-7D8F-4EF7-B5BF-A0AA91549E8D}" type="pres">
      <dgm:prSet presAssocID="{F83A35FA-633C-41A3-963E-B83DD7461BBF}" presName="vertThree" presStyleCnt="0"/>
      <dgm:spPr/>
    </dgm:pt>
    <dgm:pt modelId="{84C7448A-0E7E-42CE-A89F-A1E754D4C8F0}" type="pres">
      <dgm:prSet presAssocID="{F83A35FA-633C-41A3-963E-B83DD7461BBF}" presName="txThree" presStyleLbl="node3" presStyleIdx="2" presStyleCnt="8">
        <dgm:presLayoutVars>
          <dgm:chPref val="3"/>
        </dgm:presLayoutVars>
      </dgm:prSet>
      <dgm:spPr/>
    </dgm:pt>
    <dgm:pt modelId="{862CA531-99BE-4295-BE8B-7B24681722C1}" type="pres">
      <dgm:prSet presAssocID="{F83A35FA-633C-41A3-963E-B83DD7461BBF}" presName="horzThree" presStyleCnt="0"/>
      <dgm:spPr/>
    </dgm:pt>
    <dgm:pt modelId="{7C8AEC50-4284-49FB-9D13-BD249350DE1D}" type="pres">
      <dgm:prSet presAssocID="{A4F0A148-D800-4C13-B417-2F2830DF6E53}" presName="sibSpaceThree" presStyleCnt="0"/>
      <dgm:spPr/>
    </dgm:pt>
    <dgm:pt modelId="{0970F5AD-19AB-41CA-9379-47C3A45C8EB2}" type="pres">
      <dgm:prSet presAssocID="{D67804F2-6E86-483C-AFB3-EBFB66793BB9}" presName="vertThree" presStyleCnt="0"/>
      <dgm:spPr/>
    </dgm:pt>
    <dgm:pt modelId="{3034024E-D903-4873-978D-BD7A2FDA59E8}" type="pres">
      <dgm:prSet presAssocID="{D67804F2-6E86-483C-AFB3-EBFB66793BB9}" presName="txThree" presStyleLbl="node3" presStyleIdx="3" presStyleCnt="8">
        <dgm:presLayoutVars>
          <dgm:chPref val="3"/>
        </dgm:presLayoutVars>
      </dgm:prSet>
      <dgm:spPr/>
    </dgm:pt>
    <dgm:pt modelId="{5CE72A6F-A5BB-480E-974C-733AB511638D}" type="pres">
      <dgm:prSet presAssocID="{D67804F2-6E86-483C-AFB3-EBFB66793BB9}" presName="horzThree" presStyleCnt="0"/>
      <dgm:spPr/>
    </dgm:pt>
    <dgm:pt modelId="{180C09B5-DF33-442B-98E6-B8B8CD77DDE9}" type="pres">
      <dgm:prSet presAssocID="{60CFA0C7-FA67-4EC1-9B02-ADDC8DE0F2C8}" presName="sibSpaceTwo" presStyleCnt="0"/>
      <dgm:spPr/>
    </dgm:pt>
    <dgm:pt modelId="{D7763821-5F4E-4C53-BD6D-C19F63875A4A}" type="pres">
      <dgm:prSet presAssocID="{37E27C09-524D-4BBA-873B-D3BFDB850510}" presName="vertTwo" presStyleCnt="0"/>
      <dgm:spPr/>
    </dgm:pt>
    <dgm:pt modelId="{CAC240BF-8747-428E-8211-228C7A7BDCA1}" type="pres">
      <dgm:prSet presAssocID="{37E27C09-524D-4BBA-873B-D3BFDB850510}" presName="txTwo" presStyleLbl="node2" presStyleIdx="2" presStyleCnt="3">
        <dgm:presLayoutVars>
          <dgm:chPref val="3"/>
        </dgm:presLayoutVars>
      </dgm:prSet>
      <dgm:spPr/>
    </dgm:pt>
    <dgm:pt modelId="{9C57DFDB-21D1-4230-AED4-2DF961C4DF68}" type="pres">
      <dgm:prSet presAssocID="{37E27C09-524D-4BBA-873B-D3BFDB850510}" presName="parTransTwo" presStyleCnt="0"/>
      <dgm:spPr/>
    </dgm:pt>
    <dgm:pt modelId="{7D987D5E-0C23-4C40-9705-F6DAA37D661E}" type="pres">
      <dgm:prSet presAssocID="{37E27C09-524D-4BBA-873B-D3BFDB850510}" presName="horzTwo" presStyleCnt="0"/>
      <dgm:spPr/>
    </dgm:pt>
    <dgm:pt modelId="{901FA3C4-506E-49EB-B98B-FC04EFA87F96}" type="pres">
      <dgm:prSet presAssocID="{754BAC40-FB17-4B35-88B6-2E5F1FB6B93C}" presName="vertThree" presStyleCnt="0"/>
      <dgm:spPr/>
    </dgm:pt>
    <dgm:pt modelId="{E403A076-1DB1-4846-ABD8-5AFA17AD7988}" type="pres">
      <dgm:prSet presAssocID="{754BAC40-FB17-4B35-88B6-2E5F1FB6B93C}" presName="txThree" presStyleLbl="node3" presStyleIdx="4" presStyleCnt="8">
        <dgm:presLayoutVars>
          <dgm:chPref val="3"/>
        </dgm:presLayoutVars>
      </dgm:prSet>
      <dgm:spPr/>
    </dgm:pt>
    <dgm:pt modelId="{4AE7D58E-2D55-42ED-976B-41F109577A32}" type="pres">
      <dgm:prSet presAssocID="{754BAC40-FB17-4B35-88B6-2E5F1FB6B93C}" presName="horzThree" presStyleCnt="0"/>
      <dgm:spPr/>
    </dgm:pt>
    <dgm:pt modelId="{BDF2B67A-2E86-4942-A534-AE1AE6384E09}" type="pres">
      <dgm:prSet presAssocID="{0611CE3B-0B85-4BE2-B357-BE9470DE6975}" presName="sibSpaceThree" presStyleCnt="0"/>
      <dgm:spPr/>
    </dgm:pt>
    <dgm:pt modelId="{B700D0C2-254F-40DE-B1C1-4A64717667F3}" type="pres">
      <dgm:prSet presAssocID="{9FA6E4B8-0837-4B36-9F14-62A2760F97BE}" presName="vertThree" presStyleCnt="0"/>
      <dgm:spPr/>
    </dgm:pt>
    <dgm:pt modelId="{FF4183FD-E869-424B-B607-80B10D84161A}" type="pres">
      <dgm:prSet presAssocID="{9FA6E4B8-0837-4B36-9F14-62A2760F97BE}" presName="txThree" presStyleLbl="node3" presStyleIdx="5" presStyleCnt="8">
        <dgm:presLayoutVars>
          <dgm:chPref val="3"/>
        </dgm:presLayoutVars>
      </dgm:prSet>
      <dgm:spPr/>
    </dgm:pt>
    <dgm:pt modelId="{885A2FB5-3C3B-4D24-BBB8-22366BBEB43F}" type="pres">
      <dgm:prSet presAssocID="{9FA6E4B8-0837-4B36-9F14-62A2760F97BE}" presName="horzThree" presStyleCnt="0"/>
      <dgm:spPr/>
    </dgm:pt>
    <dgm:pt modelId="{D1E436CF-34B6-4844-9D55-C1FF8464338D}" type="pres">
      <dgm:prSet presAssocID="{3136CD3F-4E2F-46C6-ADD5-6D8D8FD74C5D}" presName="sibSpaceThree" presStyleCnt="0"/>
      <dgm:spPr/>
    </dgm:pt>
    <dgm:pt modelId="{F5228756-E95A-42FD-8D9A-41A99FFCAD64}" type="pres">
      <dgm:prSet presAssocID="{A4104DF9-6FCE-497E-9A54-B75924E4F25F}" presName="vertThree" presStyleCnt="0"/>
      <dgm:spPr/>
    </dgm:pt>
    <dgm:pt modelId="{E7779F1A-8D8A-40ED-A371-5C551E6D656C}" type="pres">
      <dgm:prSet presAssocID="{A4104DF9-6FCE-497E-9A54-B75924E4F25F}" presName="txThree" presStyleLbl="node3" presStyleIdx="6" presStyleCnt="8">
        <dgm:presLayoutVars>
          <dgm:chPref val="3"/>
        </dgm:presLayoutVars>
      </dgm:prSet>
      <dgm:spPr/>
    </dgm:pt>
    <dgm:pt modelId="{EB9CBC19-E7EA-4F9C-8947-CEA049145B81}" type="pres">
      <dgm:prSet presAssocID="{A4104DF9-6FCE-497E-9A54-B75924E4F25F}" presName="horzThree" presStyleCnt="0"/>
      <dgm:spPr/>
    </dgm:pt>
    <dgm:pt modelId="{20887009-15E6-4043-9C9B-838E863F5A1C}" type="pres">
      <dgm:prSet presAssocID="{4185CEBC-F2E5-4632-A4E8-79ECC069A48C}" presName="sibSpaceThree" presStyleCnt="0"/>
      <dgm:spPr/>
    </dgm:pt>
    <dgm:pt modelId="{0A28B961-4DEA-49BB-AEBC-BC691C06F52D}" type="pres">
      <dgm:prSet presAssocID="{BBB968B1-7D49-42BC-9C65-F138F7FD97A7}" presName="vertThree" presStyleCnt="0"/>
      <dgm:spPr/>
    </dgm:pt>
    <dgm:pt modelId="{1297C69E-A200-42BF-A3A3-8FB554C04D5E}" type="pres">
      <dgm:prSet presAssocID="{BBB968B1-7D49-42BC-9C65-F138F7FD97A7}" presName="txThree" presStyleLbl="node3" presStyleIdx="7" presStyleCnt="8">
        <dgm:presLayoutVars>
          <dgm:chPref val="3"/>
        </dgm:presLayoutVars>
      </dgm:prSet>
      <dgm:spPr/>
    </dgm:pt>
    <dgm:pt modelId="{5089D903-E720-4A3D-B8DD-C6B445A01B6D}" type="pres">
      <dgm:prSet presAssocID="{BBB968B1-7D49-42BC-9C65-F138F7FD97A7}" presName="horzThree" presStyleCnt="0"/>
      <dgm:spPr/>
    </dgm:pt>
  </dgm:ptLst>
  <dgm:cxnLst>
    <dgm:cxn modelId="{3015F30F-E1E4-48EE-B61C-A7B21A2CBACD}" type="presOf" srcId="{4050294D-EEBB-474D-8232-7D32BD017CFE}" destId="{2A5847E6-1B1E-47DB-930D-F8A5091ABF8D}" srcOrd="0" destOrd="0" presId="urn:microsoft.com/office/officeart/2005/8/layout/hierarchy4"/>
    <dgm:cxn modelId="{F5EB8E19-1FFB-4089-AA94-78E0CAB2C640}" srcId="{F9FA274A-011D-458F-9A73-BA8C3FF9B4EF}" destId="{37E27C09-524D-4BBA-873B-D3BFDB850510}" srcOrd="2" destOrd="0" parTransId="{D9576295-F367-45FE-8D68-2EF505DBAD59}" sibTransId="{F9A0B156-988C-4EF0-8B50-9CDC9AD89999}"/>
    <dgm:cxn modelId="{14BDAE2F-1A77-44CC-A3EF-BA7E9D1F0E5C}" srcId="{37E27C09-524D-4BBA-873B-D3BFDB850510}" destId="{A4104DF9-6FCE-497E-9A54-B75924E4F25F}" srcOrd="2" destOrd="0" parTransId="{7D4ABC1B-2025-4F04-A782-840FE676A1A1}" sibTransId="{4185CEBC-F2E5-4632-A4E8-79ECC069A48C}"/>
    <dgm:cxn modelId="{124AC535-C039-4E8D-9965-AB280E4CABE5}" srcId="{37E27C09-524D-4BBA-873B-D3BFDB850510}" destId="{754BAC40-FB17-4B35-88B6-2E5F1FB6B93C}" srcOrd="0" destOrd="0" parTransId="{524CAB3D-5603-4B12-872E-3EE4967CC613}" sibTransId="{0611CE3B-0B85-4BE2-B357-BE9470DE6975}"/>
    <dgm:cxn modelId="{30E14938-6D73-4D37-A009-23A2372C419F}" type="presOf" srcId="{F83A35FA-633C-41A3-963E-B83DD7461BBF}" destId="{84C7448A-0E7E-42CE-A89F-A1E754D4C8F0}" srcOrd="0" destOrd="0" presId="urn:microsoft.com/office/officeart/2005/8/layout/hierarchy4"/>
    <dgm:cxn modelId="{DAD89639-5A96-4BDA-9CCC-7B3A16985D84}" type="presOf" srcId="{9FA6E4B8-0837-4B36-9F14-62A2760F97BE}" destId="{FF4183FD-E869-424B-B607-80B10D84161A}" srcOrd="0" destOrd="0" presId="urn:microsoft.com/office/officeart/2005/8/layout/hierarchy4"/>
    <dgm:cxn modelId="{64AD253A-7A66-476A-BCC7-750CA7A883C4}" type="presOf" srcId="{D67804F2-6E86-483C-AFB3-EBFB66793BB9}" destId="{3034024E-D903-4873-978D-BD7A2FDA59E8}" srcOrd="0" destOrd="0" presId="urn:microsoft.com/office/officeart/2005/8/layout/hierarchy4"/>
    <dgm:cxn modelId="{92656D60-25EF-43E0-B816-CE505AC6E6AF}" srcId="{F9FA274A-011D-458F-9A73-BA8C3FF9B4EF}" destId="{91B7A49E-B8F1-4E9D-BA79-F6EA71A5E0B3}" srcOrd="0" destOrd="0" parTransId="{D21E701F-CC67-4F9A-B382-FF7228E6A588}" sibTransId="{0BB538B5-EBEE-4BE1-BAF8-FB907AED62C2}"/>
    <dgm:cxn modelId="{01CFB367-9C6F-4225-A5B4-30E43B2070D0}" srcId="{1034BCFE-8027-4B08-A04D-F5936D3A320E}" destId="{F83A35FA-633C-41A3-963E-B83DD7461BBF}" srcOrd="1" destOrd="0" parTransId="{A02C9CFC-A9DA-4631-A914-AB954E1A3193}" sibTransId="{A4F0A148-D800-4C13-B417-2F2830DF6E53}"/>
    <dgm:cxn modelId="{99832D7E-1142-4967-8575-331907A9A860}" type="presOf" srcId="{BBB968B1-7D49-42BC-9C65-F138F7FD97A7}" destId="{1297C69E-A200-42BF-A3A3-8FB554C04D5E}" srcOrd="0" destOrd="0" presId="urn:microsoft.com/office/officeart/2005/8/layout/hierarchy4"/>
    <dgm:cxn modelId="{3C73808E-E0C1-4447-BDC4-25FFA69322AA}" type="presOf" srcId="{91B7A49E-B8F1-4E9D-BA79-F6EA71A5E0B3}" destId="{9FAB477F-CD29-4211-8AD1-FA89A3E5A8C4}" srcOrd="0" destOrd="0" presId="urn:microsoft.com/office/officeart/2005/8/layout/hierarchy4"/>
    <dgm:cxn modelId="{7DB7A69D-2EC5-4783-A62D-BEA7F083D02B}" srcId="{91B7A49E-B8F1-4E9D-BA79-F6EA71A5E0B3}" destId="{4050294D-EEBB-474D-8232-7D32BD017CFE}" srcOrd="0" destOrd="0" parTransId="{D64DD47F-F40F-482F-8E36-43999C79DCD9}" sibTransId="{A348E5A2-F6A9-447E-AAFF-A457368F3FE8}"/>
    <dgm:cxn modelId="{7F429F9E-557F-495C-B06E-76407EEE5E98}" srcId="{37E27C09-524D-4BBA-873B-D3BFDB850510}" destId="{9FA6E4B8-0837-4B36-9F14-62A2760F97BE}" srcOrd="1" destOrd="0" parTransId="{30E71D99-842F-4391-AAAB-CC8CC08CB473}" sibTransId="{3136CD3F-4E2F-46C6-ADD5-6D8D8FD74C5D}"/>
    <dgm:cxn modelId="{B3DB31A2-58F9-4AE4-8F3A-9029D3284FFE}" srcId="{1034BCFE-8027-4B08-A04D-F5936D3A320E}" destId="{0739489B-01DA-4325-AC6C-B7DE1478FBBF}" srcOrd="0" destOrd="0" parTransId="{373B0238-D462-4A16-8C56-65F574B02836}" sibTransId="{8C904E60-AFD2-4123-86AF-80CDB7411203}"/>
    <dgm:cxn modelId="{0F34E0A3-C063-41AF-B6C7-4B929876918C}" srcId="{37E27C09-524D-4BBA-873B-D3BFDB850510}" destId="{BBB968B1-7D49-42BC-9C65-F138F7FD97A7}" srcOrd="3" destOrd="0" parTransId="{3E6C994A-B5EA-4005-B44C-3F8063FFD98A}" sibTransId="{4E764FDD-5A55-4D48-BC73-888341DBE1AC}"/>
    <dgm:cxn modelId="{69DB83B2-9AB5-48E8-84C5-8726B909DA3C}" srcId="{1034BCFE-8027-4B08-A04D-F5936D3A320E}" destId="{D67804F2-6E86-483C-AFB3-EBFB66793BB9}" srcOrd="2" destOrd="0" parTransId="{05C830A2-599A-44AB-891A-97C27BCEBC0E}" sibTransId="{391E02FE-8289-4FD0-9686-25CD98E93652}"/>
    <dgm:cxn modelId="{8FD52BB4-3F30-4481-8E17-B5C115AED732}" srcId="{5AEF05A7-6AF8-403F-B5CA-74DD23EF10B8}" destId="{F9FA274A-011D-458F-9A73-BA8C3FF9B4EF}" srcOrd="0" destOrd="0" parTransId="{1F1E8D1E-4904-43E8-B91B-8B686D5420A2}" sibTransId="{D5D6A870-B074-4CE6-8B37-482DDFA8E196}"/>
    <dgm:cxn modelId="{8A8736B6-B0CB-44F9-98EB-869A3BB1EDA1}" type="presOf" srcId="{37E27C09-524D-4BBA-873B-D3BFDB850510}" destId="{CAC240BF-8747-428E-8211-228C7A7BDCA1}" srcOrd="0" destOrd="0" presId="urn:microsoft.com/office/officeart/2005/8/layout/hierarchy4"/>
    <dgm:cxn modelId="{41E7BBC0-362A-456B-8012-23538D128C79}" srcId="{F9FA274A-011D-458F-9A73-BA8C3FF9B4EF}" destId="{1034BCFE-8027-4B08-A04D-F5936D3A320E}" srcOrd="1" destOrd="0" parTransId="{BD95B9CF-8384-4D04-81C3-D6ACA687D52A}" sibTransId="{60CFA0C7-FA67-4EC1-9B02-ADDC8DE0F2C8}"/>
    <dgm:cxn modelId="{39128BC4-9473-45D9-BF49-B1822DACEA88}" type="presOf" srcId="{754BAC40-FB17-4B35-88B6-2E5F1FB6B93C}" destId="{E403A076-1DB1-4846-ABD8-5AFA17AD7988}" srcOrd="0" destOrd="0" presId="urn:microsoft.com/office/officeart/2005/8/layout/hierarchy4"/>
    <dgm:cxn modelId="{6F863ACF-ED01-4866-B199-E7B70A9F6412}" type="presOf" srcId="{F9FA274A-011D-458F-9A73-BA8C3FF9B4EF}" destId="{77B76449-9EDA-44AA-92F4-4F6768A3E634}" srcOrd="0" destOrd="0" presId="urn:microsoft.com/office/officeart/2005/8/layout/hierarchy4"/>
    <dgm:cxn modelId="{0D5EB7E7-5E5A-473A-A8CE-8202B478B8F9}" type="presOf" srcId="{A4104DF9-6FCE-497E-9A54-B75924E4F25F}" destId="{E7779F1A-8D8A-40ED-A371-5C551E6D656C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E67BC7F7-47D9-41AC-A859-05605BA6FB70}" type="presOf" srcId="{1034BCFE-8027-4B08-A04D-F5936D3A320E}" destId="{56CF92E6-9242-4EBD-BE4D-A9F22AE4A02E}" srcOrd="0" destOrd="0" presId="urn:microsoft.com/office/officeart/2005/8/layout/hierarchy4"/>
    <dgm:cxn modelId="{B9C3E9FB-86BC-45BF-9572-2D09D78D358C}" type="presOf" srcId="{0739489B-01DA-4325-AC6C-B7DE1478FBBF}" destId="{E5358BB4-BF78-4250-AC9E-FF5042A103B6}" srcOrd="0" destOrd="0" presId="urn:microsoft.com/office/officeart/2005/8/layout/hierarchy4"/>
    <dgm:cxn modelId="{ED9A2E93-7524-4B63-AD5E-BA5B6677DE4B}" type="presParOf" srcId="{17E6C104-00BE-4E62-A74D-EAE7450E593F}" destId="{484C79CD-960C-4474-8F68-4F6DC4E965D5}" srcOrd="0" destOrd="0" presId="urn:microsoft.com/office/officeart/2005/8/layout/hierarchy4"/>
    <dgm:cxn modelId="{895AE7AE-DFE9-417B-BB2F-5F19E8826524}" type="presParOf" srcId="{484C79CD-960C-4474-8F68-4F6DC4E965D5}" destId="{77B76449-9EDA-44AA-92F4-4F6768A3E634}" srcOrd="0" destOrd="0" presId="urn:microsoft.com/office/officeart/2005/8/layout/hierarchy4"/>
    <dgm:cxn modelId="{A82B8218-736F-4745-8675-621D3801FC88}" type="presParOf" srcId="{484C79CD-960C-4474-8F68-4F6DC4E965D5}" destId="{D7805ECA-E558-4197-B863-64279A5F3C2D}" srcOrd="1" destOrd="0" presId="urn:microsoft.com/office/officeart/2005/8/layout/hierarchy4"/>
    <dgm:cxn modelId="{C69E3E00-6DBC-44C3-9E39-59C070D11E57}" type="presParOf" srcId="{484C79CD-960C-4474-8F68-4F6DC4E965D5}" destId="{56D4EB5B-1808-4D22-945F-7E0B30B5F829}" srcOrd="2" destOrd="0" presId="urn:microsoft.com/office/officeart/2005/8/layout/hierarchy4"/>
    <dgm:cxn modelId="{FE4FB2A3-C9B4-407B-AC15-88624212CD2F}" type="presParOf" srcId="{56D4EB5B-1808-4D22-945F-7E0B30B5F829}" destId="{F797EA9F-01AB-44F9-A39D-3EA2D3D68B76}" srcOrd="0" destOrd="0" presId="urn:microsoft.com/office/officeart/2005/8/layout/hierarchy4"/>
    <dgm:cxn modelId="{8638927E-C643-46D7-9CF0-662B7E7BD9C7}" type="presParOf" srcId="{F797EA9F-01AB-44F9-A39D-3EA2D3D68B76}" destId="{9FAB477F-CD29-4211-8AD1-FA89A3E5A8C4}" srcOrd="0" destOrd="0" presId="urn:microsoft.com/office/officeart/2005/8/layout/hierarchy4"/>
    <dgm:cxn modelId="{34F61334-7EDD-4610-BFBA-77D20EB3540B}" type="presParOf" srcId="{F797EA9F-01AB-44F9-A39D-3EA2D3D68B76}" destId="{194852A7-67DD-46B1-BC9A-564544F3578C}" srcOrd="1" destOrd="0" presId="urn:microsoft.com/office/officeart/2005/8/layout/hierarchy4"/>
    <dgm:cxn modelId="{75DFA10A-610C-4E3D-8E08-DDBE3DF0AFCF}" type="presParOf" srcId="{F797EA9F-01AB-44F9-A39D-3EA2D3D68B76}" destId="{2D5DD115-B91A-41F0-8A6D-478B01643FAE}" srcOrd="2" destOrd="0" presId="urn:microsoft.com/office/officeart/2005/8/layout/hierarchy4"/>
    <dgm:cxn modelId="{46546B6E-A574-4F5C-8B6A-D51AFED5704F}" type="presParOf" srcId="{2D5DD115-B91A-41F0-8A6D-478B01643FAE}" destId="{83E35C87-E6CA-4017-9673-BC030CC0814B}" srcOrd="0" destOrd="0" presId="urn:microsoft.com/office/officeart/2005/8/layout/hierarchy4"/>
    <dgm:cxn modelId="{4849BA39-F609-4755-9720-C3405708404D}" type="presParOf" srcId="{83E35C87-E6CA-4017-9673-BC030CC0814B}" destId="{2A5847E6-1B1E-47DB-930D-F8A5091ABF8D}" srcOrd="0" destOrd="0" presId="urn:microsoft.com/office/officeart/2005/8/layout/hierarchy4"/>
    <dgm:cxn modelId="{628E92F1-9411-43D3-84CA-C3640D42A225}" type="presParOf" srcId="{83E35C87-E6CA-4017-9673-BC030CC0814B}" destId="{B63B391B-0D78-455D-AA9F-B2EA3B76FA3E}" srcOrd="1" destOrd="0" presId="urn:microsoft.com/office/officeart/2005/8/layout/hierarchy4"/>
    <dgm:cxn modelId="{ADA7FDF6-A554-4D25-B268-805C6E2C18E6}" type="presParOf" srcId="{56D4EB5B-1808-4D22-945F-7E0B30B5F829}" destId="{8304F097-4C8B-46A6-AA65-50F80BEF4948}" srcOrd="1" destOrd="0" presId="urn:microsoft.com/office/officeart/2005/8/layout/hierarchy4"/>
    <dgm:cxn modelId="{19422051-3EED-4208-895C-35AB4C6BEABC}" type="presParOf" srcId="{56D4EB5B-1808-4D22-945F-7E0B30B5F829}" destId="{6E9A074C-6EE4-4DA1-909C-8847A0415471}" srcOrd="2" destOrd="0" presId="urn:microsoft.com/office/officeart/2005/8/layout/hierarchy4"/>
    <dgm:cxn modelId="{2176D311-AE6C-403A-A228-C216EBE846B0}" type="presParOf" srcId="{6E9A074C-6EE4-4DA1-909C-8847A0415471}" destId="{56CF92E6-9242-4EBD-BE4D-A9F22AE4A02E}" srcOrd="0" destOrd="0" presId="urn:microsoft.com/office/officeart/2005/8/layout/hierarchy4"/>
    <dgm:cxn modelId="{E69D4A16-58B4-4395-B8FA-4429BF95A55E}" type="presParOf" srcId="{6E9A074C-6EE4-4DA1-909C-8847A0415471}" destId="{5B56435C-623A-45A0-BD0D-64DFED2D707E}" srcOrd="1" destOrd="0" presId="urn:microsoft.com/office/officeart/2005/8/layout/hierarchy4"/>
    <dgm:cxn modelId="{31BB1A5F-1B13-43A9-B9FE-8861700BC9A0}" type="presParOf" srcId="{6E9A074C-6EE4-4DA1-909C-8847A0415471}" destId="{497A9915-C944-4326-A1E1-0CE33EBC4E25}" srcOrd="2" destOrd="0" presId="urn:microsoft.com/office/officeart/2005/8/layout/hierarchy4"/>
    <dgm:cxn modelId="{7F3294C0-34E3-4493-BF24-0959C724B2F7}" type="presParOf" srcId="{497A9915-C944-4326-A1E1-0CE33EBC4E25}" destId="{DC01F56B-DB90-404C-B294-0EE5459726A9}" srcOrd="0" destOrd="0" presId="urn:microsoft.com/office/officeart/2005/8/layout/hierarchy4"/>
    <dgm:cxn modelId="{06B9615E-6EC7-4BA6-A20E-1E340C9DF0C8}" type="presParOf" srcId="{DC01F56B-DB90-404C-B294-0EE5459726A9}" destId="{E5358BB4-BF78-4250-AC9E-FF5042A103B6}" srcOrd="0" destOrd="0" presId="urn:microsoft.com/office/officeart/2005/8/layout/hierarchy4"/>
    <dgm:cxn modelId="{6404A39C-2C82-40EC-8836-B249F9E54595}" type="presParOf" srcId="{DC01F56B-DB90-404C-B294-0EE5459726A9}" destId="{D3C05C86-8123-4008-A182-C3432DA6755A}" srcOrd="1" destOrd="0" presId="urn:microsoft.com/office/officeart/2005/8/layout/hierarchy4"/>
    <dgm:cxn modelId="{EEB7751B-28D6-46F8-99FC-3EFC9326D20F}" type="presParOf" srcId="{497A9915-C944-4326-A1E1-0CE33EBC4E25}" destId="{A3420755-C87E-481A-A51D-A27371262266}" srcOrd="1" destOrd="0" presId="urn:microsoft.com/office/officeart/2005/8/layout/hierarchy4"/>
    <dgm:cxn modelId="{EB443B62-EDB4-4A3A-BC43-41412EAB113F}" type="presParOf" srcId="{497A9915-C944-4326-A1E1-0CE33EBC4E25}" destId="{60606E63-7D8F-4EF7-B5BF-A0AA91549E8D}" srcOrd="2" destOrd="0" presId="urn:microsoft.com/office/officeart/2005/8/layout/hierarchy4"/>
    <dgm:cxn modelId="{74089D33-5D6D-46CA-9548-0DDABF2A2534}" type="presParOf" srcId="{60606E63-7D8F-4EF7-B5BF-A0AA91549E8D}" destId="{84C7448A-0E7E-42CE-A89F-A1E754D4C8F0}" srcOrd="0" destOrd="0" presId="urn:microsoft.com/office/officeart/2005/8/layout/hierarchy4"/>
    <dgm:cxn modelId="{7E1F2B2C-C155-48D3-B030-4BA55CAD1105}" type="presParOf" srcId="{60606E63-7D8F-4EF7-B5BF-A0AA91549E8D}" destId="{862CA531-99BE-4295-BE8B-7B24681722C1}" srcOrd="1" destOrd="0" presId="urn:microsoft.com/office/officeart/2005/8/layout/hierarchy4"/>
    <dgm:cxn modelId="{1EEF857A-4285-485C-A398-359BDB6BA394}" type="presParOf" srcId="{497A9915-C944-4326-A1E1-0CE33EBC4E25}" destId="{7C8AEC50-4284-49FB-9D13-BD249350DE1D}" srcOrd="3" destOrd="0" presId="urn:microsoft.com/office/officeart/2005/8/layout/hierarchy4"/>
    <dgm:cxn modelId="{3A81C37F-1E21-4FF7-8C06-2289B76ECABA}" type="presParOf" srcId="{497A9915-C944-4326-A1E1-0CE33EBC4E25}" destId="{0970F5AD-19AB-41CA-9379-47C3A45C8EB2}" srcOrd="4" destOrd="0" presId="urn:microsoft.com/office/officeart/2005/8/layout/hierarchy4"/>
    <dgm:cxn modelId="{69EAB107-5997-4157-9125-1B4930DC300F}" type="presParOf" srcId="{0970F5AD-19AB-41CA-9379-47C3A45C8EB2}" destId="{3034024E-D903-4873-978D-BD7A2FDA59E8}" srcOrd="0" destOrd="0" presId="urn:microsoft.com/office/officeart/2005/8/layout/hierarchy4"/>
    <dgm:cxn modelId="{147352BC-9E0D-4C31-BD69-A9D3F5BB9E41}" type="presParOf" srcId="{0970F5AD-19AB-41CA-9379-47C3A45C8EB2}" destId="{5CE72A6F-A5BB-480E-974C-733AB511638D}" srcOrd="1" destOrd="0" presId="urn:microsoft.com/office/officeart/2005/8/layout/hierarchy4"/>
    <dgm:cxn modelId="{045CC058-79D2-4CB9-900D-412A89E423C2}" type="presParOf" srcId="{56D4EB5B-1808-4D22-945F-7E0B30B5F829}" destId="{180C09B5-DF33-442B-98E6-B8B8CD77DDE9}" srcOrd="3" destOrd="0" presId="urn:microsoft.com/office/officeart/2005/8/layout/hierarchy4"/>
    <dgm:cxn modelId="{20896A65-B095-49F6-8A14-69EA493677EB}" type="presParOf" srcId="{56D4EB5B-1808-4D22-945F-7E0B30B5F829}" destId="{D7763821-5F4E-4C53-BD6D-C19F63875A4A}" srcOrd="4" destOrd="0" presId="urn:microsoft.com/office/officeart/2005/8/layout/hierarchy4"/>
    <dgm:cxn modelId="{F52834D2-6E8A-48EE-A403-61B839EB5DA8}" type="presParOf" srcId="{D7763821-5F4E-4C53-BD6D-C19F63875A4A}" destId="{CAC240BF-8747-428E-8211-228C7A7BDCA1}" srcOrd="0" destOrd="0" presId="urn:microsoft.com/office/officeart/2005/8/layout/hierarchy4"/>
    <dgm:cxn modelId="{608F6966-4D9F-4DF7-8AB6-E223D9B672B7}" type="presParOf" srcId="{D7763821-5F4E-4C53-BD6D-C19F63875A4A}" destId="{9C57DFDB-21D1-4230-AED4-2DF961C4DF68}" srcOrd="1" destOrd="0" presId="urn:microsoft.com/office/officeart/2005/8/layout/hierarchy4"/>
    <dgm:cxn modelId="{94674AAA-C1A3-44D2-85AB-B42C690C31AF}" type="presParOf" srcId="{D7763821-5F4E-4C53-BD6D-C19F63875A4A}" destId="{7D987D5E-0C23-4C40-9705-F6DAA37D661E}" srcOrd="2" destOrd="0" presId="urn:microsoft.com/office/officeart/2005/8/layout/hierarchy4"/>
    <dgm:cxn modelId="{48D90B36-4F43-45E9-932A-4D720203483F}" type="presParOf" srcId="{7D987D5E-0C23-4C40-9705-F6DAA37D661E}" destId="{901FA3C4-506E-49EB-B98B-FC04EFA87F96}" srcOrd="0" destOrd="0" presId="urn:microsoft.com/office/officeart/2005/8/layout/hierarchy4"/>
    <dgm:cxn modelId="{E1C9C31A-C43C-4D2B-88F8-AB79F853B462}" type="presParOf" srcId="{901FA3C4-506E-49EB-B98B-FC04EFA87F96}" destId="{E403A076-1DB1-4846-ABD8-5AFA17AD7988}" srcOrd="0" destOrd="0" presId="urn:microsoft.com/office/officeart/2005/8/layout/hierarchy4"/>
    <dgm:cxn modelId="{3F5E8763-7A5D-4BF0-A952-595F80A83838}" type="presParOf" srcId="{901FA3C4-506E-49EB-B98B-FC04EFA87F96}" destId="{4AE7D58E-2D55-42ED-976B-41F109577A32}" srcOrd="1" destOrd="0" presId="urn:microsoft.com/office/officeart/2005/8/layout/hierarchy4"/>
    <dgm:cxn modelId="{5EDD82E5-94E5-4B86-A19F-73E963FD3B66}" type="presParOf" srcId="{7D987D5E-0C23-4C40-9705-F6DAA37D661E}" destId="{BDF2B67A-2E86-4942-A534-AE1AE6384E09}" srcOrd="1" destOrd="0" presId="urn:microsoft.com/office/officeart/2005/8/layout/hierarchy4"/>
    <dgm:cxn modelId="{3AFABC6F-6F87-495B-867E-8E3EC0136D29}" type="presParOf" srcId="{7D987D5E-0C23-4C40-9705-F6DAA37D661E}" destId="{B700D0C2-254F-40DE-B1C1-4A64717667F3}" srcOrd="2" destOrd="0" presId="urn:microsoft.com/office/officeart/2005/8/layout/hierarchy4"/>
    <dgm:cxn modelId="{72186D99-CFA3-4D74-AE36-31D21F9611DF}" type="presParOf" srcId="{B700D0C2-254F-40DE-B1C1-4A64717667F3}" destId="{FF4183FD-E869-424B-B607-80B10D84161A}" srcOrd="0" destOrd="0" presId="urn:microsoft.com/office/officeart/2005/8/layout/hierarchy4"/>
    <dgm:cxn modelId="{A567B69F-D84A-432C-AD4B-32169F1F411E}" type="presParOf" srcId="{B700D0C2-254F-40DE-B1C1-4A64717667F3}" destId="{885A2FB5-3C3B-4D24-BBB8-22366BBEB43F}" srcOrd="1" destOrd="0" presId="urn:microsoft.com/office/officeart/2005/8/layout/hierarchy4"/>
    <dgm:cxn modelId="{B29D519D-5BC7-4CC7-8280-6CC386930C9F}" type="presParOf" srcId="{7D987D5E-0C23-4C40-9705-F6DAA37D661E}" destId="{D1E436CF-34B6-4844-9D55-C1FF8464338D}" srcOrd="3" destOrd="0" presId="urn:microsoft.com/office/officeart/2005/8/layout/hierarchy4"/>
    <dgm:cxn modelId="{13A3FCB5-9A92-41EE-A45F-48C6330BFA8A}" type="presParOf" srcId="{7D987D5E-0C23-4C40-9705-F6DAA37D661E}" destId="{F5228756-E95A-42FD-8D9A-41A99FFCAD64}" srcOrd="4" destOrd="0" presId="urn:microsoft.com/office/officeart/2005/8/layout/hierarchy4"/>
    <dgm:cxn modelId="{B34FF4D1-377E-49E8-BB76-81592D06C351}" type="presParOf" srcId="{F5228756-E95A-42FD-8D9A-41A99FFCAD64}" destId="{E7779F1A-8D8A-40ED-A371-5C551E6D656C}" srcOrd="0" destOrd="0" presId="urn:microsoft.com/office/officeart/2005/8/layout/hierarchy4"/>
    <dgm:cxn modelId="{67226BF9-52AD-45B9-8149-4236CC5070E2}" type="presParOf" srcId="{F5228756-E95A-42FD-8D9A-41A99FFCAD64}" destId="{EB9CBC19-E7EA-4F9C-8947-CEA049145B81}" srcOrd="1" destOrd="0" presId="urn:microsoft.com/office/officeart/2005/8/layout/hierarchy4"/>
    <dgm:cxn modelId="{E6CBD82B-5C44-46BF-89FE-CA98D6692A53}" type="presParOf" srcId="{7D987D5E-0C23-4C40-9705-F6DAA37D661E}" destId="{20887009-15E6-4043-9C9B-838E863F5A1C}" srcOrd="5" destOrd="0" presId="urn:microsoft.com/office/officeart/2005/8/layout/hierarchy4"/>
    <dgm:cxn modelId="{7131F399-3D50-4C05-A196-2DE0A7A17B38}" type="presParOf" srcId="{7D987D5E-0C23-4C40-9705-F6DAA37D661E}" destId="{0A28B961-4DEA-49BB-AEBC-BC691C06F52D}" srcOrd="6" destOrd="0" presId="urn:microsoft.com/office/officeart/2005/8/layout/hierarchy4"/>
    <dgm:cxn modelId="{1426DE70-C6CD-4678-A289-E545094AB5C2}" type="presParOf" srcId="{0A28B961-4DEA-49BB-AEBC-BC691C06F52D}" destId="{1297C69E-A200-42BF-A3A3-8FB554C04D5E}" srcOrd="0" destOrd="0" presId="urn:microsoft.com/office/officeart/2005/8/layout/hierarchy4"/>
    <dgm:cxn modelId="{B70DC5B8-1FF5-47D5-ACA5-E4AC0029E033}" type="presParOf" srcId="{0A28B961-4DEA-49BB-AEBC-BC691C06F52D}" destId="{5089D903-E720-4A3D-B8DD-C6B445A01B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5C82952-7BC4-400D-B911-8495C08566B6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3D3264-B23B-4416-B2DD-F910AAF1B12F}" type="par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D4F9BE7E-1517-47CF-A8D8-309FE6BC7FD8}" type="sibTrans" cxnId="{0088B40F-E33A-47F7-BB77-FD319AE08BE6}">
      <dgm:prSet/>
      <dgm:spPr/>
      <dgm:t>
        <a:bodyPr/>
        <a:lstStyle/>
        <a:p>
          <a:endParaRPr lang="zh-CN" altLang="en-US"/>
        </a:p>
      </dgm:t>
    </dgm:pt>
    <dgm:pt modelId="{CF274F84-C7EB-4661-A8FC-BB7290E534CC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1577C0DD-51CE-4209-AC20-8ABE96C2F292}" type="par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F52DCFDD-669D-423E-9AA8-6C8FBAF1CE35}" type="sibTrans" cxnId="{5375F2AB-EA03-4423-92A4-3153AFFF8CD4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ECF443-1800-4979-85A6-774E6B2FC8CD}" type="pres">
      <dgm:prSet presAssocID="{C5C82952-7BC4-400D-B911-8495C08566B6}" presName="vertOne" presStyleCnt="0"/>
      <dgm:spPr/>
    </dgm:pt>
    <dgm:pt modelId="{D7063632-AD7E-4915-8301-30C31BA9FC0C}" type="pres">
      <dgm:prSet presAssocID="{C5C82952-7BC4-400D-B911-8495C08566B6}" presName="txOne" presStyleLbl="node0" presStyleIdx="0" presStyleCnt="1">
        <dgm:presLayoutVars>
          <dgm:chPref val="3"/>
        </dgm:presLayoutVars>
      </dgm:prSet>
      <dgm:spPr/>
    </dgm:pt>
    <dgm:pt modelId="{24CEFDE5-252A-49B9-A6C3-FDE988ECF3E6}" type="pres">
      <dgm:prSet presAssocID="{C5C82952-7BC4-400D-B911-8495C08566B6}" presName="parTransOne" presStyleCnt="0"/>
      <dgm:spPr/>
    </dgm:pt>
    <dgm:pt modelId="{697EA0AF-3E6D-4730-9271-0AF157C77D00}" type="pres">
      <dgm:prSet presAssocID="{C5C82952-7BC4-400D-B911-8495C08566B6}" presName="horzOne" presStyleCnt="0"/>
      <dgm:spPr/>
    </dgm:pt>
    <dgm:pt modelId="{0C2CC19D-9432-444C-84B1-1DAD0D66D038}" type="pres">
      <dgm:prSet presAssocID="{CF274F84-C7EB-4661-A8FC-BB7290E534CC}" presName="vertTwo" presStyleCnt="0"/>
      <dgm:spPr/>
    </dgm:pt>
    <dgm:pt modelId="{60F73ED2-A968-4FBF-A602-14E8F0C82DD1}" type="pres">
      <dgm:prSet presAssocID="{CF274F84-C7EB-4661-A8FC-BB7290E534CC}" presName="txTwo" presStyleLbl="node2" presStyleIdx="0" presStyleCnt="1">
        <dgm:presLayoutVars>
          <dgm:chPref val="3"/>
        </dgm:presLayoutVars>
      </dgm:prSet>
      <dgm:spPr/>
    </dgm:pt>
    <dgm:pt modelId="{64A6FF00-6D3F-4451-A025-AB5FBF9EE91A}" type="pres">
      <dgm:prSet presAssocID="{CF274F84-C7EB-4661-A8FC-BB7290E534CC}" presName="horzTwo" presStyleCnt="0"/>
      <dgm:spPr/>
    </dgm:pt>
  </dgm:ptLst>
  <dgm:cxnLst>
    <dgm:cxn modelId="{0088B40F-E33A-47F7-BB77-FD319AE08BE6}" srcId="{5AEF05A7-6AF8-403F-B5CA-74DD23EF10B8}" destId="{C5C82952-7BC4-400D-B911-8495C08566B6}" srcOrd="0" destOrd="0" parTransId="{753D3264-B23B-4416-B2DD-F910AAF1B12F}" sibTransId="{D4F9BE7E-1517-47CF-A8D8-309FE6BC7FD8}"/>
    <dgm:cxn modelId="{78FE7F27-B48A-420D-9494-189C575E047F}" type="presOf" srcId="{C5C82952-7BC4-400D-B911-8495C08566B6}" destId="{D7063632-AD7E-4915-8301-30C31BA9FC0C}" srcOrd="0" destOrd="0" presId="urn:microsoft.com/office/officeart/2005/8/layout/hierarchy4"/>
    <dgm:cxn modelId="{DB963AAB-B9B3-4A01-A124-141D11E9EF26}" type="presOf" srcId="{CF274F84-C7EB-4661-A8FC-BB7290E534CC}" destId="{60F73ED2-A968-4FBF-A602-14E8F0C82DD1}" srcOrd="0" destOrd="0" presId="urn:microsoft.com/office/officeart/2005/8/layout/hierarchy4"/>
    <dgm:cxn modelId="{5375F2AB-EA03-4423-92A4-3153AFFF8CD4}" srcId="{C5C82952-7BC4-400D-B911-8495C08566B6}" destId="{CF274F84-C7EB-4661-A8FC-BB7290E534CC}" srcOrd="0" destOrd="0" parTransId="{1577C0DD-51CE-4209-AC20-8ABE96C2F292}" sibTransId="{F52DCFDD-669D-423E-9AA8-6C8FBAF1CE35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591D6647-21DF-4120-9948-7CD70C561608}" type="presParOf" srcId="{17E6C104-00BE-4E62-A74D-EAE7450E593F}" destId="{73ECF443-1800-4979-85A6-774E6B2FC8CD}" srcOrd="0" destOrd="0" presId="urn:microsoft.com/office/officeart/2005/8/layout/hierarchy4"/>
    <dgm:cxn modelId="{3EA088F6-875D-45CC-8901-CD57C834F503}" type="presParOf" srcId="{73ECF443-1800-4979-85A6-774E6B2FC8CD}" destId="{D7063632-AD7E-4915-8301-30C31BA9FC0C}" srcOrd="0" destOrd="0" presId="urn:microsoft.com/office/officeart/2005/8/layout/hierarchy4"/>
    <dgm:cxn modelId="{921F461C-7F66-4A32-A570-C6798CC95342}" type="presParOf" srcId="{73ECF443-1800-4979-85A6-774E6B2FC8CD}" destId="{24CEFDE5-252A-49B9-A6C3-FDE988ECF3E6}" srcOrd="1" destOrd="0" presId="urn:microsoft.com/office/officeart/2005/8/layout/hierarchy4"/>
    <dgm:cxn modelId="{FA53A940-8267-460B-A61E-682E24FDF6D6}" type="presParOf" srcId="{73ECF443-1800-4979-85A6-774E6B2FC8CD}" destId="{697EA0AF-3E6D-4730-9271-0AF157C77D00}" srcOrd="2" destOrd="0" presId="urn:microsoft.com/office/officeart/2005/8/layout/hierarchy4"/>
    <dgm:cxn modelId="{10F02B21-CF40-4B6E-8C11-CE6A2CAD5E29}" type="presParOf" srcId="{697EA0AF-3E6D-4730-9271-0AF157C77D00}" destId="{0C2CC19D-9432-444C-84B1-1DAD0D66D038}" srcOrd="0" destOrd="0" presId="urn:microsoft.com/office/officeart/2005/8/layout/hierarchy4"/>
    <dgm:cxn modelId="{52185891-130C-40AC-B2D1-895D4635469A}" type="presParOf" srcId="{0C2CC19D-9432-444C-84B1-1DAD0D66D038}" destId="{60F73ED2-A968-4FBF-A602-14E8F0C82DD1}" srcOrd="0" destOrd="0" presId="urn:microsoft.com/office/officeart/2005/8/layout/hierarchy4"/>
    <dgm:cxn modelId="{8365E83D-66D9-44AB-9AD9-F5E4E6C1D74C}" type="presParOf" srcId="{0C2CC19D-9432-444C-84B1-1DAD0D66D038}" destId="{64A6FF00-6D3F-4451-A025-AB5FBF9EE9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FF000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0F307EF-AB6A-43D3-A306-FF5DB4E5274F}" type="sib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29ACE41-9554-4FD4-8EB3-2E74C8573A14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4C4163CE-CF31-4404-9049-8F003B95952A}" type="sib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9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/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/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9">
        <dgm:presLayoutVars>
          <dgm:chPref val="3"/>
        </dgm:presLayoutVars>
      </dgm:prSet>
      <dgm:spPr/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9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9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9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/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/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5" presStyleCnt="9">
        <dgm:presLayoutVars>
          <dgm:chPref val="3"/>
        </dgm:presLayoutVars>
      </dgm:prSet>
      <dgm:spPr/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6" presStyleCnt="9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7" presStyleCnt="9">
        <dgm:presLayoutVars>
          <dgm:chPref val="3"/>
        </dgm:presLayoutVars>
      </dgm:prSet>
      <dgm:spPr/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/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/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/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8" presStyleCnt="9">
        <dgm:presLayoutVars>
          <dgm:chPref val="3"/>
        </dgm:presLayoutVars>
      </dgm:prSet>
      <dgm:spPr/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9D33D1C-3F7D-4118-AB99-930CA508434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E1F463E-879F-4901-9E0C-12BB6E9752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gm:t>
    </dgm:pt>
    <dgm:pt modelId="{D0202B4C-D9B1-43F0-9318-35C97040D37E}" type="par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C7D4D668-AF58-4239-A08B-C4AE9C53F9DC}" type="sibTrans" cxnId="{BBDA7C21-EC73-4402-A3ED-536B029B8F09}">
      <dgm:prSet/>
      <dgm:spPr/>
      <dgm:t>
        <a:bodyPr/>
        <a:lstStyle/>
        <a:p>
          <a:endParaRPr lang="zh-CN" altLang="en-US"/>
        </a:p>
      </dgm:t>
    </dgm:pt>
    <dgm:pt modelId="{03A61212-838D-4DB2-A9F4-CB9D4CBB986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平台开发人员，酌情增减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CB152D3-3341-481D-9E60-093722E5F194}" type="par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10F80FE8-2BD8-432B-B142-F618355E3B96}" type="sibTrans" cxnId="{69378E51-9158-4235-8D8C-35BCCFA3C30C}">
      <dgm:prSet/>
      <dgm:spPr/>
      <dgm:t>
        <a:bodyPr/>
        <a:lstStyle/>
        <a:p>
          <a:endParaRPr lang="zh-CN" altLang="en-US"/>
        </a:p>
      </dgm:t>
    </dgm:pt>
    <dgm:pt modelId="{CCCA1D76-F6AC-45FA-9013-5F2C5B1E35A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gm:t>
    </dgm:pt>
    <dgm:pt modelId="{94C368BE-81AA-4F35-B920-6E1D455FFCE3}" type="par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F710B3F6-769D-4E24-80D0-B97F0CDDD38E}" type="sibTrans" cxnId="{EC826E3C-CB2D-42DB-9180-1ECE8C5A1B95}">
      <dgm:prSet/>
      <dgm:spPr/>
      <dgm:t>
        <a:bodyPr/>
        <a:lstStyle/>
        <a:p>
          <a:endParaRPr lang="zh-CN" altLang="en-US"/>
        </a:p>
      </dgm:t>
    </dgm:pt>
    <dgm:pt modelId="{78DC8FF4-E738-4CE5-9144-F6DD2B70D18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9650516-F1CF-4282-A869-3BB13DE22EE5}" type="par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69C7BB7D-21D8-4396-93F6-BB966713E187}" type="sibTrans" cxnId="{543BD0F9-599B-4CA3-9957-056C78250E97}">
      <dgm:prSet/>
      <dgm:spPr/>
      <dgm:t>
        <a:bodyPr/>
        <a:lstStyle/>
        <a:p>
          <a:endParaRPr lang="zh-CN" altLang="en-US"/>
        </a:p>
      </dgm:t>
    </dgm:pt>
    <dgm:pt modelId="{96CC3717-17F5-4E14-AC8C-49A67E2B524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F35AFA1-A5AE-4AB7-8D63-5916718EBC32}" type="par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3F6E0623-F816-425C-8DFE-A27D4C56F40E}" type="sibTrans" cxnId="{1C1BBA1A-6D38-4B47-B9DE-226B1B50F5C4}">
      <dgm:prSet/>
      <dgm:spPr/>
      <dgm:t>
        <a:bodyPr/>
        <a:lstStyle/>
        <a:p>
          <a:endParaRPr lang="zh-CN" altLang="en-US"/>
        </a:p>
      </dgm:t>
    </dgm:pt>
    <dgm:pt modelId="{894DC6C4-2A6C-42E9-A313-259F7CF757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88C84C-3F65-4BB1-8537-C3E3B2F3E202}" type="par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6CC2725A-48DD-4411-A5CD-DDC25CCDDB14}" type="sibTrans" cxnId="{B2B435B3-70D6-40C1-A7D0-ACC8B9E10674}">
      <dgm:prSet/>
      <dgm:spPr/>
      <dgm:t>
        <a:bodyPr/>
        <a:lstStyle/>
        <a:p>
          <a:endParaRPr lang="zh-CN" altLang="en-US"/>
        </a:p>
      </dgm:t>
    </dgm:pt>
    <dgm:pt modelId="{AAC3CDCE-E49B-44FF-9D71-B87DEE460A67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47C9785-193A-44C3-8743-67726AD915A3}" type="par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378AF52F-6A4E-480C-B400-9B47C81BC62A}" type="sibTrans" cxnId="{FAE4CD7E-13E9-4B9E-A847-C8221E64D767}">
      <dgm:prSet/>
      <dgm:spPr/>
      <dgm:t>
        <a:bodyPr/>
        <a:lstStyle/>
        <a:p>
          <a:endParaRPr lang="zh-CN" altLang="en-US"/>
        </a:p>
      </dgm:t>
    </dgm:pt>
    <dgm:pt modelId="{C0E0AC20-DFE0-4CE5-BF96-24957DD1AF4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FC7121-56AA-4D88-8C85-4CADDAF6581F}" type="par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321165A1-F352-4658-977B-C9C79830DAF2}" type="sibTrans" cxnId="{F610B600-0B63-4450-9621-3EBB761E73D4}">
      <dgm:prSet/>
      <dgm:spPr/>
      <dgm:t>
        <a:bodyPr/>
        <a:lstStyle/>
        <a:p>
          <a:endParaRPr lang="zh-CN" altLang="en-US"/>
        </a:p>
      </dgm:t>
    </dgm:pt>
    <dgm:pt modelId="{8CD9A00C-D32A-4CB5-9D96-0694D210E8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3F680FF-61C7-4E3C-B263-9932A3FA6182}" type="par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7BA25FF9-DB56-4F67-B7CD-80F44B16F633}" type="sibTrans" cxnId="{95A9D21D-27DA-4368-AEB2-16F84F896F9A}">
      <dgm:prSet/>
      <dgm:spPr/>
      <dgm:t>
        <a:bodyPr/>
        <a:lstStyle/>
        <a:p>
          <a:endParaRPr lang="zh-CN" altLang="en-US"/>
        </a:p>
      </dgm:t>
    </dgm:pt>
    <dgm:pt modelId="{A81B9281-F21C-4AA3-A15B-A5C4ADC9A50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0125476-EB38-49D0-AE13-0F9544E5E7D6}" type="par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47BBB859-FF00-44C6-9D1B-732CA512DBCC}" type="sibTrans" cxnId="{DA712D6C-8058-453C-823C-892D5DC7CBF7}">
      <dgm:prSet/>
      <dgm:spPr/>
      <dgm:t>
        <a:bodyPr/>
        <a:lstStyle/>
        <a:p>
          <a:endParaRPr lang="zh-CN" altLang="en-US"/>
        </a:p>
      </dgm:t>
    </dgm:pt>
    <dgm:pt modelId="{311C007D-8432-4988-A14E-13C027B16E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6C4E4E-F623-4F16-8C48-A24181489ED5}" type="par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88C279AB-2837-45A2-8811-3304E156318E}" type="sibTrans" cxnId="{666F17A6-6D54-432D-9419-3AE0D57778EF}">
      <dgm:prSet/>
      <dgm:spPr/>
      <dgm:t>
        <a:bodyPr/>
        <a:lstStyle/>
        <a:p>
          <a:endParaRPr lang="zh-CN" altLang="en-US"/>
        </a:p>
      </dgm:t>
    </dgm:pt>
    <dgm:pt modelId="{C7125231-950D-4B75-B510-E19F66A0EC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的前端开发工作</a:t>
          </a:r>
        </a:p>
      </dgm:t>
    </dgm:pt>
    <dgm:pt modelId="{90F4F679-DEB8-45B7-973F-010EBCBA23D5}" type="par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4BA00811-2FA0-4265-A3AF-02CCA3D829A3}" type="sibTrans" cxnId="{4D92BEAC-2FFA-4574-A2AE-38E9CBAE3DCB}">
      <dgm:prSet/>
      <dgm:spPr/>
      <dgm:t>
        <a:bodyPr/>
        <a:lstStyle/>
        <a:p>
          <a:endParaRPr lang="zh-CN" altLang="en-US"/>
        </a:p>
      </dgm:t>
    </dgm:pt>
    <dgm:pt modelId="{C0E93238-7914-4DE5-BFEC-FAF04174667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负责业务系统整体技术架构</a:t>
          </a:r>
        </a:p>
      </dgm:t>
    </dgm:pt>
    <dgm:pt modelId="{E57EB38E-4709-4245-BFC0-791716C0EA36}" type="parTrans" cxnId="{6437803D-8A80-4312-9B7F-0B10190A9FE9}">
      <dgm:prSet/>
      <dgm:spPr/>
      <dgm:t>
        <a:bodyPr/>
        <a:lstStyle/>
        <a:p>
          <a:endParaRPr lang="zh-CN" altLang="en-US"/>
        </a:p>
      </dgm:t>
    </dgm:pt>
    <dgm:pt modelId="{90100936-F05D-44FF-9BFB-2CFF9A296FF6}" type="sibTrans" cxnId="{6437803D-8A80-4312-9B7F-0B10190A9FE9}">
      <dgm:prSet/>
      <dgm:spPr/>
      <dgm:t>
        <a:bodyPr/>
        <a:lstStyle/>
        <a:p>
          <a:endParaRPr lang="zh-CN" altLang="en-US"/>
        </a:p>
      </dgm:t>
    </dgm:pt>
    <dgm:pt modelId="{8C18CFD2-7C0F-40D8-A001-FC7D365516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后端技术架构</a:t>
          </a:r>
        </a:p>
      </dgm:t>
    </dgm:pt>
    <dgm:pt modelId="{84524BB8-029A-4068-BEB6-89D329D645D0}" type="parTrans" cxnId="{0FD7F9DD-542C-4165-988B-993B75809819}">
      <dgm:prSet/>
      <dgm:spPr/>
      <dgm:t>
        <a:bodyPr/>
        <a:lstStyle/>
        <a:p>
          <a:endParaRPr lang="zh-CN" altLang="en-US"/>
        </a:p>
      </dgm:t>
    </dgm:pt>
    <dgm:pt modelId="{4B4CDE27-E296-434D-8AFE-E475DBC04671}" type="sibTrans" cxnId="{0FD7F9DD-542C-4165-988B-993B75809819}">
      <dgm:prSet/>
      <dgm:spPr/>
      <dgm:t>
        <a:bodyPr/>
        <a:lstStyle/>
        <a:p>
          <a:endParaRPr lang="zh-CN" altLang="en-US"/>
        </a:p>
      </dgm:t>
    </dgm:pt>
    <dgm:pt modelId="{4C8F3572-C1C6-4437-BF3D-83E38CE9DE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端的混合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gm:t>
    </dgm:pt>
    <dgm:pt modelId="{FE259C87-9C6F-4ED3-B024-F7F4A58837A4}" type="parTrans" cxnId="{9A2B2A76-9281-435B-B925-89BF7B244A2C}">
      <dgm:prSet/>
      <dgm:spPr/>
      <dgm:t>
        <a:bodyPr/>
        <a:lstStyle/>
        <a:p>
          <a:endParaRPr lang="zh-CN" altLang="en-US"/>
        </a:p>
      </dgm:t>
    </dgm:pt>
    <dgm:pt modelId="{4FD3C3B6-FAB8-484D-9B4F-B9DD3B1B1947}" type="sibTrans" cxnId="{9A2B2A76-9281-435B-B925-89BF7B244A2C}">
      <dgm:prSet/>
      <dgm:spPr/>
      <dgm:t>
        <a:bodyPr/>
        <a:lstStyle/>
        <a:p>
          <a:endParaRPr lang="zh-CN" altLang="en-US"/>
        </a:p>
      </dgm:t>
    </dgm:pt>
    <dgm:pt modelId="{2E92A6D4-D777-41A6-BB92-B79E2034B06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深度学习算法工程师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18DFB2-C072-4295-B649-8450704244DB}" type="parTrans" cxnId="{60ADCB04-219D-49A6-A76F-DD040A84DE55}">
      <dgm:prSet/>
      <dgm:spPr/>
      <dgm:t>
        <a:bodyPr/>
        <a:lstStyle/>
        <a:p>
          <a:endParaRPr lang="zh-CN" altLang="en-US"/>
        </a:p>
      </dgm:t>
    </dgm:pt>
    <dgm:pt modelId="{55C642B6-A4AF-4378-8F5D-E84AD06D6AEC}" type="sibTrans" cxnId="{60ADCB04-219D-49A6-A76F-DD040A84DE55}">
      <dgm:prSet/>
      <dgm:spPr/>
      <dgm:t>
        <a:bodyPr/>
        <a:lstStyle/>
        <a:p>
          <a:endParaRPr lang="zh-CN" altLang="en-US"/>
        </a:p>
      </dgm:t>
    </dgm:pt>
    <dgm:pt modelId="{37D22E44-2972-429E-AD9E-F6A62C676DC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gm:t>
    </dgm:pt>
    <dgm:pt modelId="{4108DD94-2CF1-4797-8A7A-EB4014EE612B}" type="sib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3D6BFD3F-8196-4214-A219-0C44A775C87E}" type="parTrans" cxnId="{CAB9B7B0-D1BB-42A6-A74D-757B6D109BE5}">
      <dgm:prSet/>
      <dgm:spPr/>
      <dgm:t>
        <a:bodyPr/>
        <a:lstStyle/>
        <a:p>
          <a:endParaRPr lang="zh-CN" altLang="en-US"/>
        </a:p>
      </dgm:t>
    </dgm:pt>
    <dgm:pt modelId="{BF27C436-807D-48D0-90B6-24DD49EA0E9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图像预标注算法</a:t>
          </a:r>
        </a:p>
      </dgm:t>
    </dgm:pt>
    <dgm:pt modelId="{1BAA2DC8-5C99-4FDA-8713-C3D95255790C}" type="parTrans" cxnId="{74BADFEA-DA25-4476-853F-56896DBCFBBF}">
      <dgm:prSet/>
      <dgm:spPr/>
      <dgm:t>
        <a:bodyPr/>
        <a:lstStyle/>
        <a:p>
          <a:endParaRPr lang="zh-CN" altLang="en-US"/>
        </a:p>
      </dgm:t>
    </dgm:pt>
    <dgm:pt modelId="{2BD2C86F-7C12-4BF5-9D10-5D37A017A37F}" type="sibTrans" cxnId="{74BADFEA-DA25-4476-853F-56896DBCFBBF}">
      <dgm:prSet/>
      <dgm:spPr/>
      <dgm:t>
        <a:bodyPr/>
        <a:lstStyle/>
        <a:p>
          <a:endParaRPr lang="zh-CN" altLang="en-US"/>
        </a:p>
      </dgm:t>
    </dgm:pt>
    <dgm:pt modelId="{408F236A-94E3-4201-A952-1F90C2F11CA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对接客户需求</a:t>
          </a:r>
        </a:p>
      </dgm:t>
    </dgm:pt>
    <dgm:pt modelId="{D858BC8F-4C47-4B6E-935B-8075CFD0CE1D}" type="parTrans" cxnId="{2F4479E6-AC15-4ABE-B2CA-0F54AD4304F8}">
      <dgm:prSet/>
      <dgm:spPr/>
      <dgm:t>
        <a:bodyPr/>
        <a:lstStyle/>
        <a:p>
          <a:endParaRPr lang="zh-CN" altLang="en-US"/>
        </a:p>
      </dgm:t>
    </dgm:pt>
    <dgm:pt modelId="{16E3A150-C9E3-4267-BD9D-8D551FA8B251}" type="sibTrans" cxnId="{2F4479E6-AC15-4ABE-B2CA-0F54AD4304F8}">
      <dgm:prSet/>
      <dgm:spPr/>
      <dgm:t>
        <a:bodyPr/>
        <a:lstStyle/>
        <a:p>
          <a:endParaRPr lang="zh-CN" altLang="en-US"/>
        </a:p>
      </dgm:t>
    </dgm:pt>
    <dgm:pt modelId="{5D011E51-3E76-4438-B9D2-672E1B8657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协助产品设计标注工具和流程</a:t>
          </a:r>
        </a:p>
      </dgm:t>
    </dgm:pt>
    <dgm:pt modelId="{7DEFFDC5-FD02-425C-9E1B-F723B0581809}" type="parTrans" cxnId="{64169656-18E6-497B-A168-10C6BD8258C3}">
      <dgm:prSet/>
      <dgm:spPr/>
      <dgm:t>
        <a:bodyPr/>
        <a:lstStyle/>
        <a:p>
          <a:endParaRPr lang="zh-CN" altLang="en-US"/>
        </a:p>
      </dgm:t>
    </dgm:pt>
    <dgm:pt modelId="{845EF2C8-410B-4F66-A0E5-BB47C8927ED4}" type="sibTrans" cxnId="{64169656-18E6-497B-A168-10C6BD8258C3}">
      <dgm:prSet/>
      <dgm:spPr/>
      <dgm:t>
        <a:bodyPr/>
        <a:lstStyle/>
        <a:p>
          <a:endParaRPr lang="zh-CN" altLang="en-US"/>
        </a:p>
      </dgm:t>
    </dgm:pt>
    <dgm:pt modelId="{FCC0256B-6218-40F5-837E-80746140D48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负责对接客户项目</a:t>
          </a:r>
        </a:p>
      </dgm:t>
    </dgm:pt>
    <dgm:pt modelId="{4430F1DB-B128-4B7E-89A8-7B66CEF67A7A}" type="parTrans" cxnId="{F00D20D3-1547-4C7D-9D50-8730C74462F8}">
      <dgm:prSet/>
      <dgm:spPr/>
      <dgm:t>
        <a:bodyPr/>
        <a:lstStyle/>
        <a:p>
          <a:endParaRPr lang="zh-CN" altLang="en-US"/>
        </a:p>
      </dgm:t>
    </dgm:pt>
    <dgm:pt modelId="{BCDC734A-7722-48AF-B66B-269BB5DAABC3}" type="sibTrans" cxnId="{F00D20D3-1547-4C7D-9D50-8730C74462F8}">
      <dgm:prSet/>
      <dgm:spPr/>
      <dgm:t>
        <a:bodyPr/>
        <a:lstStyle/>
        <a:p>
          <a:endParaRPr lang="zh-CN" altLang="en-US"/>
        </a:p>
      </dgm:t>
    </dgm:pt>
    <dgm:pt modelId="{BB903349-8F6B-4218-B90F-A2AE77C6CE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负责论坛和公众号运营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——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新闻撰写、转载、用户问答等。</a:t>
          </a:r>
        </a:p>
      </dgm:t>
    </dgm:pt>
    <dgm:pt modelId="{F08D7E12-041D-415D-B21E-B6E74BBAA90D}" type="parTrans" cxnId="{D76C9945-0FFF-4063-A558-F62121A2637D}">
      <dgm:prSet/>
      <dgm:spPr/>
      <dgm:t>
        <a:bodyPr/>
        <a:lstStyle/>
        <a:p>
          <a:endParaRPr lang="zh-CN" altLang="en-US"/>
        </a:p>
      </dgm:t>
    </dgm:pt>
    <dgm:pt modelId="{71E30A5C-6623-4241-898A-18F9111866E1}" type="sibTrans" cxnId="{D76C9945-0FFF-4063-A558-F62121A2637D}">
      <dgm:prSet/>
      <dgm:spPr/>
      <dgm:t>
        <a:bodyPr/>
        <a:lstStyle/>
        <a:p>
          <a:endParaRPr lang="zh-CN" altLang="en-US"/>
        </a:p>
      </dgm:t>
    </dgm:pt>
    <dgm:pt modelId="{3D38FC6D-53E4-4B97-8C07-D8F9905F223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的产品设计</a:t>
          </a:r>
        </a:p>
      </dgm:t>
    </dgm:pt>
    <dgm:pt modelId="{D574BE57-B68E-4C9C-8372-D7E7382C6B46}" type="parTrans" cxnId="{23D57794-53CA-445C-B06C-C41CBE4B9F1E}">
      <dgm:prSet/>
      <dgm:spPr/>
      <dgm:t>
        <a:bodyPr/>
        <a:lstStyle/>
        <a:p>
          <a:endParaRPr lang="zh-CN" altLang="en-US"/>
        </a:p>
      </dgm:t>
    </dgm:pt>
    <dgm:pt modelId="{97AFBF54-860F-4710-815F-443F14358A43}" type="sibTrans" cxnId="{23D57794-53CA-445C-B06C-C41CBE4B9F1E}">
      <dgm:prSet/>
      <dgm:spPr/>
      <dgm:t>
        <a:bodyPr/>
        <a:lstStyle/>
        <a:p>
          <a:endParaRPr lang="zh-CN" altLang="en-US"/>
        </a:p>
      </dgm:t>
    </dgm:pt>
    <dgm:pt modelId="{8D5636F6-3EAB-40DE-8B7E-698AD318AC1B}" type="pres">
      <dgm:prSet presAssocID="{39D33D1C-3F7D-4118-AB99-930CA50843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6BA8C9-A6A7-4769-97FA-F53743589333}" type="pres">
      <dgm:prSet presAssocID="{AE1F463E-879F-4901-9E0C-12BB6E975299}" presName="hierRoot1" presStyleCnt="0">
        <dgm:presLayoutVars>
          <dgm:hierBranch val="init"/>
        </dgm:presLayoutVars>
      </dgm:prSet>
      <dgm:spPr/>
    </dgm:pt>
    <dgm:pt modelId="{899F9C27-B86C-47DD-AD2D-272E71C3CDA4}" type="pres">
      <dgm:prSet presAssocID="{AE1F463E-879F-4901-9E0C-12BB6E975299}" presName="rootComposite1" presStyleCnt="0"/>
      <dgm:spPr/>
    </dgm:pt>
    <dgm:pt modelId="{41349F94-ADF6-43EF-B125-2F79D976410C}" type="pres">
      <dgm:prSet presAssocID="{AE1F463E-879F-4901-9E0C-12BB6E975299}" presName="rootText1" presStyleLbl="node0" presStyleIdx="0" presStyleCnt="1">
        <dgm:presLayoutVars>
          <dgm:chPref val="3"/>
        </dgm:presLayoutVars>
      </dgm:prSet>
      <dgm:spPr/>
    </dgm:pt>
    <dgm:pt modelId="{E0840FDC-D8F2-4E35-AF0D-08521949CE68}" type="pres">
      <dgm:prSet presAssocID="{AE1F463E-879F-4901-9E0C-12BB6E975299}" presName="rootConnector1" presStyleLbl="node1" presStyleIdx="0" presStyleCnt="0"/>
      <dgm:spPr/>
    </dgm:pt>
    <dgm:pt modelId="{C102B20F-5CBE-4CEE-8261-E9CD987E3A02}" type="pres">
      <dgm:prSet presAssocID="{AE1F463E-879F-4901-9E0C-12BB6E975299}" presName="hierChild2" presStyleCnt="0"/>
      <dgm:spPr/>
    </dgm:pt>
    <dgm:pt modelId="{615F148C-CD86-43C1-9341-56996B9C23C4}" type="pres">
      <dgm:prSet presAssocID="{8CB152D3-3341-481D-9E60-093722E5F194}" presName="Name64" presStyleLbl="parChTrans1D2" presStyleIdx="0" presStyleCnt="3"/>
      <dgm:spPr/>
    </dgm:pt>
    <dgm:pt modelId="{43EA6D3B-4CFA-44B9-8609-A0AB75DD7A85}" type="pres">
      <dgm:prSet presAssocID="{03A61212-838D-4DB2-A9F4-CB9D4CBB9867}" presName="hierRoot2" presStyleCnt="0">
        <dgm:presLayoutVars>
          <dgm:hierBranch val="init"/>
        </dgm:presLayoutVars>
      </dgm:prSet>
      <dgm:spPr/>
    </dgm:pt>
    <dgm:pt modelId="{898F84EC-4676-4CA5-86BB-01A57E239035}" type="pres">
      <dgm:prSet presAssocID="{03A61212-838D-4DB2-A9F4-CB9D4CBB9867}" presName="rootComposite" presStyleCnt="0"/>
      <dgm:spPr/>
    </dgm:pt>
    <dgm:pt modelId="{D341453B-071E-441C-BCCB-F79CB566F3F3}" type="pres">
      <dgm:prSet presAssocID="{03A61212-838D-4DB2-A9F4-CB9D4CBB9867}" presName="rootText" presStyleLbl="node2" presStyleIdx="0" presStyleCnt="3" custScaleX="198457">
        <dgm:presLayoutVars>
          <dgm:chPref val="3"/>
        </dgm:presLayoutVars>
      </dgm:prSet>
      <dgm:spPr/>
    </dgm:pt>
    <dgm:pt modelId="{704D38EB-0C42-44A7-B2BF-9005567C8FF6}" type="pres">
      <dgm:prSet presAssocID="{03A61212-838D-4DB2-A9F4-CB9D4CBB9867}" presName="rootConnector" presStyleLbl="node2" presStyleIdx="0" presStyleCnt="3"/>
      <dgm:spPr/>
    </dgm:pt>
    <dgm:pt modelId="{A873DE54-A992-4A02-B5E5-B678857F4D05}" type="pres">
      <dgm:prSet presAssocID="{03A61212-838D-4DB2-A9F4-CB9D4CBB9867}" presName="hierChild4" presStyleCnt="0"/>
      <dgm:spPr/>
    </dgm:pt>
    <dgm:pt modelId="{3C97A101-3FD3-4C6D-A3B0-4E15CDF97672}" type="pres">
      <dgm:prSet presAssocID="{B9650516-F1CF-4282-A869-3BB13DE22EE5}" presName="Name64" presStyleLbl="parChTrans1D3" presStyleIdx="0" presStyleCnt="9"/>
      <dgm:spPr/>
    </dgm:pt>
    <dgm:pt modelId="{DD873072-8C7B-47EF-95C7-BC8DF61ADF90}" type="pres">
      <dgm:prSet presAssocID="{78DC8FF4-E738-4CE5-9144-F6DD2B70D18E}" presName="hierRoot2" presStyleCnt="0">
        <dgm:presLayoutVars>
          <dgm:hierBranch val="init"/>
        </dgm:presLayoutVars>
      </dgm:prSet>
      <dgm:spPr/>
    </dgm:pt>
    <dgm:pt modelId="{E9143564-A4E3-4E47-8567-6BF8BE888617}" type="pres">
      <dgm:prSet presAssocID="{78DC8FF4-E738-4CE5-9144-F6DD2B70D18E}" presName="rootComposite" presStyleCnt="0"/>
      <dgm:spPr/>
    </dgm:pt>
    <dgm:pt modelId="{52EB44A6-EF48-4183-99D6-56C5D01554E1}" type="pres">
      <dgm:prSet presAssocID="{78DC8FF4-E738-4CE5-9144-F6DD2B70D18E}" presName="rootText" presStyleLbl="node3" presStyleIdx="0" presStyleCnt="9" custScaleX="146100">
        <dgm:presLayoutVars>
          <dgm:chPref val="3"/>
        </dgm:presLayoutVars>
      </dgm:prSet>
      <dgm:spPr/>
    </dgm:pt>
    <dgm:pt modelId="{013CB994-F449-42DE-BD9F-9C9B7970F12D}" type="pres">
      <dgm:prSet presAssocID="{78DC8FF4-E738-4CE5-9144-F6DD2B70D18E}" presName="rootConnector" presStyleLbl="node3" presStyleIdx="0" presStyleCnt="9"/>
      <dgm:spPr/>
    </dgm:pt>
    <dgm:pt modelId="{89950E09-4FB0-4703-9ECF-B491967502B8}" type="pres">
      <dgm:prSet presAssocID="{78DC8FF4-E738-4CE5-9144-F6DD2B70D18E}" presName="hierChild4" presStyleCnt="0"/>
      <dgm:spPr/>
    </dgm:pt>
    <dgm:pt modelId="{E1837D99-E5E3-4B10-8EBD-A09960E02325}" type="pres">
      <dgm:prSet presAssocID="{E57EB38E-4709-4245-BFC0-791716C0EA36}" presName="Name64" presStyleLbl="parChTrans1D4" presStyleIdx="0" presStyleCnt="10"/>
      <dgm:spPr/>
    </dgm:pt>
    <dgm:pt modelId="{DFC8DF6F-5950-4A7C-928A-615A2A67AA04}" type="pres">
      <dgm:prSet presAssocID="{C0E93238-7914-4DE5-BFEC-FAF041746672}" presName="hierRoot2" presStyleCnt="0">
        <dgm:presLayoutVars>
          <dgm:hierBranch val="init"/>
        </dgm:presLayoutVars>
      </dgm:prSet>
      <dgm:spPr/>
    </dgm:pt>
    <dgm:pt modelId="{BFDA5B9C-DE84-4FC6-8FB6-86C421EAD2C3}" type="pres">
      <dgm:prSet presAssocID="{C0E93238-7914-4DE5-BFEC-FAF041746672}" presName="rootComposite" presStyleCnt="0"/>
      <dgm:spPr/>
    </dgm:pt>
    <dgm:pt modelId="{219E7AB3-CCDB-4C50-A0DC-66C7127E486C}" type="pres">
      <dgm:prSet presAssocID="{C0E93238-7914-4DE5-BFEC-FAF041746672}" presName="rootText" presStyleLbl="node4" presStyleIdx="0" presStyleCnt="10" custScaleX="164119">
        <dgm:presLayoutVars>
          <dgm:chPref val="3"/>
        </dgm:presLayoutVars>
      </dgm:prSet>
      <dgm:spPr/>
    </dgm:pt>
    <dgm:pt modelId="{534AE492-8931-4DCC-B43E-750CD3D2F517}" type="pres">
      <dgm:prSet presAssocID="{C0E93238-7914-4DE5-BFEC-FAF041746672}" presName="rootConnector" presStyleLbl="node4" presStyleIdx="0" presStyleCnt="10"/>
      <dgm:spPr/>
    </dgm:pt>
    <dgm:pt modelId="{1344022D-2DEE-4E0F-A834-F4783F5A30C0}" type="pres">
      <dgm:prSet presAssocID="{C0E93238-7914-4DE5-BFEC-FAF041746672}" presName="hierChild4" presStyleCnt="0"/>
      <dgm:spPr/>
    </dgm:pt>
    <dgm:pt modelId="{8AF25030-5211-4385-B2D1-53143120866D}" type="pres">
      <dgm:prSet presAssocID="{C0E93238-7914-4DE5-BFEC-FAF041746672}" presName="hierChild5" presStyleCnt="0"/>
      <dgm:spPr/>
    </dgm:pt>
    <dgm:pt modelId="{608C70DA-7D0B-4E19-8E00-86392852BD1C}" type="pres">
      <dgm:prSet presAssocID="{84524BB8-029A-4068-BEB6-89D329D645D0}" presName="Name64" presStyleLbl="parChTrans1D4" presStyleIdx="1" presStyleCnt="10"/>
      <dgm:spPr/>
    </dgm:pt>
    <dgm:pt modelId="{416231F8-01AA-4887-9472-3F433027E2AE}" type="pres">
      <dgm:prSet presAssocID="{8C18CFD2-7C0F-40D8-A001-FC7D36551649}" presName="hierRoot2" presStyleCnt="0">
        <dgm:presLayoutVars>
          <dgm:hierBranch val="init"/>
        </dgm:presLayoutVars>
      </dgm:prSet>
      <dgm:spPr/>
    </dgm:pt>
    <dgm:pt modelId="{8159632C-F17B-4DEE-AD39-07D833C9A1B7}" type="pres">
      <dgm:prSet presAssocID="{8C18CFD2-7C0F-40D8-A001-FC7D36551649}" presName="rootComposite" presStyleCnt="0"/>
      <dgm:spPr/>
    </dgm:pt>
    <dgm:pt modelId="{570F7C96-6556-4DB5-AFE6-DF2B30BD785F}" type="pres">
      <dgm:prSet presAssocID="{8C18CFD2-7C0F-40D8-A001-FC7D36551649}" presName="rootText" presStyleLbl="node4" presStyleIdx="1" presStyleCnt="10">
        <dgm:presLayoutVars>
          <dgm:chPref val="3"/>
        </dgm:presLayoutVars>
      </dgm:prSet>
      <dgm:spPr/>
    </dgm:pt>
    <dgm:pt modelId="{C6727025-2D87-4783-8F24-7F5E7A763F25}" type="pres">
      <dgm:prSet presAssocID="{8C18CFD2-7C0F-40D8-A001-FC7D36551649}" presName="rootConnector" presStyleLbl="node4" presStyleIdx="1" presStyleCnt="10"/>
      <dgm:spPr/>
    </dgm:pt>
    <dgm:pt modelId="{8286C603-7502-4FE9-86F9-C379CDC49197}" type="pres">
      <dgm:prSet presAssocID="{8C18CFD2-7C0F-40D8-A001-FC7D36551649}" presName="hierChild4" presStyleCnt="0"/>
      <dgm:spPr/>
    </dgm:pt>
    <dgm:pt modelId="{1781CC82-FA48-4530-925F-C89F00694BF6}" type="pres">
      <dgm:prSet presAssocID="{8C18CFD2-7C0F-40D8-A001-FC7D36551649}" presName="hierChild5" presStyleCnt="0"/>
      <dgm:spPr/>
    </dgm:pt>
    <dgm:pt modelId="{097C3B18-ACC5-476B-AC03-085C29814ED8}" type="pres">
      <dgm:prSet presAssocID="{78DC8FF4-E738-4CE5-9144-F6DD2B70D18E}" presName="hierChild5" presStyleCnt="0"/>
      <dgm:spPr/>
    </dgm:pt>
    <dgm:pt modelId="{BE5625FA-3EE9-44D0-8F5E-C3A3AA258D2E}" type="pres">
      <dgm:prSet presAssocID="{FF35AFA1-A5AE-4AB7-8D63-5916718EBC32}" presName="Name64" presStyleLbl="parChTrans1D3" presStyleIdx="1" presStyleCnt="9"/>
      <dgm:spPr/>
    </dgm:pt>
    <dgm:pt modelId="{9A3DA76A-57AB-46BE-B80D-2EEB9D8072E3}" type="pres">
      <dgm:prSet presAssocID="{96CC3717-17F5-4E14-AC8C-49A67E2B524A}" presName="hierRoot2" presStyleCnt="0">
        <dgm:presLayoutVars>
          <dgm:hierBranch val="init"/>
        </dgm:presLayoutVars>
      </dgm:prSet>
      <dgm:spPr/>
    </dgm:pt>
    <dgm:pt modelId="{687D0608-CD83-4723-BFA7-ACD6104B062E}" type="pres">
      <dgm:prSet presAssocID="{96CC3717-17F5-4E14-AC8C-49A67E2B524A}" presName="rootComposite" presStyleCnt="0"/>
      <dgm:spPr/>
    </dgm:pt>
    <dgm:pt modelId="{6259FDD4-B225-4922-BEC5-A69AE715A082}" type="pres">
      <dgm:prSet presAssocID="{96CC3717-17F5-4E14-AC8C-49A67E2B524A}" presName="rootText" presStyleLbl="node3" presStyleIdx="1" presStyleCnt="9">
        <dgm:presLayoutVars>
          <dgm:chPref val="3"/>
        </dgm:presLayoutVars>
      </dgm:prSet>
      <dgm:spPr/>
    </dgm:pt>
    <dgm:pt modelId="{2163194B-E824-4061-9C00-E6BF9BD4F66C}" type="pres">
      <dgm:prSet presAssocID="{96CC3717-17F5-4E14-AC8C-49A67E2B524A}" presName="rootConnector" presStyleLbl="node3" presStyleIdx="1" presStyleCnt="9"/>
      <dgm:spPr/>
    </dgm:pt>
    <dgm:pt modelId="{71519B9E-8597-4111-9D08-15D21BAE8447}" type="pres">
      <dgm:prSet presAssocID="{96CC3717-17F5-4E14-AC8C-49A67E2B524A}" presName="hierChild4" presStyleCnt="0"/>
      <dgm:spPr/>
    </dgm:pt>
    <dgm:pt modelId="{BC398195-73BC-460D-B411-DB7C24C856BB}" type="pres">
      <dgm:prSet presAssocID="{90F4F679-DEB8-45B7-973F-010EBCBA23D5}" presName="Name64" presStyleLbl="parChTrans1D4" presStyleIdx="2" presStyleCnt="10"/>
      <dgm:spPr/>
    </dgm:pt>
    <dgm:pt modelId="{41F0C20E-8C36-425C-96C5-B95454A49F6D}" type="pres">
      <dgm:prSet presAssocID="{C7125231-950D-4B75-B510-E19F66A0EC97}" presName="hierRoot2" presStyleCnt="0">
        <dgm:presLayoutVars>
          <dgm:hierBranch val="init"/>
        </dgm:presLayoutVars>
      </dgm:prSet>
      <dgm:spPr/>
    </dgm:pt>
    <dgm:pt modelId="{4774795E-2919-4C08-8791-AAE22D594D43}" type="pres">
      <dgm:prSet presAssocID="{C7125231-950D-4B75-B510-E19F66A0EC97}" presName="rootComposite" presStyleCnt="0"/>
      <dgm:spPr/>
    </dgm:pt>
    <dgm:pt modelId="{ECA5A148-5A52-461C-84BC-6E3609CB33C8}" type="pres">
      <dgm:prSet presAssocID="{C7125231-950D-4B75-B510-E19F66A0EC97}" presName="rootText" presStyleLbl="node4" presStyleIdx="2" presStyleCnt="10" custScaleX="240054">
        <dgm:presLayoutVars>
          <dgm:chPref val="3"/>
        </dgm:presLayoutVars>
      </dgm:prSet>
      <dgm:spPr/>
    </dgm:pt>
    <dgm:pt modelId="{AE031CEA-24CE-4BF4-9D2D-435398A294E0}" type="pres">
      <dgm:prSet presAssocID="{C7125231-950D-4B75-B510-E19F66A0EC97}" presName="rootConnector" presStyleLbl="node4" presStyleIdx="2" presStyleCnt="10"/>
      <dgm:spPr/>
    </dgm:pt>
    <dgm:pt modelId="{E4C69949-5482-4524-8D29-2A3044B5D462}" type="pres">
      <dgm:prSet presAssocID="{C7125231-950D-4B75-B510-E19F66A0EC97}" presName="hierChild4" presStyleCnt="0"/>
      <dgm:spPr/>
    </dgm:pt>
    <dgm:pt modelId="{344A81AB-3375-4F96-BD73-B700620FCF5E}" type="pres">
      <dgm:prSet presAssocID="{C7125231-950D-4B75-B510-E19F66A0EC97}" presName="hierChild5" presStyleCnt="0"/>
      <dgm:spPr/>
    </dgm:pt>
    <dgm:pt modelId="{1F25A460-21E8-4DE6-90CD-C1301CF4DED3}" type="pres">
      <dgm:prSet presAssocID="{FE259C87-9C6F-4ED3-B024-F7F4A58837A4}" presName="Name64" presStyleLbl="parChTrans1D4" presStyleIdx="3" presStyleCnt="10"/>
      <dgm:spPr/>
    </dgm:pt>
    <dgm:pt modelId="{80FFA84A-65DE-4463-9AD3-AAC74E485F99}" type="pres">
      <dgm:prSet presAssocID="{4C8F3572-C1C6-4437-BF3D-83E38CE9DE85}" presName="hierRoot2" presStyleCnt="0">
        <dgm:presLayoutVars>
          <dgm:hierBranch val="init"/>
        </dgm:presLayoutVars>
      </dgm:prSet>
      <dgm:spPr/>
    </dgm:pt>
    <dgm:pt modelId="{C3184258-C713-4808-9639-4B176089452C}" type="pres">
      <dgm:prSet presAssocID="{4C8F3572-C1C6-4437-BF3D-83E38CE9DE85}" presName="rootComposite" presStyleCnt="0"/>
      <dgm:spPr/>
    </dgm:pt>
    <dgm:pt modelId="{F708DFD7-079E-4085-8086-A6ABF293E55F}" type="pres">
      <dgm:prSet presAssocID="{4C8F3572-C1C6-4437-BF3D-83E38CE9DE85}" presName="rootText" presStyleLbl="node4" presStyleIdx="3" presStyleCnt="10" custScaleX="177380">
        <dgm:presLayoutVars>
          <dgm:chPref val="3"/>
        </dgm:presLayoutVars>
      </dgm:prSet>
      <dgm:spPr/>
    </dgm:pt>
    <dgm:pt modelId="{7BA7CC97-BC48-48D7-8F2F-C8FDD9ECC804}" type="pres">
      <dgm:prSet presAssocID="{4C8F3572-C1C6-4437-BF3D-83E38CE9DE85}" presName="rootConnector" presStyleLbl="node4" presStyleIdx="3" presStyleCnt="10"/>
      <dgm:spPr/>
    </dgm:pt>
    <dgm:pt modelId="{8BB37984-DF2C-45E1-B054-F2630B8C6D7E}" type="pres">
      <dgm:prSet presAssocID="{4C8F3572-C1C6-4437-BF3D-83E38CE9DE85}" presName="hierChild4" presStyleCnt="0"/>
      <dgm:spPr/>
    </dgm:pt>
    <dgm:pt modelId="{EA70E450-5F0A-4A13-8A7C-706579C7976B}" type="pres">
      <dgm:prSet presAssocID="{4C8F3572-C1C6-4437-BF3D-83E38CE9DE85}" presName="hierChild5" presStyleCnt="0"/>
      <dgm:spPr/>
    </dgm:pt>
    <dgm:pt modelId="{74398AF4-9D26-461E-9CF0-4932AF66F0AF}" type="pres">
      <dgm:prSet presAssocID="{96CC3717-17F5-4E14-AC8C-49A67E2B524A}" presName="hierChild5" presStyleCnt="0"/>
      <dgm:spPr/>
    </dgm:pt>
    <dgm:pt modelId="{8886813B-1251-4C2A-9104-CB052938AF84}" type="pres">
      <dgm:prSet presAssocID="{8088C84C-3F65-4BB1-8537-C3E3B2F3E202}" presName="Name64" presStyleLbl="parChTrans1D3" presStyleIdx="2" presStyleCnt="9"/>
      <dgm:spPr/>
    </dgm:pt>
    <dgm:pt modelId="{D29A3E62-C903-4F6C-93F1-E1DD5CAA3931}" type="pres">
      <dgm:prSet presAssocID="{894DC6C4-2A6C-42E9-A313-259F7CF75766}" presName="hierRoot2" presStyleCnt="0">
        <dgm:presLayoutVars>
          <dgm:hierBranch val="init"/>
        </dgm:presLayoutVars>
      </dgm:prSet>
      <dgm:spPr/>
    </dgm:pt>
    <dgm:pt modelId="{417764BF-0C40-4E91-827E-2749EFF9FEC4}" type="pres">
      <dgm:prSet presAssocID="{894DC6C4-2A6C-42E9-A313-259F7CF75766}" presName="rootComposite" presStyleCnt="0"/>
      <dgm:spPr/>
    </dgm:pt>
    <dgm:pt modelId="{58FA13B8-F576-4D8B-81AB-271E50390C86}" type="pres">
      <dgm:prSet presAssocID="{894DC6C4-2A6C-42E9-A313-259F7CF75766}" presName="rootText" presStyleLbl="node3" presStyleIdx="2" presStyleCnt="9">
        <dgm:presLayoutVars>
          <dgm:chPref val="3"/>
        </dgm:presLayoutVars>
      </dgm:prSet>
      <dgm:spPr/>
    </dgm:pt>
    <dgm:pt modelId="{2619EA9F-9AD5-4589-9D07-6532FE4D9F34}" type="pres">
      <dgm:prSet presAssocID="{894DC6C4-2A6C-42E9-A313-259F7CF75766}" presName="rootConnector" presStyleLbl="node3" presStyleIdx="2" presStyleCnt="9"/>
      <dgm:spPr/>
    </dgm:pt>
    <dgm:pt modelId="{A40F6942-8220-4931-884A-28A9441D63B3}" type="pres">
      <dgm:prSet presAssocID="{894DC6C4-2A6C-42E9-A313-259F7CF75766}" presName="hierChild4" presStyleCnt="0"/>
      <dgm:spPr/>
    </dgm:pt>
    <dgm:pt modelId="{B3897276-D973-4D39-AB1A-18EF874E25D6}" type="pres">
      <dgm:prSet presAssocID="{894DC6C4-2A6C-42E9-A313-259F7CF75766}" presName="hierChild5" presStyleCnt="0"/>
      <dgm:spPr/>
    </dgm:pt>
    <dgm:pt modelId="{650D349E-982E-48D5-A556-C2CBFD96CE1B}" type="pres">
      <dgm:prSet presAssocID="{B47C9785-193A-44C3-8743-67726AD915A3}" presName="Name64" presStyleLbl="parChTrans1D3" presStyleIdx="3" presStyleCnt="9"/>
      <dgm:spPr/>
    </dgm:pt>
    <dgm:pt modelId="{2C2207B0-80DF-4762-9BB7-DFD3D860039B}" type="pres">
      <dgm:prSet presAssocID="{AAC3CDCE-E49B-44FF-9D71-B87DEE460A67}" presName="hierRoot2" presStyleCnt="0">
        <dgm:presLayoutVars>
          <dgm:hierBranch val="init"/>
        </dgm:presLayoutVars>
      </dgm:prSet>
      <dgm:spPr/>
    </dgm:pt>
    <dgm:pt modelId="{A918A709-0D90-4562-BE0B-3863976E1D92}" type="pres">
      <dgm:prSet presAssocID="{AAC3CDCE-E49B-44FF-9D71-B87DEE460A67}" presName="rootComposite" presStyleCnt="0"/>
      <dgm:spPr/>
    </dgm:pt>
    <dgm:pt modelId="{5C1533E1-0E8E-4D11-8807-25AC35ABBEC8}" type="pres">
      <dgm:prSet presAssocID="{AAC3CDCE-E49B-44FF-9D71-B87DEE460A67}" presName="rootText" presStyleLbl="node3" presStyleIdx="3" presStyleCnt="9" custScaleX="167354">
        <dgm:presLayoutVars>
          <dgm:chPref val="3"/>
        </dgm:presLayoutVars>
      </dgm:prSet>
      <dgm:spPr/>
    </dgm:pt>
    <dgm:pt modelId="{ABD6F813-C51D-46D0-A7A0-F7E7AC0E5C12}" type="pres">
      <dgm:prSet presAssocID="{AAC3CDCE-E49B-44FF-9D71-B87DEE460A67}" presName="rootConnector" presStyleLbl="node3" presStyleIdx="3" presStyleCnt="9"/>
      <dgm:spPr/>
    </dgm:pt>
    <dgm:pt modelId="{54E6346E-4C18-474C-89B9-DB8B978CC325}" type="pres">
      <dgm:prSet presAssocID="{AAC3CDCE-E49B-44FF-9D71-B87DEE460A67}" presName="hierChild4" presStyleCnt="0"/>
      <dgm:spPr/>
    </dgm:pt>
    <dgm:pt modelId="{4D9A20D5-F08B-4295-8112-F9AC8512C985}" type="pres">
      <dgm:prSet presAssocID="{AAC3CDCE-E49B-44FF-9D71-B87DEE460A67}" presName="hierChild5" presStyleCnt="0"/>
      <dgm:spPr/>
    </dgm:pt>
    <dgm:pt modelId="{C884E947-7F11-43CE-BBA8-020D858A822A}" type="pres">
      <dgm:prSet presAssocID="{756C4E4E-F623-4F16-8C48-A24181489ED5}" presName="Name64" presStyleLbl="parChTrans1D3" presStyleIdx="4" presStyleCnt="9"/>
      <dgm:spPr/>
    </dgm:pt>
    <dgm:pt modelId="{33B26F6D-797F-4095-BE3A-811A24E85696}" type="pres">
      <dgm:prSet presAssocID="{311C007D-8432-4988-A14E-13C027B16E06}" presName="hierRoot2" presStyleCnt="0">
        <dgm:presLayoutVars>
          <dgm:hierBranch val="init"/>
        </dgm:presLayoutVars>
      </dgm:prSet>
      <dgm:spPr/>
    </dgm:pt>
    <dgm:pt modelId="{D27682D6-5584-47B4-9784-E506C467B9BD}" type="pres">
      <dgm:prSet presAssocID="{311C007D-8432-4988-A14E-13C027B16E06}" presName="rootComposite" presStyleCnt="0"/>
      <dgm:spPr/>
    </dgm:pt>
    <dgm:pt modelId="{CC7236B4-9E35-4F5A-BEF2-A8CE2C28C647}" type="pres">
      <dgm:prSet presAssocID="{311C007D-8432-4988-A14E-13C027B16E06}" presName="rootText" presStyleLbl="node3" presStyleIdx="4" presStyleCnt="9" custScaleX="164804">
        <dgm:presLayoutVars>
          <dgm:chPref val="3"/>
        </dgm:presLayoutVars>
      </dgm:prSet>
      <dgm:spPr/>
    </dgm:pt>
    <dgm:pt modelId="{3217857C-D412-4ACB-B1DD-34A50770490D}" type="pres">
      <dgm:prSet presAssocID="{311C007D-8432-4988-A14E-13C027B16E06}" presName="rootConnector" presStyleLbl="node3" presStyleIdx="4" presStyleCnt="9"/>
      <dgm:spPr/>
    </dgm:pt>
    <dgm:pt modelId="{3509D24B-2524-4D68-B259-A4E774B14457}" type="pres">
      <dgm:prSet presAssocID="{311C007D-8432-4988-A14E-13C027B16E06}" presName="hierChild4" presStyleCnt="0"/>
      <dgm:spPr/>
    </dgm:pt>
    <dgm:pt modelId="{4AB34DA9-5934-4B9B-8BAB-C442C34569C3}" type="pres">
      <dgm:prSet presAssocID="{311C007D-8432-4988-A14E-13C027B16E06}" presName="hierChild5" presStyleCnt="0"/>
      <dgm:spPr/>
    </dgm:pt>
    <dgm:pt modelId="{CF390ACA-DB3A-4570-8D3C-E593C37E183C}" type="pres">
      <dgm:prSet presAssocID="{9818DFB2-C072-4295-B649-8450704244DB}" presName="Name64" presStyleLbl="parChTrans1D3" presStyleIdx="5" presStyleCnt="9"/>
      <dgm:spPr/>
    </dgm:pt>
    <dgm:pt modelId="{12E05F6A-B32B-42EC-9E6B-87442C17E887}" type="pres">
      <dgm:prSet presAssocID="{2E92A6D4-D777-41A6-BB92-B79E2034B067}" presName="hierRoot2" presStyleCnt="0">
        <dgm:presLayoutVars>
          <dgm:hierBranch val="init"/>
        </dgm:presLayoutVars>
      </dgm:prSet>
      <dgm:spPr/>
    </dgm:pt>
    <dgm:pt modelId="{08A7F725-C6DA-4D9F-A48A-C8CC5C21852A}" type="pres">
      <dgm:prSet presAssocID="{2E92A6D4-D777-41A6-BB92-B79E2034B067}" presName="rootComposite" presStyleCnt="0"/>
      <dgm:spPr/>
    </dgm:pt>
    <dgm:pt modelId="{009FAA4C-4F18-4E83-8A98-A4FB0225341E}" type="pres">
      <dgm:prSet presAssocID="{2E92A6D4-D777-41A6-BB92-B79E2034B067}" presName="rootText" presStyleLbl="node3" presStyleIdx="5" presStyleCnt="9" custScaleX="166810">
        <dgm:presLayoutVars>
          <dgm:chPref val="3"/>
        </dgm:presLayoutVars>
      </dgm:prSet>
      <dgm:spPr/>
    </dgm:pt>
    <dgm:pt modelId="{2CEA4574-BA5C-4233-8AFF-FFC8250B2921}" type="pres">
      <dgm:prSet presAssocID="{2E92A6D4-D777-41A6-BB92-B79E2034B067}" presName="rootConnector" presStyleLbl="node3" presStyleIdx="5" presStyleCnt="9"/>
      <dgm:spPr/>
    </dgm:pt>
    <dgm:pt modelId="{E1C1CBD0-FB0F-4A9B-BB18-458964559372}" type="pres">
      <dgm:prSet presAssocID="{2E92A6D4-D777-41A6-BB92-B79E2034B067}" presName="hierChild4" presStyleCnt="0"/>
      <dgm:spPr/>
    </dgm:pt>
    <dgm:pt modelId="{D61FA9FF-D592-44BC-8898-18AC06BDAD65}" type="pres">
      <dgm:prSet presAssocID="{1BAA2DC8-5C99-4FDA-8713-C3D95255790C}" presName="Name64" presStyleLbl="parChTrans1D4" presStyleIdx="4" presStyleCnt="10"/>
      <dgm:spPr/>
    </dgm:pt>
    <dgm:pt modelId="{E333C935-CF0F-4444-A624-0404F70EEA30}" type="pres">
      <dgm:prSet presAssocID="{BF27C436-807D-48D0-90B6-24DD49EA0E93}" presName="hierRoot2" presStyleCnt="0">
        <dgm:presLayoutVars>
          <dgm:hierBranch val="init"/>
        </dgm:presLayoutVars>
      </dgm:prSet>
      <dgm:spPr/>
    </dgm:pt>
    <dgm:pt modelId="{17B1CEF6-AD67-435C-917E-AAC9EB1BEAE3}" type="pres">
      <dgm:prSet presAssocID="{BF27C436-807D-48D0-90B6-24DD49EA0E93}" presName="rootComposite" presStyleCnt="0"/>
      <dgm:spPr/>
    </dgm:pt>
    <dgm:pt modelId="{77F66039-92AE-4F98-A946-C886682957F6}" type="pres">
      <dgm:prSet presAssocID="{BF27C436-807D-48D0-90B6-24DD49EA0E93}" presName="rootText" presStyleLbl="node4" presStyleIdx="4" presStyleCnt="10">
        <dgm:presLayoutVars>
          <dgm:chPref val="3"/>
        </dgm:presLayoutVars>
      </dgm:prSet>
      <dgm:spPr/>
    </dgm:pt>
    <dgm:pt modelId="{5D0AFE5D-40CA-4A41-AAF8-6832EA721BBB}" type="pres">
      <dgm:prSet presAssocID="{BF27C436-807D-48D0-90B6-24DD49EA0E93}" presName="rootConnector" presStyleLbl="node4" presStyleIdx="4" presStyleCnt="10"/>
      <dgm:spPr/>
    </dgm:pt>
    <dgm:pt modelId="{6502862E-6B4D-4D22-B859-68A06BA22812}" type="pres">
      <dgm:prSet presAssocID="{BF27C436-807D-48D0-90B6-24DD49EA0E93}" presName="hierChild4" presStyleCnt="0"/>
      <dgm:spPr/>
    </dgm:pt>
    <dgm:pt modelId="{9EACE178-93FB-4C54-8F9E-A85961A3A9DF}" type="pres">
      <dgm:prSet presAssocID="{BF27C436-807D-48D0-90B6-24DD49EA0E93}" presName="hierChild5" presStyleCnt="0"/>
      <dgm:spPr/>
    </dgm:pt>
    <dgm:pt modelId="{4F2ACC97-83EF-4C49-BA7F-67002F6D6C11}" type="pres">
      <dgm:prSet presAssocID="{D858BC8F-4C47-4B6E-935B-8075CFD0CE1D}" presName="Name64" presStyleLbl="parChTrans1D4" presStyleIdx="5" presStyleCnt="10"/>
      <dgm:spPr/>
    </dgm:pt>
    <dgm:pt modelId="{218F9F27-0601-4652-B5A8-216090388AE2}" type="pres">
      <dgm:prSet presAssocID="{408F236A-94E3-4201-A952-1F90C2F11CAA}" presName="hierRoot2" presStyleCnt="0">
        <dgm:presLayoutVars>
          <dgm:hierBranch val="init"/>
        </dgm:presLayoutVars>
      </dgm:prSet>
      <dgm:spPr/>
    </dgm:pt>
    <dgm:pt modelId="{328E219C-2282-4F5A-A29E-C4D7581A515F}" type="pres">
      <dgm:prSet presAssocID="{408F236A-94E3-4201-A952-1F90C2F11CAA}" presName="rootComposite" presStyleCnt="0"/>
      <dgm:spPr/>
    </dgm:pt>
    <dgm:pt modelId="{DF1D4162-FD8A-4375-9B8A-D7D1D9E0DFF7}" type="pres">
      <dgm:prSet presAssocID="{408F236A-94E3-4201-A952-1F90C2F11CAA}" presName="rootText" presStyleLbl="node4" presStyleIdx="5" presStyleCnt="10">
        <dgm:presLayoutVars>
          <dgm:chPref val="3"/>
        </dgm:presLayoutVars>
      </dgm:prSet>
      <dgm:spPr/>
    </dgm:pt>
    <dgm:pt modelId="{57F97BD5-F929-451F-B813-7734F9BF45C7}" type="pres">
      <dgm:prSet presAssocID="{408F236A-94E3-4201-A952-1F90C2F11CAA}" presName="rootConnector" presStyleLbl="node4" presStyleIdx="5" presStyleCnt="10"/>
      <dgm:spPr/>
    </dgm:pt>
    <dgm:pt modelId="{6C40D7A6-EB12-4854-BE29-3B9F6AE5163D}" type="pres">
      <dgm:prSet presAssocID="{408F236A-94E3-4201-A952-1F90C2F11CAA}" presName="hierChild4" presStyleCnt="0"/>
      <dgm:spPr/>
    </dgm:pt>
    <dgm:pt modelId="{4AC7E186-9A1C-4EAA-8F7B-144FA6B226B2}" type="pres">
      <dgm:prSet presAssocID="{408F236A-94E3-4201-A952-1F90C2F11CAA}" presName="hierChild5" presStyleCnt="0"/>
      <dgm:spPr/>
    </dgm:pt>
    <dgm:pt modelId="{041792A2-EC59-4CF9-8426-9C49ACE54667}" type="pres">
      <dgm:prSet presAssocID="{7DEFFDC5-FD02-425C-9E1B-F723B0581809}" presName="Name64" presStyleLbl="parChTrans1D4" presStyleIdx="6" presStyleCnt="10"/>
      <dgm:spPr/>
    </dgm:pt>
    <dgm:pt modelId="{54627C8A-ACA0-4DB1-80E8-D6E1CADF7C62}" type="pres">
      <dgm:prSet presAssocID="{5D011E51-3E76-4438-B9D2-672E1B86572D}" presName="hierRoot2" presStyleCnt="0">
        <dgm:presLayoutVars>
          <dgm:hierBranch val="init"/>
        </dgm:presLayoutVars>
      </dgm:prSet>
      <dgm:spPr/>
    </dgm:pt>
    <dgm:pt modelId="{D8FC1598-49B3-4031-A6D2-004077DE46E4}" type="pres">
      <dgm:prSet presAssocID="{5D011E51-3E76-4438-B9D2-672E1B86572D}" presName="rootComposite" presStyleCnt="0"/>
      <dgm:spPr/>
    </dgm:pt>
    <dgm:pt modelId="{5D8BDDC4-58D5-4679-8167-0D5C824EABD4}" type="pres">
      <dgm:prSet presAssocID="{5D011E51-3E76-4438-B9D2-672E1B86572D}" presName="rootText" presStyleLbl="node4" presStyleIdx="6" presStyleCnt="10" custScaleX="195815">
        <dgm:presLayoutVars>
          <dgm:chPref val="3"/>
        </dgm:presLayoutVars>
      </dgm:prSet>
      <dgm:spPr/>
    </dgm:pt>
    <dgm:pt modelId="{4B6C1273-2F8F-4A42-B075-2EA88D71D3EA}" type="pres">
      <dgm:prSet presAssocID="{5D011E51-3E76-4438-B9D2-672E1B86572D}" presName="rootConnector" presStyleLbl="node4" presStyleIdx="6" presStyleCnt="10"/>
      <dgm:spPr/>
    </dgm:pt>
    <dgm:pt modelId="{EE6F534F-B80B-41A3-85F8-CE44DAB1693A}" type="pres">
      <dgm:prSet presAssocID="{5D011E51-3E76-4438-B9D2-672E1B86572D}" presName="hierChild4" presStyleCnt="0"/>
      <dgm:spPr/>
    </dgm:pt>
    <dgm:pt modelId="{7EF1BC26-D087-44AB-95A3-A122D3600A7E}" type="pres">
      <dgm:prSet presAssocID="{5D011E51-3E76-4438-B9D2-672E1B86572D}" presName="hierChild5" presStyleCnt="0"/>
      <dgm:spPr/>
    </dgm:pt>
    <dgm:pt modelId="{C9E24F00-821A-47CE-A9F9-DA739E5D291F}" type="pres">
      <dgm:prSet presAssocID="{2E92A6D4-D777-41A6-BB92-B79E2034B067}" presName="hierChild5" presStyleCnt="0"/>
      <dgm:spPr/>
    </dgm:pt>
    <dgm:pt modelId="{48BC44F0-BF32-4ACA-9BA5-692DEDC5AA90}" type="pres">
      <dgm:prSet presAssocID="{03A61212-838D-4DB2-A9F4-CB9D4CBB9867}" presName="hierChild5" presStyleCnt="0"/>
      <dgm:spPr/>
    </dgm:pt>
    <dgm:pt modelId="{AC1DA858-6DED-4151-878F-BCA77B88B5EA}" type="pres">
      <dgm:prSet presAssocID="{3D6BFD3F-8196-4214-A219-0C44A775C87E}" presName="Name64" presStyleLbl="parChTrans1D2" presStyleIdx="1" presStyleCnt="3"/>
      <dgm:spPr/>
    </dgm:pt>
    <dgm:pt modelId="{52AE0053-EBCE-46A9-83FC-59E9EB1D33D1}" type="pres">
      <dgm:prSet presAssocID="{37D22E44-2972-429E-AD9E-F6A62C676DCA}" presName="hierRoot2" presStyleCnt="0">
        <dgm:presLayoutVars>
          <dgm:hierBranch val="init"/>
        </dgm:presLayoutVars>
      </dgm:prSet>
      <dgm:spPr/>
    </dgm:pt>
    <dgm:pt modelId="{4E0F9099-3A9F-4BB3-8E0A-517EDBAC59D9}" type="pres">
      <dgm:prSet presAssocID="{37D22E44-2972-429E-AD9E-F6A62C676DCA}" presName="rootComposite" presStyleCnt="0"/>
      <dgm:spPr/>
    </dgm:pt>
    <dgm:pt modelId="{0F549C8A-19D8-4563-B1A5-33858DCA9378}" type="pres">
      <dgm:prSet presAssocID="{37D22E44-2972-429E-AD9E-F6A62C676DCA}" presName="rootText" presStyleLbl="node2" presStyleIdx="1" presStyleCnt="3">
        <dgm:presLayoutVars>
          <dgm:chPref val="3"/>
        </dgm:presLayoutVars>
      </dgm:prSet>
      <dgm:spPr/>
    </dgm:pt>
    <dgm:pt modelId="{7DDF932A-D623-4C22-B962-02B4FFA71ED3}" type="pres">
      <dgm:prSet presAssocID="{37D22E44-2972-429E-AD9E-F6A62C676DCA}" presName="rootConnector" presStyleLbl="node2" presStyleIdx="1" presStyleCnt="3"/>
      <dgm:spPr/>
    </dgm:pt>
    <dgm:pt modelId="{93215791-6B46-44F7-869D-2C05497AFCD4}" type="pres">
      <dgm:prSet presAssocID="{37D22E44-2972-429E-AD9E-F6A62C676DCA}" presName="hierChild4" presStyleCnt="0"/>
      <dgm:spPr/>
    </dgm:pt>
    <dgm:pt modelId="{68B6A0E5-277E-4DA4-B61B-9C875881A991}" type="pres">
      <dgm:prSet presAssocID="{FCFC7121-56AA-4D88-8C85-4CADDAF6581F}" presName="Name64" presStyleLbl="parChTrans1D3" presStyleIdx="6" presStyleCnt="9"/>
      <dgm:spPr/>
    </dgm:pt>
    <dgm:pt modelId="{7B29AF74-62FB-4965-8F48-35563C0EF616}" type="pres">
      <dgm:prSet presAssocID="{C0E0AC20-DFE0-4CE5-BF96-24957DD1AF45}" presName="hierRoot2" presStyleCnt="0">
        <dgm:presLayoutVars>
          <dgm:hierBranch val="init"/>
        </dgm:presLayoutVars>
      </dgm:prSet>
      <dgm:spPr/>
    </dgm:pt>
    <dgm:pt modelId="{D91A123B-14CB-4130-B105-595105303EDC}" type="pres">
      <dgm:prSet presAssocID="{C0E0AC20-DFE0-4CE5-BF96-24957DD1AF45}" presName="rootComposite" presStyleCnt="0"/>
      <dgm:spPr/>
    </dgm:pt>
    <dgm:pt modelId="{EE37B942-224F-44DA-BDCA-F88436F951C8}" type="pres">
      <dgm:prSet presAssocID="{C0E0AC20-DFE0-4CE5-BF96-24957DD1AF45}" presName="rootText" presStyleLbl="node3" presStyleIdx="6" presStyleCnt="9" custScaleX="194591">
        <dgm:presLayoutVars>
          <dgm:chPref val="3"/>
        </dgm:presLayoutVars>
      </dgm:prSet>
      <dgm:spPr/>
    </dgm:pt>
    <dgm:pt modelId="{26714DA9-EF9F-4202-B79D-70968B93AD7E}" type="pres">
      <dgm:prSet presAssocID="{C0E0AC20-DFE0-4CE5-BF96-24957DD1AF45}" presName="rootConnector" presStyleLbl="node3" presStyleIdx="6" presStyleCnt="9"/>
      <dgm:spPr/>
    </dgm:pt>
    <dgm:pt modelId="{364B157D-1791-4E8E-8B12-D7823E1E9CEC}" type="pres">
      <dgm:prSet presAssocID="{C0E0AC20-DFE0-4CE5-BF96-24957DD1AF45}" presName="hierChild4" presStyleCnt="0"/>
      <dgm:spPr/>
    </dgm:pt>
    <dgm:pt modelId="{520FA0DA-3B54-45CB-B5C7-75C4E120039F}" type="pres">
      <dgm:prSet presAssocID="{4430F1DB-B128-4B7E-89A8-7B66CEF67A7A}" presName="Name64" presStyleLbl="parChTrans1D4" presStyleIdx="7" presStyleCnt="10"/>
      <dgm:spPr/>
    </dgm:pt>
    <dgm:pt modelId="{35A3555E-6231-4CA7-BC96-FFD17A41E868}" type="pres">
      <dgm:prSet presAssocID="{FCC0256B-6218-40F5-837E-80746140D482}" presName="hierRoot2" presStyleCnt="0">
        <dgm:presLayoutVars>
          <dgm:hierBranch val="init"/>
        </dgm:presLayoutVars>
      </dgm:prSet>
      <dgm:spPr/>
    </dgm:pt>
    <dgm:pt modelId="{9BB3C753-9E9C-4858-AF2E-2BE1F73A37BE}" type="pres">
      <dgm:prSet presAssocID="{FCC0256B-6218-40F5-837E-80746140D482}" presName="rootComposite" presStyleCnt="0"/>
      <dgm:spPr/>
    </dgm:pt>
    <dgm:pt modelId="{02DB906D-3040-4569-94AA-5E1B9D3A716F}" type="pres">
      <dgm:prSet presAssocID="{FCC0256B-6218-40F5-837E-80746140D482}" presName="rootText" presStyleLbl="node4" presStyleIdx="7" presStyleCnt="10" custScaleX="108563">
        <dgm:presLayoutVars>
          <dgm:chPref val="3"/>
        </dgm:presLayoutVars>
      </dgm:prSet>
      <dgm:spPr/>
    </dgm:pt>
    <dgm:pt modelId="{43F17829-D962-4D10-8C56-3EC200FAEB2A}" type="pres">
      <dgm:prSet presAssocID="{FCC0256B-6218-40F5-837E-80746140D482}" presName="rootConnector" presStyleLbl="node4" presStyleIdx="7" presStyleCnt="10"/>
      <dgm:spPr/>
    </dgm:pt>
    <dgm:pt modelId="{0DCD07B9-D77B-4ECA-B699-E37C21E3DF59}" type="pres">
      <dgm:prSet presAssocID="{FCC0256B-6218-40F5-837E-80746140D482}" presName="hierChild4" presStyleCnt="0"/>
      <dgm:spPr/>
    </dgm:pt>
    <dgm:pt modelId="{FF76A6B0-3477-4EDE-99E9-582C814B6A0B}" type="pres">
      <dgm:prSet presAssocID="{FCC0256B-6218-40F5-837E-80746140D482}" presName="hierChild5" presStyleCnt="0"/>
      <dgm:spPr/>
    </dgm:pt>
    <dgm:pt modelId="{DB112D98-48CE-4AE8-92CA-28D3687BBA4C}" type="pres">
      <dgm:prSet presAssocID="{C0E0AC20-DFE0-4CE5-BF96-24957DD1AF45}" presName="hierChild5" presStyleCnt="0"/>
      <dgm:spPr/>
    </dgm:pt>
    <dgm:pt modelId="{12EFC505-3520-460D-8398-1DB18A9FBC56}" type="pres">
      <dgm:prSet presAssocID="{37D22E44-2972-429E-AD9E-F6A62C676DCA}" presName="hierChild5" presStyleCnt="0"/>
      <dgm:spPr/>
    </dgm:pt>
    <dgm:pt modelId="{B7D44A9D-FBB4-4E83-BC41-54DACB24C593}" type="pres">
      <dgm:prSet presAssocID="{94C368BE-81AA-4F35-B920-6E1D455FFCE3}" presName="Name64" presStyleLbl="parChTrans1D2" presStyleIdx="2" presStyleCnt="3"/>
      <dgm:spPr/>
    </dgm:pt>
    <dgm:pt modelId="{EF77A00B-5501-420F-AC11-E12E6EA3D828}" type="pres">
      <dgm:prSet presAssocID="{CCCA1D76-F6AC-45FA-9013-5F2C5B1E35A2}" presName="hierRoot2" presStyleCnt="0">
        <dgm:presLayoutVars>
          <dgm:hierBranch val="init"/>
        </dgm:presLayoutVars>
      </dgm:prSet>
      <dgm:spPr/>
    </dgm:pt>
    <dgm:pt modelId="{88ECB55D-BE02-44E1-86D4-B8F69A44F315}" type="pres">
      <dgm:prSet presAssocID="{CCCA1D76-F6AC-45FA-9013-5F2C5B1E35A2}" presName="rootComposite" presStyleCnt="0"/>
      <dgm:spPr/>
    </dgm:pt>
    <dgm:pt modelId="{9FC53C9C-B559-44EE-AB6C-6E1AB761B8CE}" type="pres">
      <dgm:prSet presAssocID="{CCCA1D76-F6AC-45FA-9013-5F2C5B1E35A2}" presName="rootText" presStyleLbl="node2" presStyleIdx="2" presStyleCnt="3">
        <dgm:presLayoutVars>
          <dgm:chPref val="3"/>
        </dgm:presLayoutVars>
      </dgm:prSet>
      <dgm:spPr/>
    </dgm:pt>
    <dgm:pt modelId="{30DBC796-06D4-4C77-B5EC-363CFBA2FA90}" type="pres">
      <dgm:prSet presAssocID="{CCCA1D76-F6AC-45FA-9013-5F2C5B1E35A2}" presName="rootConnector" presStyleLbl="node2" presStyleIdx="2" presStyleCnt="3"/>
      <dgm:spPr/>
    </dgm:pt>
    <dgm:pt modelId="{90EF7077-E7C6-4834-97B7-6CAC8C9E3E8C}" type="pres">
      <dgm:prSet presAssocID="{CCCA1D76-F6AC-45FA-9013-5F2C5B1E35A2}" presName="hierChild4" presStyleCnt="0"/>
      <dgm:spPr/>
    </dgm:pt>
    <dgm:pt modelId="{39C419F0-8600-4DF5-A943-45AB3C2DC482}" type="pres">
      <dgm:prSet presAssocID="{43F680FF-61C7-4E3C-B263-9932A3FA6182}" presName="Name64" presStyleLbl="parChTrans1D3" presStyleIdx="7" presStyleCnt="9"/>
      <dgm:spPr/>
    </dgm:pt>
    <dgm:pt modelId="{20CA02E7-3590-4C64-AB74-6E2C0FC0A20D}" type="pres">
      <dgm:prSet presAssocID="{8CD9A00C-D32A-4CB5-9D96-0694D210E8D9}" presName="hierRoot2" presStyleCnt="0">
        <dgm:presLayoutVars>
          <dgm:hierBranch val="init"/>
        </dgm:presLayoutVars>
      </dgm:prSet>
      <dgm:spPr/>
    </dgm:pt>
    <dgm:pt modelId="{61CEEB3C-6BED-4974-88AC-67DC55E6C19C}" type="pres">
      <dgm:prSet presAssocID="{8CD9A00C-D32A-4CB5-9D96-0694D210E8D9}" presName="rootComposite" presStyleCnt="0"/>
      <dgm:spPr/>
    </dgm:pt>
    <dgm:pt modelId="{A6F63B79-73D8-41D4-9758-0DC59C9262A1}" type="pres">
      <dgm:prSet presAssocID="{8CD9A00C-D32A-4CB5-9D96-0694D210E8D9}" presName="rootText" presStyleLbl="node3" presStyleIdx="7" presStyleCnt="9" custScaleX="140999">
        <dgm:presLayoutVars>
          <dgm:chPref val="3"/>
        </dgm:presLayoutVars>
      </dgm:prSet>
      <dgm:spPr/>
    </dgm:pt>
    <dgm:pt modelId="{6E7507F9-FB79-4A10-8129-6DF0CE6A966A}" type="pres">
      <dgm:prSet presAssocID="{8CD9A00C-D32A-4CB5-9D96-0694D210E8D9}" presName="rootConnector" presStyleLbl="node3" presStyleIdx="7" presStyleCnt="9"/>
      <dgm:spPr/>
    </dgm:pt>
    <dgm:pt modelId="{06DD06D2-26DF-41FA-826C-7A3B889171C5}" type="pres">
      <dgm:prSet presAssocID="{8CD9A00C-D32A-4CB5-9D96-0694D210E8D9}" presName="hierChild4" presStyleCnt="0"/>
      <dgm:spPr/>
    </dgm:pt>
    <dgm:pt modelId="{1648C8DF-83BB-45B7-B8F6-E5BE771E0360}" type="pres">
      <dgm:prSet presAssocID="{F08D7E12-041D-415D-B21E-B6E74BBAA90D}" presName="Name64" presStyleLbl="parChTrans1D4" presStyleIdx="8" presStyleCnt="10"/>
      <dgm:spPr/>
    </dgm:pt>
    <dgm:pt modelId="{326A6DF9-A62B-41FD-8156-592DE695F666}" type="pres">
      <dgm:prSet presAssocID="{BB903349-8F6B-4218-B90F-A2AE77C6CE36}" presName="hierRoot2" presStyleCnt="0">
        <dgm:presLayoutVars>
          <dgm:hierBranch val="init"/>
        </dgm:presLayoutVars>
      </dgm:prSet>
      <dgm:spPr/>
    </dgm:pt>
    <dgm:pt modelId="{ACE299A3-F3D0-450F-B2F9-F00283E336D8}" type="pres">
      <dgm:prSet presAssocID="{BB903349-8F6B-4218-B90F-A2AE77C6CE36}" presName="rootComposite" presStyleCnt="0"/>
      <dgm:spPr/>
    </dgm:pt>
    <dgm:pt modelId="{37F78F04-2E03-41C0-B8C0-F3F75A8B9E39}" type="pres">
      <dgm:prSet presAssocID="{BB903349-8F6B-4218-B90F-A2AE77C6CE36}" presName="rootText" presStyleLbl="node4" presStyleIdx="8" presStyleCnt="10" custScaleX="357390">
        <dgm:presLayoutVars>
          <dgm:chPref val="3"/>
        </dgm:presLayoutVars>
      </dgm:prSet>
      <dgm:spPr/>
    </dgm:pt>
    <dgm:pt modelId="{6CCF4EF3-2C26-4BC8-8B4F-5A6DE2EC519F}" type="pres">
      <dgm:prSet presAssocID="{BB903349-8F6B-4218-B90F-A2AE77C6CE36}" presName="rootConnector" presStyleLbl="node4" presStyleIdx="8" presStyleCnt="10"/>
      <dgm:spPr/>
    </dgm:pt>
    <dgm:pt modelId="{3749F0A6-7B0A-42B2-83CD-85B670B016AB}" type="pres">
      <dgm:prSet presAssocID="{BB903349-8F6B-4218-B90F-A2AE77C6CE36}" presName="hierChild4" presStyleCnt="0"/>
      <dgm:spPr/>
    </dgm:pt>
    <dgm:pt modelId="{79490D44-240E-4466-AD78-68AE21A4F35C}" type="pres">
      <dgm:prSet presAssocID="{BB903349-8F6B-4218-B90F-A2AE77C6CE36}" presName="hierChild5" presStyleCnt="0"/>
      <dgm:spPr/>
    </dgm:pt>
    <dgm:pt modelId="{A2EB2575-0930-4827-973E-795F540973A3}" type="pres">
      <dgm:prSet presAssocID="{8CD9A00C-D32A-4CB5-9D96-0694D210E8D9}" presName="hierChild5" presStyleCnt="0"/>
      <dgm:spPr/>
    </dgm:pt>
    <dgm:pt modelId="{CBA609B0-5AB3-49BF-B1EE-1F7A76B05C6B}" type="pres">
      <dgm:prSet presAssocID="{90125476-EB38-49D0-AE13-0F9544E5E7D6}" presName="Name64" presStyleLbl="parChTrans1D3" presStyleIdx="8" presStyleCnt="9"/>
      <dgm:spPr/>
    </dgm:pt>
    <dgm:pt modelId="{76D581B3-6A75-4AA0-91B4-C69238E72108}" type="pres">
      <dgm:prSet presAssocID="{A81B9281-F21C-4AA3-A15B-A5C4ADC9A505}" presName="hierRoot2" presStyleCnt="0">
        <dgm:presLayoutVars>
          <dgm:hierBranch val="init"/>
        </dgm:presLayoutVars>
      </dgm:prSet>
      <dgm:spPr/>
    </dgm:pt>
    <dgm:pt modelId="{9A054ABD-AFDB-4D8F-8CD5-C5CB01DCC0B4}" type="pres">
      <dgm:prSet presAssocID="{A81B9281-F21C-4AA3-A15B-A5C4ADC9A505}" presName="rootComposite" presStyleCnt="0"/>
      <dgm:spPr/>
    </dgm:pt>
    <dgm:pt modelId="{F2063C9E-7DBF-4AA1-9417-53AFF9236787}" type="pres">
      <dgm:prSet presAssocID="{A81B9281-F21C-4AA3-A15B-A5C4ADC9A505}" presName="rootText" presStyleLbl="node3" presStyleIdx="8" presStyleCnt="9">
        <dgm:presLayoutVars>
          <dgm:chPref val="3"/>
        </dgm:presLayoutVars>
      </dgm:prSet>
      <dgm:spPr/>
    </dgm:pt>
    <dgm:pt modelId="{8162FF8B-0075-4484-A5A8-0F582FE0B636}" type="pres">
      <dgm:prSet presAssocID="{A81B9281-F21C-4AA3-A15B-A5C4ADC9A505}" presName="rootConnector" presStyleLbl="node3" presStyleIdx="8" presStyleCnt="9"/>
      <dgm:spPr/>
    </dgm:pt>
    <dgm:pt modelId="{D7A51BEE-7685-4E94-AC9A-11346E0D9094}" type="pres">
      <dgm:prSet presAssocID="{A81B9281-F21C-4AA3-A15B-A5C4ADC9A505}" presName="hierChild4" presStyleCnt="0"/>
      <dgm:spPr/>
    </dgm:pt>
    <dgm:pt modelId="{247B4DFD-8B27-4055-979D-BC6173C58452}" type="pres">
      <dgm:prSet presAssocID="{D574BE57-B68E-4C9C-8372-D7E7382C6B46}" presName="Name64" presStyleLbl="parChTrans1D4" presStyleIdx="9" presStyleCnt="10"/>
      <dgm:spPr/>
    </dgm:pt>
    <dgm:pt modelId="{44DDB6D1-5A44-4168-85F6-42EB203F8756}" type="pres">
      <dgm:prSet presAssocID="{3D38FC6D-53E4-4B97-8C07-D8F9905F2230}" presName="hierRoot2" presStyleCnt="0">
        <dgm:presLayoutVars>
          <dgm:hierBranch val="init"/>
        </dgm:presLayoutVars>
      </dgm:prSet>
      <dgm:spPr/>
    </dgm:pt>
    <dgm:pt modelId="{6AB3DA39-D527-4A11-B112-E1C3E8732470}" type="pres">
      <dgm:prSet presAssocID="{3D38FC6D-53E4-4B97-8C07-D8F9905F2230}" presName="rootComposite" presStyleCnt="0"/>
      <dgm:spPr/>
    </dgm:pt>
    <dgm:pt modelId="{40851D8B-79BB-4EE0-8649-632F248BB3D7}" type="pres">
      <dgm:prSet presAssocID="{3D38FC6D-53E4-4B97-8C07-D8F9905F2230}" presName="rootText" presStyleLbl="node4" presStyleIdx="9" presStyleCnt="10" custScaleX="231634">
        <dgm:presLayoutVars>
          <dgm:chPref val="3"/>
        </dgm:presLayoutVars>
      </dgm:prSet>
      <dgm:spPr/>
    </dgm:pt>
    <dgm:pt modelId="{64CC9C00-893A-48E2-9B66-0213229F9F23}" type="pres">
      <dgm:prSet presAssocID="{3D38FC6D-53E4-4B97-8C07-D8F9905F2230}" presName="rootConnector" presStyleLbl="node4" presStyleIdx="9" presStyleCnt="10"/>
      <dgm:spPr/>
    </dgm:pt>
    <dgm:pt modelId="{B48A41B7-589F-40D4-ADDC-9450E0291335}" type="pres">
      <dgm:prSet presAssocID="{3D38FC6D-53E4-4B97-8C07-D8F9905F2230}" presName="hierChild4" presStyleCnt="0"/>
      <dgm:spPr/>
    </dgm:pt>
    <dgm:pt modelId="{F28E17CD-7B00-4EE7-AF22-32313B4C5B9C}" type="pres">
      <dgm:prSet presAssocID="{3D38FC6D-53E4-4B97-8C07-D8F9905F2230}" presName="hierChild5" presStyleCnt="0"/>
      <dgm:spPr/>
    </dgm:pt>
    <dgm:pt modelId="{22FAF59A-592D-4D5F-B434-1108CFFF82E7}" type="pres">
      <dgm:prSet presAssocID="{A81B9281-F21C-4AA3-A15B-A5C4ADC9A505}" presName="hierChild5" presStyleCnt="0"/>
      <dgm:spPr/>
    </dgm:pt>
    <dgm:pt modelId="{2240EA96-D686-4F72-B285-F0EDD93712A3}" type="pres">
      <dgm:prSet presAssocID="{CCCA1D76-F6AC-45FA-9013-5F2C5B1E35A2}" presName="hierChild5" presStyleCnt="0"/>
      <dgm:spPr/>
    </dgm:pt>
    <dgm:pt modelId="{6C9F8ADB-91EF-409A-8E73-94A00B048202}" type="pres">
      <dgm:prSet presAssocID="{AE1F463E-879F-4901-9E0C-12BB6E975299}" presName="hierChild3" presStyleCnt="0"/>
      <dgm:spPr/>
    </dgm:pt>
  </dgm:ptLst>
  <dgm:cxnLst>
    <dgm:cxn modelId="{F610B600-0B63-4450-9621-3EBB761E73D4}" srcId="{37D22E44-2972-429E-AD9E-F6A62C676DCA}" destId="{C0E0AC20-DFE0-4CE5-BF96-24957DD1AF45}" srcOrd="0" destOrd="0" parTransId="{FCFC7121-56AA-4D88-8C85-4CADDAF6581F}" sibTransId="{321165A1-F352-4658-977B-C9C79830DAF2}"/>
    <dgm:cxn modelId="{0A278903-19E7-47EC-87D5-ECB9FCAC6526}" type="presOf" srcId="{D858BC8F-4C47-4B6E-935B-8075CFD0CE1D}" destId="{4F2ACC97-83EF-4C49-BA7F-67002F6D6C11}" srcOrd="0" destOrd="0" presId="urn:microsoft.com/office/officeart/2009/3/layout/HorizontalOrganizationChart"/>
    <dgm:cxn modelId="{D8DC0204-F5EC-44AD-964E-2A5CF09E0DB2}" type="presOf" srcId="{FCC0256B-6218-40F5-837E-80746140D482}" destId="{02DB906D-3040-4569-94AA-5E1B9D3A716F}" srcOrd="0" destOrd="0" presId="urn:microsoft.com/office/officeart/2009/3/layout/HorizontalOrganizationChart"/>
    <dgm:cxn modelId="{60ADCB04-219D-49A6-A76F-DD040A84DE55}" srcId="{03A61212-838D-4DB2-A9F4-CB9D4CBB9867}" destId="{2E92A6D4-D777-41A6-BB92-B79E2034B067}" srcOrd="5" destOrd="0" parTransId="{9818DFB2-C072-4295-B649-8450704244DB}" sibTransId="{55C642B6-A4AF-4378-8F5D-E84AD06D6AEC}"/>
    <dgm:cxn modelId="{7A7E8E06-304D-4A35-956C-20DED5846430}" type="presOf" srcId="{37D22E44-2972-429E-AD9E-F6A62C676DCA}" destId="{0F549C8A-19D8-4563-B1A5-33858DCA9378}" srcOrd="0" destOrd="0" presId="urn:microsoft.com/office/officeart/2009/3/layout/HorizontalOrganizationChart"/>
    <dgm:cxn modelId="{0B7EE406-5AAD-4BDC-9799-416607E54296}" type="presOf" srcId="{03A61212-838D-4DB2-A9F4-CB9D4CBB9867}" destId="{704D38EB-0C42-44A7-B2BF-9005567C8FF6}" srcOrd="1" destOrd="0" presId="urn:microsoft.com/office/officeart/2009/3/layout/HorizontalOrganizationChart"/>
    <dgm:cxn modelId="{AC82FE0F-80AF-40FD-9088-C8EAD10E2B54}" type="presOf" srcId="{39D33D1C-3F7D-4118-AB99-930CA508434A}" destId="{8D5636F6-3EAB-40DE-8B7E-698AD318AC1B}" srcOrd="0" destOrd="0" presId="urn:microsoft.com/office/officeart/2009/3/layout/HorizontalOrganizationChart"/>
    <dgm:cxn modelId="{9E8FCA10-821D-40D8-80E9-691EC2028F68}" type="presOf" srcId="{FCC0256B-6218-40F5-837E-80746140D482}" destId="{43F17829-D962-4D10-8C56-3EC200FAEB2A}" srcOrd="1" destOrd="0" presId="urn:microsoft.com/office/officeart/2009/3/layout/HorizontalOrganizationChart"/>
    <dgm:cxn modelId="{A6FC2012-6C2E-47C4-9103-596E0B609A64}" type="presOf" srcId="{8C18CFD2-7C0F-40D8-A001-FC7D36551649}" destId="{570F7C96-6556-4DB5-AFE6-DF2B30BD785F}" srcOrd="0" destOrd="0" presId="urn:microsoft.com/office/officeart/2009/3/layout/HorizontalOrganizationChart"/>
    <dgm:cxn modelId="{1C1BBA1A-6D38-4B47-B9DE-226B1B50F5C4}" srcId="{03A61212-838D-4DB2-A9F4-CB9D4CBB9867}" destId="{96CC3717-17F5-4E14-AC8C-49A67E2B524A}" srcOrd="1" destOrd="0" parTransId="{FF35AFA1-A5AE-4AB7-8D63-5916718EBC32}" sibTransId="{3F6E0623-F816-425C-8DFE-A27D4C56F40E}"/>
    <dgm:cxn modelId="{95A9D21D-27DA-4368-AEB2-16F84F896F9A}" srcId="{CCCA1D76-F6AC-45FA-9013-5F2C5B1E35A2}" destId="{8CD9A00C-D32A-4CB5-9D96-0694D210E8D9}" srcOrd="0" destOrd="0" parTransId="{43F680FF-61C7-4E3C-B263-9932A3FA6182}" sibTransId="{7BA25FF9-DB56-4F67-B7CD-80F44B16F633}"/>
    <dgm:cxn modelId="{BBDA7C21-EC73-4402-A3ED-536B029B8F09}" srcId="{39D33D1C-3F7D-4118-AB99-930CA508434A}" destId="{AE1F463E-879F-4901-9E0C-12BB6E975299}" srcOrd="0" destOrd="0" parTransId="{D0202B4C-D9B1-43F0-9318-35C97040D37E}" sibTransId="{C7D4D668-AF58-4239-A08B-C4AE9C53F9DC}"/>
    <dgm:cxn modelId="{17549A29-8E91-46F6-961E-A4A88C7823F7}" type="presOf" srcId="{2E92A6D4-D777-41A6-BB92-B79E2034B067}" destId="{2CEA4574-BA5C-4233-8AFF-FFC8250B2921}" srcOrd="1" destOrd="0" presId="urn:microsoft.com/office/officeart/2009/3/layout/HorizontalOrganizationChart"/>
    <dgm:cxn modelId="{B6CEE52B-18A5-4010-8FC3-6459BF930D15}" type="presOf" srcId="{BB903349-8F6B-4218-B90F-A2AE77C6CE36}" destId="{6CCF4EF3-2C26-4BC8-8B4F-5A6DE2EC519F}" srcOrd="1" destOrd="0" presId="urn:microsoft.com/office/officeart/2009/3/layout/HorizontalOrganizationChart"/>
    <dgm:cxn modelId="{48CD082D-C64B-4095-8463-44DEA4C854B0}" type="presOf" srcId="{C0E0AC20-DFE0-4CE5-BF96-24957DD1AF45}" destId="{EE37B942-224F-44DA-BDCA-F88436F951C8}" srcOrd="0" destOrd="0" presId="urn:microsoft.com/office/officeart/2009/3/layout/HorizontalOrganizationChart"/>
    <dgm:cxn modelId="{BA08862E-FEE6-472A-9019-1D1A91690368}" type="presOf" srcId="{894DC6C4-2A6C-42E9-A313-259F7CF75766}" destId="{58FA13B8-F576-4D8B-81AB-271E50390C86}" srcOrd="0" destOrd="0" presId="urn:microsoft.com/office/officeart/2009/3/layout/HorizontalOrganizationChart"/>
    <dgm:cxn modelId="{609D5031-8723-4B60-B37B-62DA95ECBFD8}" type="presOf" srcId="{4C8F3572-C1C6-4437-BF3D-83E38CE9DE85}" destId="{F708DFD7-079E-4085-8086-A6ABF293E55F}" srcOrd="0" destOrd="0" presId="urn:microsoft.com/office/officeart/2009/3/layout/HorizontalOrganizationChart"/>
    <dgm:cxn modelId="{299CDB34-4925-4A61-AABA-AB3ADB98FEF3}" type="presOf" srcId="{FE259C87-9C6F-4ED3-B024-F7F4A58837A4}" destId="{1F25A460-21E8-4DE6-90CD-C1301CF4DED3}" srcOrd="0" destOrd="0" presId="urn:microsoft.com/office/officeart/2009/3/layout/HorizontalOrganizationChart"/>
    <dgm:cxn modelId="{67D5DB39-60F5-4B0B-AF34-CAE807F49A45}" type="presOf" srcId="{C0E0AC20-DFE0-4CE5-BF96-24957DD1AF45}" destId="{26714DA9-EF9F-4202-B79D-70968B93AD7E}" srcOrd="1" destOrd="0" presId="urn:microsoft.com/office/officeart/2009/3/layout/HorizontalOrganizationChart"/>
    <dgm:cxn modelId="{EC826E3C-CB2D-42DB-9180-1ECE8C5A1B95}" srcId="{AE1F463E-879F-4901-9E0C-12BB6E975299}" destId="{CCCA1D76-F6AC-45FA-9013-5F2C5B1E35A2}" srcOrd="2" destOrd="0" parTransId="{94C368BE-81AA-4F35-B920-6E1D455FFCE3}" sibTransId="{F710B3F6-769D-4E24-80D0-B97F0CDDD38E}"/>
    <dgm:cxn modelId="{DF38BA3C-F199-473F-8992-2B27A2413ADC}" type="presOf" srcId="{FF35AFA1-A5AE-4AB7-8D63-5916718EBC32}" destId="{BE5625FA-3EE9-44D0-8F5E-C3A3AA258D2E}" srcOrd="0" destOrd="0" presId="urn:microsoft.com/office/officeart/2009/3/layout/HorizontalOrganizationChart"/>
    <dgm:cxn modelId="{6437803D-8A80-4312-9B7F-0B10190A9FE9}" srcId="{78DC8FF4-E738-4CE5-9144-F6DD2B70D18E}" destId="{C0E93238-7914-4DE5-BFEC-FAF041746672}" srcOrd="0" destOrd="0" parTransId="{E57EB38E-4709-4245-BFC0-791716C0EA36}" sibTransId="{90100936-F05D-44FF-9BFB-2CFF9A296FF6}"/>
    <dgm:cxn modelId="{A5277440-C71C-4EA1-BC8A-BF76D718AC47}" type="presOf" srcId="{C0E93238-7914-4DE5-BFEC-FAF041746672}" destId="{219E7AB3-CCDB-4C50-A0DC-66C7127E486C}" srcOrd="0" destOrd="0" presId="urn:microsoft.com/office/officeart/2009/3/layout/HorizontalOrganizationChart"/>
    <dgm:cxn modelId="{AD3D5E5B-5EA7-44B7-871C-6537CF11FBD3}" type="presOf" srcId="{A81B9281-F21C-4AA3-A15B-A5C4ADC9A505}" destId="{8162FF8B-0075-4484-A5A8-0F582FE0B636}" srcOrd="1" destOrd="0" presId="urn:microsoft.com/office/officeart/2009/3/layout/HorizontalOrganizationChart"/>
    <dgm:cxn modelId="{537F115E-516D-44C8-A748-6D9F84B5CA9C}" type="presOf" srcId="{311C007D-8432-4988-A14E-13C027B16E06}" destId="{3217857C-D412-4ACB-B1DD-34A50770490D}" srcOrd="1" destOrd="0" presId="urn:microsoft.com/office/officeart/2009/3/layout/HorizontalOrganizationChart"/>
    <dgm:cxn modelId="{A3D6145E-B821-4072-960A-A47BEE132864}" type="presOf" srcId="{96CC3717-17F5-4E14-AC8C-49A67E2B524A}" destId="{2163194B-E824-4061-9C00-E6BF9BD4F66C}" srcOrd="1" destOrd="0" presId="urn:microsoft.com/office/officeart/2009/3/layout/HorizontalOrganizationChart"/>
    <dgm:cxn modelId="{1E7BCE5E-6E58-4310-B991-9A59F665CCEA}" type="presOf" srcId="{408F236A-94E3-4201-A952-1F90C2F11CAA}" destId="{57F97BD5-F929-451F-B813-7734F9BF45C7}" srcOrd="1" destOrd="0" presId="urn:microsoft.com/office/officeart/2009/3/layout/HorizontalOrganizationChart"/>
    <dgm:cxn modelId="{4D77ED41-BADC-4697-ACD9-E05CAE563D12}" type="presOf" srcId="{E57EB38E-4709-4245-BFC0-791716C0EA36}" destId="{E1837D99-E5E3-4B10-8EBD-A09960E02325}" srcOrd="0" destOrd="0" presId="urn:microsoft.com/office/officeart/2009/3/layout/HorizontalOrganizationChart"/>
    <dgm:cxn modelId="{137FD644-4900-4276-A65A-F4C17786F2E4}" type="presOf" srcId="{3D38FC6D-53E4-4B97-8C07-D8F9905F2230}" destId="{64CC9C00-893A-48E2-9B66-0213229F9F23}" srcOrd="1" destOrd="0" presId="urn:microsoft.com/office/officeart/2009/3/layout/HorizontalOrganizationChart"/>
    <dgm:cxn modelId="{D76C9945-0FFF-4063-A558-F62121A2637D}" srcId="{8CD9A00C-D32A-4CB5-9D96-0694D210E8D9}" destId="{BB903349-8F6B-4218-B90F-A2AE77C6CE36}" srcOrd="0" destOrd="0" parTransId="{F08D7E12-041D-415D-B21E-B6E74BBAA90D}" sibTransId="{71E30A5C-6623-4241-898A-18F9111866E1}"/>
    <dgm:cxn modelId="{0A252868-6071-461D-B90E-1E07E37A7B9D}" type="presOf" srcId="{AAC3CDCE-E49B-44FF-9D71-B87DEE460A67}" destId="{5C1533E1-0E8E-4D11-8807-25AC35ABBEC8}" srcOrd="0" destOrd="0" presId="urn:microsoft.com/office/officeart/2009/3/layout/HorizontalOrganizationChart"/>
    <dgm:cxn modelId="{E362C34B-08CB-466A-B54C-2E240432FC2F}" type="presOf" srcId="{37D22E44-2972-429E-AD9E-F6A62C676DCA}" destId="{7DDF932A-D623-4C22-B962-02B4FFA71ED3}" srcOrd="1" destOrd="0" presId="urn:microsoft.com/office/officeart/2009/3/layout/HorizontalOrganizationChart"/>
    <dgm:cxn modelId="{DA712D6C-8058-453C-823C-892D5DC7CBF7}" srcId="{CCCA1D76-F6AC-45FA-9013-5F2C5B1E35A2}" destId="{A81B9281-F21C-4AA3-A15B-A5C4ADC9A505}" srcOrd="1" destOrd="0" parTransId="{90125476-EB38-49D0-AE13-0F9544E5E7D6}" sibTransId="{47BBB859-FF00-44C6-9D1B-732CA512DBCC}"/>
    <dgm:cxn modelId="{69378E51-9158-4235-8D8C-35BCCFA3C30C}" srcId="{AE1F463E-879F-4901-9E0C-12BB6E975299}" destId="{03A61212-838D-4DB2-A9F4-CB9D4CBB9867}" srcOrd="0" destOrd="0" parTransId="{8CB152D3-3341-481D-9E60-093722E5F194}" sibTransId="{10F80FE8-2BD8-432B-B142-F618355E3B96}"/>
    <dgm:cxn modelId="{8B86EC51-053E-44C4-990D-04057D7BD872}" type="presOf" srcId="{408F236A-94E3-4201-A952-1F90C2F11CAA}" destId="{DF1D4162-FD8A-4375-9B8A-D7D1D9E0DFF7}" srcOrd="0" destOrd="0" presId="urn:microsoft.com/office/officeart/2009/3/layout/HorizontalOrganizationChart"/>
    <dgm:cxn modelId="{56502C52-3BB4-4771-9AF5-6067871638EC}" type="presOf" srcId="{C7125231-950D-4B75-B510-E19F66A0EC97}" destId="{ECA5A148-5A52-461C-84BC-6E3609CB33C8}" srcOrd="0" destOrd="0" presId="urn:microsoft.com/office/officeart/2009/3/layout/HorizontalOrganizationChart"/>
    <dgm:cxn modelId="{9378E073-F5BC-46D0-8D8C-14D22217008C}" type="presOf" srcId="{90125476-EB38-49D0-AE13-0F9544E5E7D6}" destId="{CBA609B0-5AB3-49BF-B1EE-1F7A76B05C6B}" srcOrd="0" destOrd="0" presId="urn:microsoft.com/office/officeart/2009/3/layout/HorizontalOrganizationChart"/>
    <dgm:cxn modelId="{699E0E54-99A1-45F1-94AF-DE0F8A2D4C40}" type="presOf" srcId="{5D011E51-3E76-4438-B9D2-672E1B86572D}" destId="{4B6C1273-2F8F-4A42-B075-2EA88D71D3EA}" srcOrd="1" destOrd="0" presId="urn:microsoft.com/office/officeart/2009/3/layout/HorizontalOrganizationChart"/>
    <dgm:cxn modelId="{13276875-038A-4159-9624-C8506509CCBD}" type="presOf" srcId="{B47C9785-193A-44C3-8743-67726AD915A3}" destId="{650D349E-982E-48D5-A556-C2CBFD96CE1B}" srcOrd="0" destOrd="0" presId="urn:microsoft.com/office/officeart/2009/3/layout/HorizontalOrganizationChart"/>
    <dgm:cxn modelId="{E2948F55-A4E2-47E5-9412-8D775EE9B4AF}" type="presOf" srcId="{43F680FF-61C7-4E3C-B263-9932A3FA6182}" destId="{39C419F0-8600-4DF5-A943-45AB3C2DC482}" srcOrd="0" destOrd="0" presId="urn:microsoft.com/office/officeart/2009/3/layout/HorizontalOrganizationChart"/>
    <dgm:cxn modelId="{216FE455-15DD-4980-8642-2BF05FA5F7A9}" type="presOf" srcId="{8088C84C-3F65-4BB1-8537-C3E3B2F3E202}" destId="{8886813B-1251-4C2A-9104-CB052938AF84}" srcOrd="0" destOrd="0" presId="urn:microsoft.com/office/officeart/2009/3/layout/HorizontalOrganizationChart"/>
    <dgm:cxn modelId="{9A2B2A76-9281-435B-B925-89BF7B244A2C}" srcId="{96CC3717-17F5-4E14-AC8C-49A67E2B524A}" destId="{4C8F3572-C1C6-4437-BF3D-83E38CE9DE85}" srcOrd="1" destOrd="0" parTransId="{FE259C87-9C6F-4ED3-B024-F7F4A58837A4}" sibTransId="{4FD3C3B6-FAB8-484D-9B4F-B9DD3B1B1947}"/>
    <dgm:cxn modelId="{64169656-18E6-497B-A168-10C6BD8258C3}" srcId="{2E92A6D4-D777-41A6-BB92-B79E2034B067}" destId="{5D011E51-3E76-4438-B9D2-672E1B86572D}" srcOrd="2" destOrd="0" parTransId="{7DEFFDC5-FD02-425C-9E1B-F723B0581809}" sibTransId="{845EF2C8-410B-4F66-A0E5-BB47C8927ED4}"/>
    <dgm:cxn modelId="{88A77A78-D01D-4991-9A27-A5EA97406DEE}" type="presOf" srcId="{9818DFB2-C072-4295-B649-8450704244DB}" destId="{CF390ACA-DB3A-4570-8D3C-E593C37E183C}" srcOrd="0" destOrd="0" presId="urn:microsoft.com/office/officeart/2009/3/layout/HorizontalOrganizationChart"/>
    <dgm:cxn modelId="{F8CAF279-96E2-4679-97EB-B189609AD3A0}" type="presOf" srcId="{4C8F3572-C1C6-4437-BF3D-83E38CE9DE85}" destId="{7BA7CC97-BC48-48D7-8F2F-C8FDD9ECC804}" srcOrd="1" destOrd="0" presId="urn:microsoft.com/office/officeart/2009/3/layout/HorizontalOrganizationChart"/>
    <dgm:cxn modelId="{53D6D77A-0676-4B1B-86D5-5B9FC132E35D}" type="presOf" srcId="{756C4E4E-F623-4F16-8C48-A24181489ED5}" destId="{C884E947-7F11-43CE-BBA8-020D858A822A}" srcOrd="0" destOrd="0" presId="urn:microsoft.com/office/officeart/2009/3/layout/HorizontalOrganizationChart"/>
    <dgm:cxn modelId="{CD1E7A7B-24B8-4AE9-B875-3040E4408CAC}" type="presOf" srcId="{C0E93238-7914-4DE5-BFEC-FAF041746672}" destId="{534AE492-8931-4DCC-B43E-750CD3D2F517}" srcOrd="1" destOrd="0" presId="urn:microsoft.com/office/officeart/2009/3/layout/HorizontalOrganizationChart"/>
    <dgm:cxn modelId="{CD8FFC7C-2A99-4FC0-A090-75A64BBD5B1E}" type="presOf" srcId="{94C368BE-81AA-4F35-B920-6E1D455FFCE3}" destId="{B7D44A9D-FBB4-4E83-BC41-54DACB24C593}" srcOrd="0" destOrd="0" presId="urn:microsoft.com/office/officeart/2009/3/layout/HorizontalOrganizationChart"/>
    <dgm:cxn modelId="{FAE4CD7E-13E9-4B9E-A847-C8221E64D767}" srcId="{03A61212-838D-4DB2-A9F4-CB9D4CBB9867}" destId="{AAC3CDCE-E49B-44FF-9D71-B87DEE460A67}" srcOrd="3" destOrd="0" parTransId="{B47C9785-193A-44C3-8743-67726AD915A3}" sibTransId="{378AF52F-6A4E-480C-B400-9B47C81BC62A}"/>
    <dgm:cxn modelId="{6CD30A81-199C-46D3-8FF4-B8E9C391B1D5}" type="presOf" srcId="{A81B9281-F21C-4AA3-A15B-A5C4ADC9A505}" destId="{F2063C9E-7DBF-4AA1-9417-53AFF9236787}" srcOrd="0" destOrd="0" presId="urn:microsoft.com/office/officeart/2009/3/layout/HorizontalOrganizationChart"/>
    <dgm:cxn modelId="{641D2686-BF1F-4CA1-B25D-C58189059AA8}" type="presOf" srcId="{7DEFFDC5-FD02-425C-9E1B-F723B0581809}" destId="{041792A2-EC59-4CF9-8426-9C49ACE54667}" srcOrd="0" destOrd="0" presId="urn:microsoft.com/office/officeart/2009/3/layout/HorizontalOrganizationChart"/>
    <dgm:cxn modelId="{B1C19689-51F2-46FD-A96C-B7F00B926886}" type="presOf" srcId="{96CC3717-17F5-4E14-AC8C-49A67E2B524A}" destId="{6259FDD4-B225-4922-BEC5-A69AE715A082}" srcOrd="0" destOrd="0" presId="urn:microsoft.com/office/officeart/2009/3/layout/HorizontalOrganizationChart"/>
    <dgm:cxn modelId="{DDE8908D-BB2D-4016-BDB4-F0A40E0D3E8B}" type="presOf" srcId="{BF27C436-807D-48D0-90B6-24DD49EA0E93}" destId="{5D0AFE5D-40CA-4A41-AAF8-6832EA721BBB}" srcOrd="1" destOrd="0" presId="urn:microsoft.com/office/officeart/2009/3/layout/HorizontalOrganizationChart"/>
    <dgm:cxn modelId="{ED55EA8D-1D75-4CBB-9E3F-375346DBF6B2}" type="presOf" srcId="{5D011E51-3E76-4438-B9D2-672E1B86572D}" destId="{5D8BDDC4-58D5-4679-8167-0D5C824EABD4}" srcOrd="0" destOrd="0" presId="urn:microsoft.com/office/officeart/2009/3/layout/HorizontalOrganizationChart"/>
    <dgm:cxn modelId="{23D57794-53CA-445C-B06C-C41CBE4B9F1E}" srcId="{A81B9281-F21C-4AA3-A15B-A5C4ADC9A505}" destId="{3D38FC6D-53E4-4B97-8C07-D8F9905F2230}" srcOrd="0" destOrd="0" parTransId="{D574BE57-B68E-4C9C-8372-D7E7382C6B46}" sibTransId="{97AFBF54-860F-4710-815F-443F14358A43}"/>
    <dgm:cxn modelId="{F793E194-79E3-47F3-8C57-51D70B4725B9}" type="presOf" srcId="{CCCA1D76-F6AC-45FA-9013-5F2C5B1E35A2}" destId="{30DBC796-06D4-4C77-B5EC-363CFBA2FA90}" srcOrd="1" destOrd="0" presId="urn:microsoft.com/office/officeart/2009/3/layout/HorizontalOrganizationChart"/>
    <dgm:cxn modelId="{F4270D95-46B9-4743-8FDC-3D8169B7D169}" type="presOf" srcId="{78DC8FF4-E738-4CE5-9144-F6DD2B70D18E}" destId="{52EB44A6-EF48-4183-99D6-56C5D01554E1}" srcOrd="0" destOrd="0" presId="urn:microsoft.com/office/officeart/2009/3/layout/HorizontalOrganizationChart"/>
    <dgm:cxn modelId="{1B147695-DC41-485F-A046-ABA88A111DCB}" type="presOf" srcId="{BB903349-8F6B-4218-B90F-A2AE77C6CE36}" destId="{37F78F04-2E03-41C0-B8C0-F3F75A8B9E39}" srcOrd="0" destOrd="0" presId="urn:microsoft.com/office/officeart/2009/3/layout/HorizontalOrganizationChart"/>
    <dgm:cxn modelId="{9BBFA09A-6409-4C2C-9B7F-170A3E4E87BB}" type="presOf" srcId="{3D6BFD3F-8196-4214-A219-0C44A775C87E}" destId="{AC1DA858-6DED-4151-878F-BCA77B88B5EA}" srcOrd="0" destOrd="0" presId="urn:microsoft.com/office/officeart/2009/3/layout/HorizontalOrganizationChart"/>
    <dgm:cxn modelId="{9F04299B-DF0A-4EAC-80B3-6DE135453AB9}" type="presOf" srcId="{3D38FC6D-53E4-4B97-8C07-D8F9905F2230}" destId="{40851D8B-79BB-4EE0-8649-632F248BB3D7}" srcOrd="0" destOrd="0" presId="urn:microsoft.com/office/officeart/2009/3/layout/HorizontalOrganizationChart"/>
    <dgm:cxn modelId="{0C9E2D9E-00A9-42EA-B11B-8D7DFC891331}" type="presOf" srcId="{1BAA2DC8-5C99-4FDA-8713-C3D95255790C}" destId="{D61FA9FF-D592-44BC-8898-18AC06BDAD65}" srcOrd="0" destOrd="0" presId="urn:microsoft.com/office/officeart/2009/3/layout/HorizontalOrganizationChart"/>
    <dgm:cxn modelId="{7BC13AA1-9096-418D-90BA-DCA126A35309}" type="presOf" srcId="{AAC3CDCE-E49B-44FF-9D71-B87DEE460A67}" destId="{ABD6F813-C51D-46D0-A7A0-F7E7AC0E5C12}" srcOrd="1" destOrd="0" presId="urn:microsoft.com/office/officeart/2009/3/layout/HorizontalOrganizationChart"/>
    <dgm:cxn modelId="{AE6EB7A5-4640-4234-98B8-ED208FBCA6AE}" type="presOf" srcId="{D574BE57-B68E-4C9C-8372-D7E7382C6B46}" destId="{247B4DFD-8B27-4055-979D-BC6173C58452}" srcOrd="0" destOrd="0" presId="urn:microsoft.com/office/officeart/2009/3/layout/HorizontalOrganizationChart"/>
    <dgm:cxn modelId="{666F17A6-6D54-432D-9419-3AE0D57778EF}" srcId="{03A61212-838D-4DB2-A9F4-CB9D4CBB9867}" destId="{311C007D-8432-4988-A14E-13C027B16E06}" srcOrd="4" destOrd="0" parTransId="{756C4E4E-F623-4F16-8C48-A24181489ED5}" sibTransId="{88C279AB-2837-45A2-8811-3304E156318E}"/>
    <dgm:cxn modelId="{C6B0E0A9-15B8-40AC-988C-D7B1DB3E8B18}" type="presOf" srcId="{8C18CFD2-7C0F-40D8-A001-FC7D36551649}" destId="{C6727025-2D87-4783-8F24-7F5E7A763F25}" srcOrd="1" destOrd="0" presId="urn:microsoft.com/office/officeart/2009/3/layout/HorizontalOrganizationChart"/>
    <dgm:cxn modelId="{4D92BEAC-2FFA-4574-A2AE-38E9CBAE3DCB}" srcId="{96CC3717-17F5-4E14-AC8C-49A67E2B524A}" destId="{C7125231-950D-4B75-B510-E19F66A0EC97}" srcOrd="0" destOrd="0" parTransId="{90F4F679-DEB8-45B7-973F-010EBCBA23D5}" sibTransId="{4BA00811-2FA0-4265-A3AF-02CCA3D829A3}"/>
    <dgm:cxn modelId="{CAB9B7B0-D1BB-42A6-A74D-757B6D109BE5}" srcId="{AE1F463E-879F-4901-9E0C-12BB6E975299}" destId="{37D22E44-2972-429E-AD9E-F6A62C676DCA}" srcOrd="1" destOrd="0" parTransId="{3D6BFD3F-8196-4214-A219-0C44A775C87E}" sibTransId="{4108DD94-2CF1-4797-8A7A-EB4014EE612B}"/>
    <dgm:cxn modelId="{85EBABB1-C439-4F8E-BC01-18A10EFDA013}" type="presOf" srcId="{03A61212-838D-4DB2-A9F4-CB9D4CBB9867}" destId="{D341453B-071E-441C-BCCB-F79CB566F3F3}" srcOrd="0" destOrd="0" presId="urn:microsoft.com/office/officeart/2009/3/layout/HorizontalOrganizationChart"/>
    <dgm:cxn modelId="{2240CFB1-7094-4683-B326-183B29CA1734}" type="presOf" srcId="{8CB152D3-3341-481D-9E60-093722E5F194}" destId="{615F148C-CD86-43C1-9341-56996B9C23C4}" srcOrd="0" destOrd="0" presId="urn:microsoft.com/office/officeart/2009/3/layout/HorizontalOrganizationChart"/>
    <dgm:cxn modelId="{7383F3B1-2164-4BC7-B531-FF0457685090}" type="presOf" srcId="{FCFC7121-56AA-4D88-8C85-4CADDAF6581F}" destId="{68B6A0E5-277E-4DA4-B61B-9C875881A991}" srcOrd="0" destOrd="0" presId="urn:microsoft.com/office/officeart/2009/3/layout/HorizontalOrganizationChart"/>
    <dgm:cxn modelId="{B2B435B3-70D6-40C1-A7D0-ACC8B9E10674}" srcId="{03A61212-838D-4DB2-A9F4-CB9D4CBB9867}" destId="{894DC6C4-2A6C-42E9-A313-259F7CF75766}" srcOrd="2" destOrd="0" parTransId="{8088C84C-3F65-4BB1-8537-C3E3B2F3E202}" sibTransId="{6CC2725A-48DD-4411-A5CD-DDC25CCDDB14}"/>
    <dgm:cxn modelId="{DB0B89B4-F40B-457C-9867-59B6980A42D9}" type="presOf" srcId="{4430F1DB-B128-4B7E-89A8-7B66CEF67A7A}" destId="{520FA0DA-3B54-45CB-B5C7-75C4E120039F}" srcOrd="0" destOrd="0" presId="urn:microsoft.com/office/officeart/2009/3/layout/HorizontalOrganizationChart"/>
    <dgm:cxn modelId="{84238AC8-434A-4906-8A6A-F798983F8887}" type="presOf" srcId="{8CD9A00C-D32A-4CB5-9D96-0694D210E8D9}" destId="{A6F63B79-73D8-41D4-9758-0DC59C9262A1}" srcOrd="0" destOrd="0" presId="urn:microsoft.com/office/officeart/2009/3/layout/HorizontalOrganizationChart"/>
    <dgm:cxn modelId="{E30B66CA-9C8B-4105-8B56-753F0865A853}" type="presOf" srcId="{90F4F679-DEB8-45B7-973F-010EBCBA23D5}" destId="{BC398195-73BC-460D-B411-DB7C24C856BB}" srcOrd="0" destOrd="0" presId="urn:microsoft.com/office/officeart/2009/3/layout/HorizontalOrganizationChart"/>
    <dgm:cxn modelId="{17D495CB-1B99-4366-9FC3-7C135A5A49BC}" type="presOf" srcId="{AE1F463E-879F-4901-9E0C-12BB6E975299}" destId="{41349F94-ADF6-43EF-B125-2F79D976410C}" srcOrd="0" destOrd="0" presId="urn:microsoft.com/office/officeart/2009/3/layout/HorizontalOrganizationChart"/>
    <dgm:cxn modelId="{AFD6D6CD-6008-47EF-9743-BE723C979B6C}" type="presOf" srcId="{AE1F463E-879F-4901-9E0C-12BB6E975299}" destId="{E0840FDC-D8F2-4E35-AF0D-08521949CE68}" srcOrd="1" destOrd="0" presId="urn:microsoft.com/office/officeart/2009/3/layout/HorizontalOrganizationChart"/>
    <dgm:cxn modelId="{C8FD62CF-40B7-42D0-8816-0F755692574D}" type="presOf" srcId="{84524BB8-029A-4068-BEB6-89D329D645D0}" destId="{608C70DA-7D0B-4E19-8E00-86392852BD1C}" srcOrd="0" destOrd="0" presId="urn:microsoft.com/office/officeart/2009/3/layout/HorizontalOrganizationChart"/>
    <dgm:cxn modelId="{D00EC6CF-72DC-46E5-B31D-2A3065F49330}" type="presOf" srcId="{C7125231-950D-4B75-B510-E19F66A0EC97}" destId="{AE031CEA-24CE-4BF4-9D2D-435398A294E0}" srcOrd="1" destOrd="0" presId="urn:microsoft.com/office/officeart/2009/3/layout/HorizontalOrganizationChart"/>
    <dgm:cxn modelId="{0B4689D1-D65E-4775-B05C-DFCDEE6BEEFD}" type="presOf" srcId="{78DC8FF4-E738-4CE5-9144-F6DD2B70D18E}" destId="{013CB994-F449-42DE-BD9F-9C9B7970F12D}" srcOrd="1" destOrd="0" presId="urn:microsoft.com/office/officeart/2009/3/layout/HorizontalOrganizationChart"/>
    <dgm:cxn modelId="{F00D20D3-1547-4C7D-9D50-8730C74462F8}" srcId="{C0E0AC20-DFE0-4CE5-BF96-24957DD1AF45}" destId="{FCC0256B-6218-40F5-837E-80746140D482}" srcOrd="0" destOrd="0" parTransId="{4430F1DB-B128-4B7E-89A8-7B66CEF67A7A}" sibTransId="{BCDC734A-7722-48AF-B66B-269BB5DAABC3}"/>
    <dgm:cxn modelId="{FC30ABD5-64D2-4555-AD65-8AD7744B3ECC}" type="presOf" srcId="{894DC6C4-2A6C-42E9-A313-259F7CF75766}" destId="{2619EA9F-9AD5-4589-9D07-6532FE4D9F34}" srcOrd="1" destOrd="0" presId="urn:microsoft.com/office/officeart/2009/3/layout/HorizontalOrganizationChart"/>
    <dgm:cxn modelId="{0FD7F9DD-542C-4165-988B-993B75809819}" srcId="{78DC8FF4-E738-4CE5-9144-F6DD2B70D18E}" destId="{8C18CFD2-7C0F-40D8-A001-FC7D36551649}" srcOrd="1" destOrd="0" parTransId="{84524BB8-029A-4068-BEB6-89D329D645D0}" sibTransId="{4B4CDE27-E296-434D-8AFE-E475DBC04671}"/>
    <dgm:cxn modelId="{C7384CE3-445E-4979-AC00-5802FC794585}" type="presOf" srcId="{BF27C436-807D-48D0-90B6-24DD49EA0E93}" destId="{77F66039-92AE-4F98-A946-C886682957F6}" srcOrd="0" destOrd="0" presId="urn:microsoft.com/office/officeart/2009/3/layout/HorizontalOrganizationChart"/>
    <dgm:cxn modelId="{B43BA4E5-47BE-4796-A7EB-875A016317C7}" type="presOf" srcId="{F08D7E12-041D-415D-B21E-B6E74BBAA90D}" destId="{1648C8DF-83BB-45B7-B8F6-E5BE771E0360}" srcOrd="0" destOrd="0" presId="urn:microsoft.com/office/officeart/2009/3/layout/HorizontalOrganizationChart"/>
    <dgm:cxn modelId="{2F4479E6-AC15-4ABE-B2CA-0F54AD4304F8}" srcId="{2E92A6D4-D777-41A6-BB92-B79E2034B067}" destId="{408F236A-94E3-4201-A952-1F90C2F11CAA}" srcOrd="1" destOrd="0" parTransId="{D858BC8F-4C47-4B6E-935B-8075CFD0CE1D}" sibTransId="{16E3A150-C9E3-4267-BD9D-8D551FA8B251}"/>
    <dgm:cxn modelId="{74BADFEA-DA25-4476-853F-56896DBCFBBF}" srcId="{2E92A6D4-D777-41A6-BB92-B79E2034B067}" destId="{BF27C436-807D-48D0-90B6-24DD49EA0E93}" srcOrd="0" destOrd="0" parTransId="{1BAA2DC8-5C99-4FDA-8713-C3D95255790C}" sibTransId="{2BD2C86F-7C12-4BF5-9D10-5D37A017A37F}"/>
    <dgm:cxn modelId="{C40D17EB-7836-4D94-8137-6EDBC5A28417}" type="presOf" srcId="{CCCA1D76-F6AC-45FA-9013-5F2C5B1E35A2}" destId="{9FC53C9C-B559-44EE-AB6C-6E1AB761B8CE}" srcOrd="0" destOrd="0" presId="urn:microsoft.com/office/officeart/2009/3/layout/HorizontalOrganizationChart"/>
    <dgm:cxn modelId="{538C91EB-0889-415D-BFCF-4E56EB8168A4}" type="presOf" srcId="{2E92A6D4-D777-41A6-BB92-B79E2034B067}" destId="{009FAA4C-4F18-4E83-8A98-A4FB0225341E}" srcOrd="0" destOrd="0" presId="urn:microsoft.com/office/officeart/2009/3/layout/HorizontalOrganizationChart"/>
    <dgm:cxn modelId="{941BDCEC-BD32-428E-ADF6-C2B150CB9F6D}" type="presOf" srcId="{8CD9A00C-D32A-4CB5-9D96-0694D210E8D9}" destId="{6E7507F9-FB79-4A10-8129-6DF0CE6A966A}" srcOrd="1" destOrd="0" presId="urn:microsoft.com/office/officeart/2009/3/layout/HorizontalOrganizationChart"/>
    <dgm:cxn modelId="{B3D339F2-26F3-44CA-A82D-994208BA3E0E}" type="presOf" srcId="{B9650516-F1CF-4282-A869-3BB13DE22EE5}" destId="{3C97A101-3FD3-4C6D-A3B0-4E15CDF97672}" srcOrd="0" destOrd="0" presId="urn:microsoft.com/office/officeart/2009/3/layout/HorizontalOrganizationChart"/>
    <dgm:cxn modelId="{F8CE0BF7-28E7-47FE-AD21-1B59F9F68644}" type="presOf" srcId="{311C007D-8432-4988-A14E-13C027B16E06}" destId="{CC7236B4-9E35-4F5A-BEF2-A8CE2C28C647}" srcOrd="0" destOrd="0" presId="urn:microsoft.com/office/officeart/2009/3/layout/HorizontalOrganizationChart"/>
    <dgm:cxn modelId="{543BD0F9-599B-4CA3-9957-056C78250E97}" srcId="{03A61212-838D-4DB2-A9F4-CB9D4CBB9867}" destId="{78DC8FF4-E738-4CE5-9144-F6DD2B70D18E}" srcOrd="0" destOrd="0" parTransId="{B9650516-F1CF-4282-A869-3BB13DE22EE5}" sibTransId="{69C7BB7D-21D8-4396-93F6-BB966713E187}"/>
    <dgm:cxn modelId="{6F88D859-61FD-41DC-A78A-974975D266DF}" type="presParOf" srcId="{8D5636F6-3EAB-40DE-8B7E-698AD318AC1B}" destId="{576BA8C9-A6A7-4769-97FA-F53743589333}" srcOrd="0" destOrd="0" presId="urn:microsoft.com/office/officeart/2009/3/layout/HorizontalOrganizationChart"/>
    <dgm:cxn modelId="{4300355D-30E4-4AF4-B91B-1AE160F80D8F}" type="presParOf" srcId="{576BA8C9-A6A7-4769-97FA-F53743589333}" destId="{899F9C27-B86C-47DD-AD2D-272E71C3CDA4}" srcOrd="0" destOrd="0" presId="urn:microsoft.com/office/officeart/2009/3/layout/HorizontalOrganizationChart"/>
    <dgm:cxn modelId="{1C3CE148-95E0-400E-A7E9-DA57982A24E0}" type="presParOf" srcId="{899F9C27-B86C-47DD-AD2D-272E71C3CDA4}" destId="{41349F94-ADF6-43EF-B125-2F79D976410C}" srcOrd="0" destOrd="0" presId="urn:microsoft.com/office/officeart/2009/3/layout/HorizontalOrganizationChart"/>
    <dgm:cxn modelId="{D09F9C65-700B-45DF-8521-6BA4092AEFCA}" type="presParOf" srcId="{899F9C27-B86C-47DD-AD2D-272E71C3CDA4}" destId="{E0840FDC-D8F2-4E35-AF0D-08521949CE68}" srcOrd="1" destOrd="0" presId="urn:microsoft.com/office/officeart/2009/3/layout/HorizontalOrganizationChart"/>
    <dgm:cxn modelId="{D11254ED-A07E-499E-B4FB-EBB7059A7C14}" type="presParOf" srcId="{576BA8C9-A6A7-4769-97FA-F53743589333}" destId="{C102B20F-5CBE-4CEE-8261-E9CD987E3A02}" srcOrd="1" destOrd="0" presId="urn:microsoft.com/office/officeart/2009/3/layout/HorizontalOrganizationChart"/>
    <dgm:cxn modelId="{479D0CED-10E7-4B87-BF5E-5DD9C9D96B16}" type="presParOf" srcId="{C102B20F-5CBE-4CEE-8261-E9CD987E3A02}" destId="{615F148C-CD86-43C1-9341-56996B9C23C4}" srcOrd="0" destOrd="0" presId="urn:microsoft.com/office/officeart/2009/3/layout/HorizontalOrganizationChart"/>
    <dgm:cxn modelId="{AE1DAA9A-283C-4327-BDAC-E1BAA1CB458D}" type="presParOf" srcId="{C102B20F-5CBE-4CEE-8261-E9CD987E3A02}" destId="{43EA6D3B-4CFA-44B9-8609-A0AB75DD7A85}" srcOrd="1" destOrd="0" presId="urn:microsoft.com/office/officeart/2009/3/layout/HorizontalOrganizationChart"/>
    <dgm:cxn modelId="{36A52B90-BF14-4B21-98F8-28612BC2DB90}" type="presParOf" srcId="{43EA6D3B-4CFA-44B9-8609-A0AB75DD7A85}" destId="{898F84EC-4676-4CA5-86BB-01A57E239035}" srcOrd="0" destOrd="0" presId="urn:microsoft.com/office/officeart/2009/3/layout/HorizontalOrganizationChart"/>
    <dgm:cxn modelId="{08DEE584-A6BF-4F17-A22C-1F1FAFB0B577}" type="presParOf" srcId="{898F84EC-4676-4CA5-86BB-01A57E239035}" destId="{D341453B-071E-441C-BCCB-F79CB566F3F3}" srcOrd="0" destOrd="0" presId="urn:microsoft.com/office/officeart/2009/3/layout/HorizontalOrganizationChart"/>
    <dgm:cxn modelId="{FE81D45E-4608-420F-9275-580EEC944237}" type="presParOf" srcId="{898F84EC-4676-4CA5-86BB-01A57E239035}" destId="{704D38EB-0C42-44A7-B2BF-9005567C8FF6}" srcOrd="1" destOrd="0" presId="urn:microsoft.com/office/officeart/2009/3/layout/HorizontalOrganizationChart"/>
    <dgm:cxn modelId="{E0A27A27-DB34-403D-940B-53286805334B}" type="presParOf" srcId="{43EA6D3B-4CFA-44B9-8609-A0AB75DD7A85}" destId="{A873DE54-A992-4A02-B5E5-B678857F4D05}" srcOrd="1" destOrd="0" presId="urn:microsoft.com/office/officeart/2009/3/layout/HorizontalOrganizationChart"/>
    <dgm:cxn modelId="{409FA7FB-42E8-4C88-8749-D3C787E9DDD2}" type="presParOf" srcId="{A873DE54-A992-4A02-B5E5-B678857F4D05}" destId="{3C97A101-3FD3-4C6D-A3B0-4E15CDF97672}" srcOrd="0" destOrd="0" presId="urn:microsoft.com/office/officeart/2009/3/layout/HorizontalOrganizationChart"/>
    <dgm:cxn modelId="{5D2E551F-0F8A-430E-9C27-B1C04E57D20E}" type="presParOf" srcId="{A873DE54-A992-4A02-B5E5-B678857F4D05}" destId="{DD873072-8C7B-47EF-95C7-BC8DF61ADF90}" srcOrd="1" destOrd="0" presId="urn:microsoft.com/office/officeart/2009/3/layout/HorizontalOrganizationChart"/>
    <dgm:cxn modelId="{805BDA3E-C8A5-457E-837C-E53F33D95541}" type="presParOf" srcId="{DD873072-8C7B-47EF-95C7-BC8DF61ADF90}" destId="{E9143564-A4E3-4E47-8567-6BF8BE888617}" srcOrd="0" destOrd="0" presId="urn:microsoft.com/office/officeart/2009/3/layout/HorizontalOrganizationChart"/>
    <dgm:cxn modelId="{5E3BBC3E-0D38-4161-9516-99E6EE75AA7E}" type="presParOf" srcId="{E9143564-A4E3-4E47-8567-6BF8BE888617}" destId="{52EB44A6-EF48-4183-99D6-56C5D01554E1}" srcOrd="0" destOrd="0" presId="urn:microsoft.com/office/officeart/2009/3/layout/HorizontalOrganizationChart"/>
    <dgm:cxn modelId="{C3EC571D-1456-4C96-BFEF-1CF65C755CFE}" type="presParOf" srcId="{E9143564-A4E3-4E47-8567-6BF8BE888617}" destId="{013CB994-F449-42DE-BD9F-9C9B7970F12D}" srcOrd="1" destOrd="0" presId="urn:microsoft.com/office/officeart/2009/3/layout/HorizontalOrganizationChart"/>
    <dgm:cxn modelId="{BFBA82E8-FFBC-4D14-8523-8ADF3A3D3A45}" type="presParOf" srcId="{DD873072-8C7B-47EF-95C7-BC8DF61ADF90}" destId="{89950E09-4FB0-4703-9ECF-B491967502B8}" srcOrd="1" destOrd="0" presId="urn:microsoft.com/office/officeart/2009/3/layout/HorizontalOrganizationChart"/>
    <dgm:cxn modelId="{8126917B-6D62-46A5-9DA8-A6050EEC7EA1}" type="presParOf" srcId="{89950E09-4FB0-4703-9ECF-B491967502B8}" destId="{E1837D99-E5E3-4B10-8EBD-A09960E02325}" srcOrd="0" destOrd="0" presId="urn:microsoft.com/office/officeart/2009/3/layout/HorizontalOrganizationChart"/>
    <dgm:cxn modelId="{9E8DC14C-1058-4FA3-83C5-E7FA60CC0BB6}" type="presParOf" srcId="{89950E09-4FB0-4703-9ECF-B491967502B8}" destId="{DFC8DF6F-5950-4A7C-928A-615A2A67AA04}" srcOrd="1" destOrd="0" presId="urn:microsoft.com/office/officeart/2009/3/layout/HorizontalOrganizationChart"/>
    <dgm:cxn modelId="{06ED30A4-8877-45E7-96B9-49684FFB02BB}" type="presParOf" srcId="{DFC8DF6F-5950-4A7C-928A-615A2A67AA04}" destId="{BFDA5B9C-DE84-4FC6-8FB6-86C421EAD2C3}" srcOrd="0" destOrd="0" presId="urn:microsoft.com/office/officeart/2009/3/layout/HorizontalOrganizationChart"/>
    <dgm:cxn modelId="{E0F45B4B-E02F-4BE2-8A08-435525467DAB}" type="presParOf" srcId="{BFDA5B9C-DE84-4FC6-8FB6-86C421EAD2C3}" destId="{219E7AB3-CCDB-4C50-A0DC-66C7127E486C}" srcOrd="0" destOrd="0" presId="urn:microsoft.com/office/officeart/2009/3/layout/HorizontalOrganizationChart"/>
    <dgm:cxn modelId="{790DE23D-BBB1-417A-99F8-3DE0F35F9013}" type="presParOf" srcId="{BFDA5B9C-DE84-4FC6-8FB6-86C421EAD2C3}" destId="{534AE492-8931-4DCC-B43E-750CD3D2F517}" srcOrd="1" destOrd="0" presId="urn:microsoft.com/office/officeart/2009/3/layout/HorizontalOrganizationChart"/>
    <dgm:cxn modelId="{683796A8-0441-4B5E-A5B7-B65BB4BEB2C7}" type="presParOf" srcId="{DFC8DF6F-5950-4A7C-928A-615A2A67AA04}" destId="{1344022D-2DEE-4E0F-A834-F4783F5A30C0}" srcOrd="1" destOrd="0" presId="urn:microsoft.com/office/officeart/2009/3/layout/HorizontalOrganizationChart"/>
    <dgm:cxn modelId="{1C279B02-A1A7-4363-90BE-F64CA63C0D70}" type="presParOf" srcId="{DFC8DF6F-5950-4A7C-928A-615A2A67AA04}" destId="{8AF25030-5211-4385-B2D1-53143120866D}" srcOrd="2" destOrd="0" presId="urn:microsoft.com/office/officeart/2009/3/layout/HorizontalOrganizationChart"/>
    <dgm:cxn modelId="{259C46F1-D751-4846-A94E-795819A59A7C}" type="presParOf" srcId="{89950E09-4FB0-4703-9ECF-B491967502B8}" destId="{608C70DA-7D0B-4E19-8E00-86392852BD1C}" srcOrd="2" destOrd="0" presId="urn:microsoft.com/office/officeart/2009/3/layout/HorizontalOrganizationChart"/>
    <dgm:cxn modelId="{09FFD43B-8E4C-4DF8-8DD8-882418E5F2E5}" type="presParOf" srcId="{89950E09-4FB0-4703-9ECF-B491967502B8}" destId="{416231F8-01AA-4887-9472-3F433027E2AE}" srcOrd="3" destOrd="0" presId="urn:microsoft.com/office/officeart/2009/3/layout/HorizontalOrganizationChart"/>
    <dgm:cxn modelId="{D76EC8ED-C349-4AA3-B0C1-2F8981FFCD29}" type="presParOf" srcId="{416231F8-01AA-4887-9472-3F433027E2AE}" destId="{8159632C-F17B-4DEE-AD39-07D833C9A1B7}" srcOrd="0" destOrd="0" presId="urn:microsoft.com/office/officeart/2009/3/layout/HorizontalOrganizationChart"/>
    <dgm:cxn modelId="{7FF49264-1775-446F-8803-1D96073FC2B0}" type="presParOf" srcId="{8159632C-F17B-4DEE-AD39-07D833C9A1B7}" destId="{570F7C96-6556-4DB5-AFE6-DF2B30BD785F}" srcOrd="0" destOrd="0" presId="urn:microsoft.com/office/officeart/2009/3/layout/HorizontalOrganizationChart"/>
    <dgm:cxn modelId="{EE063047-FFA4-4C07-87B4-C38FCC86EA6C}" type="presParOf" srcId="{8159632C-F17B-4DEE-AD39-07D833C9A1B7}" destId="{C6727025-2D87-4783-8F24-7F5E7A763F25}" srcOrd="1" destOrd="0" presId="urn:microsoft.com/office/officeart/2009/3/layout/HorizontalOrganizationChart"/>
    <dgm:cxn modelId="{0650D667-F570-464E-95DD-FBD9A6F44F1C}" type="presParOf" srcId="{416231F8-01AA-4887-9472-3F433027E2AE}" destId="{8286C603-7502-4FE9-86F9-C379CDC49197}" srcOrd="1" destOrd="0" presId="urn:microsoft.com/office/officeart/2009/3/layout/HorizontalOrganizationChart"/>
    <dgm:cxn modelId="{9CB0AAB9-13FB-4B2D-A1F1-3366F96ECD19}" type="presParOf" srcId="{416231F8-01AA-4887-9472-3F433027E2AE}" destId="{1781CC82-FA48-4530-925F-C89F00694BF6}" srcOrd="2" destOrd="0" presId="urn:microsoft.com/office/officeart/2009/3/layout/HorizontalOrganizationChart"/>
    <dgm:cxn modelId="{CD496D72-E2B4-4F1E-8A46-C978852EF85D}" type="presParOf" srcId="{DD873072-8C7B-47EF-95C7-BC8DF61ADF90}" destId="{097C3B18-ACC5-476B-AC03-085C29814ED8}" srcOrd="2" destOrd="0" presId="urn:microsoft.com/office/officeart/2009/3/layout/HorizontalOrganizationChart"/>
    <dgm:cxn modelId="{AA818BDF-AE08-4080-BEDC-E7AB142F928E}" type="presParOf" srcId="{A873DE54-A992-4A02-B5E5-B678857F4D05}" destId="{BE5625FA-3EE9-44D0-8F5E-C3A3AA258D2E}" srcOrd="2" destOrd="0" presId="urn:microsoft.com/office/officeart/2009/3/layout/HorizontalOrganizationChart"/>
    <dgm:cxn modelId="{B3341CA8-206A-488D-BF62-893B271D0F9F}" type="presParOf" srcId="{A873DE54-A992-4A02-B5E5-B678857F4D05}" destId="{9A3DA76A-57AB-46BE-B80D-2EEB9D8072E3}" srcOrd="3" destOrd="0" presId="urn:microsoft.com/office/officeart/2009/3/layout/HorizontalOrganizationChart"/>
    <dgm:cxn modelId="{2D0FCF46-3365-4340-AF04-C1739D9D4266}" type="presParOf" srcId="{9A3DA76A-57AB-46BE-B80D-2EEB9D8072E3}" destId="{687D0608-CD83-4723-BFA7-ACD6104B062E}" srcOrd="0" destOrd="0" presId="urn:microsoft.com/office/officeart/2009/3/layout/HorizontalOrganizationChart"/>
    <dgm:cxn modelId="{96A97E25-133E-42A3-B861-FC27351B0C7E}" type="presParOf" srcId="{687D0608-CD83-4723-BFA7-ACD6104B062E}" destId="{6259FDD4-B225-4922-BEC5-A69AE715A082}" srcOrd="0" destOrd="0" presId="urn:microsoft.com/office/officeart/2009/3/layout/HorizontalOrganizationChart"/>
    <dgm:cxn modelId="{343A814C-C51E-4DD7-9BC2-D586EECF6406}" type="presParOf" srcId="{687D0608-CD83-4723-BFA7-ACD6104B062E}" destId="{2163194B-E824-4061-9C00-E6BF9BD4F66C}" srcOrd="1" destOrd="0" presId="urn:microsoft.com/office/officeart/2009/3/layout/HorizontalOrganizationChart"/>
    <dgm:cxn modelId="{AAAE355E-64D8-45C3-AAE2-4D86C215D718}" type="presParOf" srcId="{9A3DA76A-57AB-46BE-B80D-2EEB9D8072E3}" destId="{71519B9E-8597-4111-9D08-15D21BAE8447}" srcOrd="1" destOrd="0" presId="urn:microsoft.com/office/officeart/2009/3/layout/HorizontalOrganizationChart"/>
    <dgm:cxn modelId="{0A2C3368-1656-439A-BC89-DA04DE6611E1}" type="presParOf" srcId="{71519B9E-8597-4111-9D08-15D21BAE8447}" destId="{BC398195-73BC-460D-B411-DB7C24C856BB}" srcOrd="0" destOrd="0" presId="urn:microsoft.com/office/officeart/2009/3/layout/HorizontalOrganizationChart"/>
    <dgm:cxn modelId="{B8B3FE06-C901-47DF-BDF8-599CB29EBF67}" type="presParOf" srcId="{71519B9E-8597-4111-9D08-15D21BAE8447}" destId="{41F0C20E-8C36-425C-96C5-B95454A49F6D}" srcOrd="1" destOrd="0" presId="urn:microsoft.com/office/officeart/2009/3/layout/HorizontalOrganizationChart"/>
    <dgm:cxn modelId="{246A2D57-21A2-4D13-B430-0D132C1B19F1}" type="presParOf" srcId="{41F0C20E-8C36-425C-96C5-B95454A49F6D}" destId="{4774795E-2919-4C08-8791-AAE22D594D43}" srcOrd="0" destOrd="0" presId="urn:microsoft.com/office/officeart/2009/3/layout/HorizontalOrganizationChart"/>
    <dgm:cxn modelId="{274A0D0C-7615-42EC-BE16-92A508FD6ACD}" type="presParOf" srcId="{4774795E-2919-4C08-8791-AAE22D594D43}" destId="{ECA5A148-5A52-461C-84BC-6E3609CB33C8}" srcOrd="0" destOrd="0" presId="urn:microsoft.com/office/officeart/2009/3/layout/HorizontalOrganizationChart"/>
    <dgm:cxn modelId="{E5D00EF5-53CF-4F3D-8B66-FD76842D2BF4}" type="presParOf" srcId="{4774795E-2919-4C08-8791-AAE22D594D43}" destId="{AE031CEA-24CE-4BF4-9D2D-435398A294E0}" srcOrd="1" destOrd="0" presId="urn:microsoft.com/office/officeart/2009/3/layout/HorizontalOrganizationChart"/>
    <dgm:cxn modelId="{B63FEC9E-D2B3-4A45-8010-3FA53A9D1D25}" type="presParOf" srcId="{41F0C20E-8C36-425C-96C5-B95454A49F6D}" destId="{E4C69949-5482-4524-8D29-2A3044B5D462}" srcOrd="1" destOrd="0" presId="urn:microsoft.com/office/officeart/2009/3/layout/HorizontalOrganizationChart"/>
    <dgm:cxn modelId="{147FF3E2-C550-42C6-A148-4E4A6C29D3E5}" type="presParOf" srcId="{41F0C20E-8C36-425C-96C5-B95454A49F6D}" destId="{344A81AB-3375-4F96-BD73-B700620FCF5E}" srcOrd="2" destOrd="0" presId="urn:microsoft.com/office/officeart/2009/3/layout/HorizontalOrganizationChart"/>
    <dgm:cxn modelId="{CF37860C-C3BA-4012-A669-F783B441782F}" type="presParOf" srcId="{71519B9E-8597-4111-9D08-15D21BAE8447}" destId="{1F25A460-21E8-4DE6-90CD-C1301CF4DED3}" srcOrd="2" destOrd="0" presId="urn:microsoft.com/office/officeart/2009/3/layout/HorizontalOrganizationChart"/>
    <dgm:cxn modelId="{30DA465D-EE11-4A9F-864D-85D710A9A288}" type="presParOf" srcId="{71519B9E-8597-4111-9D08-15D21BAE8447}" destId="{80FFA84A-65DE-4463-9AD3-AAC74E485F99}" srcOrd="3" destOrd="0" presId="urn:microsoft.com/office/officeart/2009/3/layout/HorizontalOrganizationChart"/>
    <dgm:cxn modelId="{9D25189E-D4DF-4A22-BADC-BA64F2408970}" type="presParOf" srcId="{80FFA84A-65DE-4463-9AD3-AAC74E485F99}" destId="{C3184258-C713-4808-9639-4B176089452C}" srcOrd="0" destOrd="0" presId="urn:microsoft.com/office/officeart/2009/3/layout/HorizontalOrganizationChart"/>
    <dgm:cxn modelId="{DC983DA4-739F-481C-BFF0-4EDD4388343D}" type="presParOf" srcId="{C3184258-C713-4808-9639-4B176089452C}" destId="{F708DFD7-079E-4085-8086-A6ABF293E55F}" srcOrd="0" destOrd="0" presId="urn:microsoft.com/office/officeart/2009/3/layout/HorizontalOrganizationChart"/>
    <dgm:cxn modelId="{EC956935-7408-4D27-9611-7C6B98E2E365}" type="presParOf" srcId="{C3184258-C713-4808-9639-4B176089452C}" destId="{7BA7CC97-BC48-48D7-8F2F-C8FDD9ECC804}" srcOrd="1" destOrd="0" presId="urn:microsoft.com/office/officeart/2009/3/layout/HorizontalOrganizationChart"/>
    <dgm:cxn modelId="{C1308F16-7F04-4701-841F-109DC504934A}" type="presParOf" srcId="{80FFA84A-65DE-4463-9AD3-AAC74E485F99}" destId="{8BB37984-DF2C-45E1-B054-F2630B8C6D7E}" srcOrd="1" destOrd="0" presId="urn:microsoft.com/office/officeart/2009/3/layout/HorizontalOrganizationChart"/>
    <dgm:cxn modelId="{B12FA492-7441-49D5-965F-015EAFFD8E0C}" type="presParOf" srcId="{80FFA84A-65DE-4463-9AD3-AAC74E485F99}" destId="{EA70E450-5F0A-4A13-8A7C-706579C7976B}" srcOrd="2" destOrd="0" presId="urn:microsoft.com/office/officeart/2009/3/layout/HorizontalOrganizationChart"/>
    <dgm:cxn modelId="{079C5E8C-936F-44B8-9771-25708D0FBA75}" type="presParOf" srcId="{9A3DA76A-57AB-46BE-B80D-2EEB9D8072E3}" destId="{74398AF4-9D26-461E-9CF0-4932AF66F0AF}" srcOrd="2" destOrd="0" presId="urn:microsoft.com/office/officeart/2009/3/layout/HorizontalOrganizationChart"/>
    <dgm:cxn modelId="{37C9E072-5105-4321-AB4D-F21846B4FD1C}" type="presParOf" srcId="{A873DE54-A992-4A02-B5E5-B678857F4D05}" destId="{8886813B-1251-4C2A-9104-CB052938AF84}" srcOrd="4" destOrd="0" presId="urn:microsoft.com/office/officeart/2009/3/layout/HorizontalOrganizationChart"/>
    <dgm:cxn modelId="{C0FD0EAB-60FF-4512-A944-70A8DD15BB5B}" type="presParOf" srcId="{A873DE54-A992-4A02-B5E5-B678857F4D05}" destId="{D29A3E62-C903-4F6C-93F1-E1DD5CAA3931}" srcOrd="5" destOrd="0" presId="urn:microsoft.com/office/officeart/2009/3/layout/HorizontalOrganizationChart"/>
    <dgm:cxn modelId="{DBE69590-33A1-40F9-875D-599356071E11}" type="presParOf" srcId="{D29A3E62-C903-4F6C-93F1-E1DD5CAA3931}" destId="{417764BF-0C40-4E91-827E-2749EFF9FEC4}" srcOrd="0" destOrd="0" presId="urn:microsoft.com/office/officeart/2009/3/layout/HorizontalOrganizationChart"/>
    <dgm:cxn modelId="{9DD4F50E-7025-4D7D-BDDC-0ABA96134F01}" type="presParOf" srcId="{417764BF-0C40-4E91-827E-2749EFF9FEC4}" destId="{58FA13B8-F576-4D8B-81AB-271E50390C86}" srcOrd="0" destOrd="0" presId="urn:microsoft.com/office/officeart/2009/3/layout/HorizontalOrganizationChart"/>
    <dgm:cxn modelId="{23DE8722-B8B2-4337-B0E4-2A01E00C3526}" type="presParOf" srcId="{417764BF-0C40-4E91-827E-2749EFF9FEC4}" destId="{2619EA9F-9AD5-4589-9D07-6532FE4D9F34}" srcOrd="1" destOrd="0" presId="urn:microsoft.com/office/officeart/2009/3/layout/HorizontalOrganizationChart"/>
    <dgm:cxn modelId="{2792EE8D-27B6-431D-BDB4-FFF071D57AC5}" type="presParOf" srcId="{D29A3E62-C903-4F6C-93F1-E1DD5CAA3931}" destId="{A40F6942-8220-4931-884A-28A9441D63B3}" srcOrd="1" destOrd="0" presId="urn:microsoft.com/office/officeart/2009/3/layout/HorizontalOrganizationChart"/>
    <dgm:cxn modelId="{5B93016B-11A2-4218-90AD-8045CEB1F7B4}" type="presParOf" srcId="{D29A3E62-C903-4F6C-93F1-E1DD5CAA3931}" destId="{B3897276-D973-4D39-AB1A-18EF874E25D6}" srcOrd="2" destOrd="0" presId="urn:microsoft.com/office/officeart/2009/3/layout/HorizontalOrganizationChart"/>
    <dgm:cxn modelId="{DE06B643-C5BF-450E-BD7C-8A9A4DED1D03}" type="presParOf" srcId="{A873DE54-A992-4A02-B5E5-B678857F4D05}" destId="{650D349E-982E-48D5-A556-C2CBFD96CE1B}" srcOrd="6" destOrd="0" presId="urn:microsoft.com/office/officeart/2009/3/layout/HorizontalOrganizationChart"/>
    <dgm:cxn modelId="{CCDDA704-EE7B-406F-BADB-602ADF925DF1}" type="presParOf" srcId="{A873DE54-A992-4A02-B5E5-B678857F4D05}" destId="{2C2207B0-80DF-4762-9BB7-DFD3D860039B}" srcOrd="7" destOrd="0" presId="urn:microsoft.com/office/officeart/2009/3/layout/HorizontalOrganizationChart"/>
    <dgm:cxn modelId="{59BA54F3-A709-4100-AAA5-21052D3EB3F8}" type="presParOf" srcId="{2C2207B0-80DF-4762-9BB7-DFD3D860039B}" destId="{A918A709-0D90-4562-BE0B-3863976E1D92}" srcOrd="0" destOrd="0" presId="urn:microsoft.com/office/officeart/2009/3/layout/HorizontalOrganizationChart"/>
    <dgm:cxn modelId="{84478B2C-A961-42EC-8CB3-F79D2E1DF814}" type="presParOf" srcId="{A918A709-0D90-4562-BE0B-3863976E1D92}" destId="{5C1533E1-0E8E-4D11-8807-25AC35ABBEC8}" srcOrd="0" destOrd="0" presId="urn:microsoft.com/office/officeart/2009/3/layout/HorizontalOrganizationChart"/>
    <dgm:cxn modelId="{1470D071-51C9-449D-B5F9-AC60DB3E050D}" type="presParOf" srcId="{A918A709-0D90-4562-BE0B-3863976E1D92}" destId="{ABD6F813-C51D-46D0-A7A0-F7E7AC0E5C12}" srcOrd="1" destOrd="0" presId="urn:microsoft.com/office/officeart/2009/3/layout/HorizontalOrganizationChart"/>
    <dgm:cxn modelId="{9302AF3D-AD4A-4276-8627-23C967EFE86D}" type="presParOf" srcId="{2C2207B0-80DF-4762-9BB7-DFD3D860039B}" destId="{54E6346E-4C18-474C-89B9-DB8B978CC325}" srcOrd="1" destOrd="0" presId="urn:microsoft.com/office/officeart/2009/3/layout/HorizontalOrganizationChart"/>
    <dgm:cxn modelId="{B01F9B5B-A418-4C64-9124-843988A3DF4C}" type="presParOf" srcId="{2C2207B0-80DF-4762-9BB7-DFD3D860039B}" destId="{4D9A20D5-F08B-4295-8112-F9AC8512C985}" srcOrd="2" destOrd="0" presId="urn:microsoft.com/office/officeart/2009/3/layout/HorizontalOrganizationChart"/>
    <dgm:cxn modelId="{A74CF293-7B13-4B62-B915-BEFDC3BB888C}" type="presParOf" srcId="{A873DE54-A992-4A02-B5E5-B678857F4D05}" destId="{C884E947-7F11-43CE-BBA8-020D858A822A}" srcOrd="8" destOrd="0" presId="urn:microsoft.com/office/officeart/2009/3/layout/HorizontalOrganizationChart"/>
    <dgm:cxn modelId="{BDBE022D-2A11-480B-AC81-166A8B267064}" type="presParOf" srcId="{A873DE54-A992-4A02-B5E5-B678857F4D05}" destId="{33B26F6D-797F-4095-BE3A-811A24E85696}" srcOrd="9" destOrd="0" presId="urn:microsoft.com/office/officeart/2009/3/layout/HorizontalOrganizationChart"/>
    <dgm:cxn modelId="{D10CC1E8-1844-45DF-B651-7530935151CE}" type="presParOf" srcId="{33B26F6D-797F-4095-BE3A-811A24E85696}" destId="{D27682D6-5584-47B4-9784-E506C467B9BD}" srcOrd="0" destOrd="0" presId="urn:microsoft.com/office/officeart/2009/3/layout/HorizontalOrganizationChart"/>
    <dgm:cxn modelId="{A321E1E7-ADC5-4F3C-86B6-8619439B7853}" type="presParOf" srcId="{D27682D6-5584-47B4-9784-E506C467B9BD}" destId="{CC7236B4-9E35-4F5A-BEF2-A8CE2C28C647}" srcOrd="0" destOrd="0" presId="urn:microsoft.com/office/officeart/2009/3/layout/HorizontalOrganizationChart"/>
    <dgm:cxn modelId="{9A003086-C146-45B0-8700-B2073905A862}" type="presParOf" srcId="{D27682D6-5584-47B4-9784-E506C467B9BD}" destId="{3217857C-D412-4ACB-B1DD-34A50770490D}" srcOrd="1" destOrd="0" presId="urn:microsoft.com/office/officeart/2009/3/layout/HorizontalOrganizationChart"/>
    <dgm:cxn modelId="{48D8F7C1-A366-4A70-A204-C54E13391EB6}" type="presParOf" srcId="{33B26F6D-797F-4095-BE3A-811A24E85696}" destId="{3509D24B-2524-4D68-B259-A4E774B14457}" srcOrd="1" destOrd="0" presId="urn:microsoft.com/office/officeart/2009/3/layout/HorizontalOrganizationChart"/>
    <dgm:cxn modelId="{06E3462B-D9A3-4947-BB6D-1C9B5056D053}" type="presParOf" srcId="{33B26F6D-797F-4095-BE3A-811A24E85696}" destId="{4AB34DA9-5934-4B9B-8BAB-C442C34569C3}" srcOrd="2" destOrd="0" presId="urn:microsoft.com/office/officeart/2009/3/layout/HorizontalOrganizationChart"/>
    <dgm:cxn modelId="{8A7E8D89-B8CD-45A5-810D-EF48CCCD1323}" type="presParOf" srcId="{A873DE54-A992-4A02-B5E5-B678857F4D05}" destId="{CF390ACA-DB3A-4570-8D3C-E593C37E183C}" srcOrd="10" destOrd="0" presId="urn:microsoft.com/office/officeart/2009/3/layout/HorizontalOrganizationChart"/>
    <dgm:cxn modelId="{DAFC4804-7A2E-4380-A1CE-E69CA3A414B8}" type="presParOf" srcId="{A873DE54-A992-4A02-B5E5-B678857F4D05}" destId="{12E05F6A-B32B-42EC-9E6B-87442C17E887}" srcOrd="11" destOrd="0" presId="urn:microsoft.com/office/officeart/2009/3/layout/HorizontalOrganizationChart"/>
    <dgm:cxn modelId="{64D204D3-02F2-4422-82BE-466B536DDD2B}" type="presParOf" srcId="{12E05F6A-B32B-42EC-9E6B-87442C17E887}" destId="{08A7F725-C6DA-4D9F-A48A-C8CC5C21852A}" srcOrd="0" destOrd="0" presId="urn:microsoft.com/office/officeart/2009/3/layout/HorizontalOrganizationChart"/>
    <dgm:cxn modelId="{E5A45038-4899-4AC8-B6AB-A15E4AF6D63C}" type="presParOf" srcId="{08A7F725-C6DA-4D9F-A48A-C8CC5C21852A}" destId="{009FAA4C-4F18-4E83-8A98-A4FB0225341E}" srcOrd="0" destOrd="0" presId="urn:microsoft.com/office/officeart/2009/3/layout/HorizontalOrganizationChart"/>
    <dgm:cxn modelId="{005B0C20-3CD0-4822-8F04-B2B7CC3E3E0B}" type="presParOf" srcId="{08A7F725-C6DA-4D9F-A48A-C8CC5C21852A}" destId="{2CEA4574-BA5C-4233-8AFF-FFC8250B2921}" srcOrd="1" destOrd="0" presId="urn:microsoft.com/office/officeart/2009/3/layout/HorizontalOrganizationChart"/>
    <dgm:cxn modelId="{C5EC8E25-2227-441B-B794-4A7264DBB68E}" type="presParOf" srcId="{12E05F6A-B32B-42EC-9E6B-87442C17E887}" destId="{E1C1CBD0-FB0F-4A9B-BB18-458964559372}" srcOrd="1" destOrd="0" presId="urn:microsoft.com/office/officeart/2009/3/layout/HorizontalOrganizationChart"/>
    <dgm:cxn modelId="{C790EA63-2C27-457C-83C4-65456BE34BED}" type="presParOf" srcId="{E1C1CBD0-FB0F-4A9B-BB18-458964559372}" destId="{D61FA9FF-D592-44BC-8898-18AC06BDAD65}" srcOrd="0" destOrd="0" presId="urn:microsoft.com/office/officeart/2009/3/layout/HorizontalOrganizationChart"/>
    <dgm:cxn modelId="{D9FF4400-F3D9-4EE9-BD9F-4320AD800FF9}" type="presParOf" srcId="{E1C1CBD0-FB0F-4A9B-BB18-458964559372}" destId="{E333C935-CF0F-4444-A624-0404F70EEA30}" srcOrd="1" destOrd="0" presId="urn:microsoft.com/office/officeart/2009/3/layout/HorizontalOrganizationChart"/>
    <dgm:cxn modelId="{48CF6976-72F6-4C45-858A-82C676049AEF}" type="presParOf" srcId="{E333C935-CF0F-4444-A624-0404F70EEA30}" destId="{17B1CEF6-AD67-435C-917E-AAC9EB1BEAE3}" srcOrd="0" destOrd="0" presId="urn:microsoft.com/office/officeart/2009/3/layout/HorizontalOrganizationChart"/>
    <dgm:cxn modelId="{D58E4234-0C01-406E-A88F-0985107D1C83}" type="presParOf" srcId="{17B1CEF6-AD67-435C-917E-AAC9EB1BEAE3}" destId="{77F66039-92AE-4F98-A946-C886682957F6}" srcOrd="0" destOrd="0" presId="urn:microsoft.com/office/officeart/2009/3/layout/HorizontalOrganizationChart"/>
    <dgm:cxn modelId="{F35A613F-B3C1-4FA5-A1B2-72731F11F1B4}" type="presParOf" srcId="{17B1CEF6-AD67-435C-917E-AAC9EB1BEAE3}" destId="{5D0AFE5D-40CA-4A41-AAF8-6832EA721BBB}" srcOrd="1" destOrd="0" presId="urn:microsoft.com/office/officeart/2009/3/layout/HorizontalOrganizationChart"/>
    <dgm:cxn modelId="{69B4F7EE-0EB3-4BF6-9FBE-25A51657049D}" type="presParOf" srcId="{E333C935-CF0F-4444-A624-0404F70EEA30}" destId="{6502862E-6B4D-4D22-B859-68A06BA22812}" srcOrd="1" destOrd="0" presId="urn:microsoft.com/office/officeart/2009/3/layout/HorizontalOrganizationChart"/>
    <dgm:cxn modelId="{CC3F4DFB-A15E-4B0A-AFB5-ED55F9C69306}" type="presParOf" srcId="{E333C935-CF0F-4444-A624-0404F70EEA30}" destId="{9EACE178-93FB-4C54-8F9E-A85961A3A9DF}" srcOrd="2" destOrd="0" presId="urn:microsoft.com/office/officeart/2009/3/layout/HorizontalOrganizationChart"/>
    <dgm:cxn modelId="{891DDFF6-ADDF-4996-9CDF-CDE341ACDFCC}" type="presParOf" srcId="{E1C1CBD0-FB0F-4A9B-BB18-458964559372}" destId="{4F2ACC97-83EF-4C49-BA7F-67002F6D6C11}" srcOrd="2" destOrd="0" presId="urn:microsoft.com/office/officeart/2009/3/layout/HorizontalOrganizationChart"/>
    <dgm:cxn modelId="{840FCED7-3C47-4BF9-914A-62F0CFC35367}" type="presParOf" srcId="{E1C1CBD0-FB0F-4A9B-BB18-458964559372}" destId="{218F9F27-0601-4652-B5A8-216090388AE2}" srcOrd="3" destOrd="0" presId="urn:microsoft.com/office/officeart/2009/3/layout/HorizontalOrganizationChart"/>
    <dgm:cxn modelId="{38B99A8B-70D4-4469-ACED-7054EE7FD92B}" type="presParOf" srcId="{218F9F27-0601-4652-B5A8-216090388AE2}" destId="{328E219C-2282-4F5A-A29E-C4D7581A515F}" srcOrd="0" destOrd="0" presId="urn:microsoft.com/office/officeart/2009/3/layout/HorizontalOrganizationChart"/>
    <dgm:cxn modelId="{5D10BC36-C53B-4504-AD77-F9B1572C52B3}" type="presParOf" srcId="{328E219C-2282-4F5A-A29E-C4D7581A515F}" destId="{DF1D4162-FD8A-4375-9B8A-D7D1D9E0DFF7}" srcOrd="0" destOrd="0" presId="urn:microsoft.com/office/officeart/2009/3/layout/HorizontalOrganizationChart"/>
    <dgm:cxn modelId="{7479CCF7-EF15-4A2C-9C00-9626EEA46B62}" type="presParOf" srcId="{328E219C-2282-4F5A-A29E-C4D7581A515F}" destId="{57F97BD5-F929-451F-B813-7734F9BF45C7}" srcOrd="1" destOrd="0" presId="urn:microsoft.com/office/officeart/2009/3/layout/HorizontalOrganizationChart"/>
    <dgm:cxn modelId="{523846E1-056C-451D-A468-364ACEC95134}" type="presParOf" srcId="{218F9F27-0601-4652-B5A8-216090388AE2}" destId="{6C40D7A6-EB12-4854-BE29-3B9F6AE5163D}" srcOrd="1" destOrd="0" presId="urn:microsoft.com/office/officeart/2009/3/layout/HorizontalOrganizationChart"/>
    <dgm:cxn modelId="{5A8279CC-987D-42F5-861A-52D4AE404B79}" type="presParOf" srcId="{218F9F27-0601-4652-B5A8-216090388AE2}" destId="{4AC7E186-9A1C-4EAA-8F7B-144FA6B226B2}" srcOrd="2" destOrd="0" presId="urn:microsoft.com/office/officeart/2009/3/layout/HorizontalOrganizationChart"/>
    <dgm:cxn modelId="{C0149E1E-EB7C-400E-A971-E273EB2ACC49}" type="presParOf" srcId="{E1C1CBD0-FB0F-4A9B-BB18-458964559372}" destId="{041792A2-EC59-4CF9-8426-9C49ACE54667}" srcOrd="4" destOrd="0" presId="urn:microsoft.com/office/officeart/2009/3/layout/HorizontalOrganizationChart"/>
    <dgm:cxn modelId="{301979C1-00B8-49F1-B817-81818CABA50A}" type="presParOf" srcId="{E1C1CBD0-FB0F-4A9B-BB18-458964559372}" destId="{54627C8A-ACA0-4DB1-80E8-D6E1CADF7C62}" srcOrd="5" destOrd="0" presId="urn:microsoft.com/office/officeart/2009/3/layout/HorizontalOrganizationChart"/>
    <dgm:cxn modelId="{F0794BC6-37C4-47D3-B235-A4F6A4F84EE5}" type="presParOf" srcId="{54627C8A-ACA0-4DB1-80E8-D6E1CADF7C62}" destId="{D8FC1598-49B3-4031-A6D2-004077DE46E4}" srcOrd="0" destOrd="0" presId="urn:microsoft.com/office/officeart/2009/3/layout/HorizontalOrganizationChart"/>
    <dgm:cxn modelId="{8D438745-3DF7-4718-8087-954E21B3C666}" type="presParOf" srcId="{D8FC1598-49B3-4031-A6D2-004077DE46E4}" destId="{5D8BDDC4-58D5-4679-8167-0D5C824EABD4}" srcOrd="0" destOrd="0" presId="urn:microsoft.com/office/officeart/2009/3/layout/HorizontalOrganizationChart"/>
    <dgm:cxn modelId="{6FDAAD1F-BFC6-47F2-8DB1-D82FA9B2382A}" type="presParOf" srcId="{D8FC1598-49B3-4031-A6D2-004077DE46E4}" destId="{4B6C1273-2F8F-4A42-B075-2EA88D71D3EA}" srcOrd="1" destOrd="0" presId="urn:microsoft.com/office/officeart/2009/3/layout/HorizontalOrganizationChart"/>
    <dgm:cxn modelId="{9A0E8A75-6DA4-4492-B75C-D2BC276F4CA9}" type="presParOf" srcId="{54627C8A-ACA0-4DB1-80E8-D6E1CADF7C62}" destId="{EE6F534F-B80B-41A3-85F8-CE44DAB1693A}" srcOrd="1" destOrd="0" presId="urn:microsoft.com/office/officeart/2009/3/layout/HorizontalOrganizationChart"/>
    <dgm:cxn modelId="{2B78902A-AD47-468C-B921-1E3FBBF7518B}" type="presParOf" srcId="{54627C8A-ACA0-4DB1-80E8-D6E1CADF7C62}" destId="{7EF1BC26-D087-44AB-95A3-A122D3600A7E}" srcOrd="2" destOrd="0" presId="urn:microsoft.com/office/officeart/2009/3/layout/HorizontalOrganizationChart"/>
    <dgm:cxn modelId="{8BDF3731-B57C-4464-BBF6-A46AF0091CBC}" type="presParOf" srcId="{12E05F6A-B32B-42EC-9E6B-87442C17E887}" destId="{C9E24F00-821A-47CE-A9F9-DA739E5D291F}" srcOrd="2" destOrd="0" presId="urn:microsoft.com/office/officeart/2009/3/layout/HorizontalOrganizationChart"/>
    <dgm:cxn modelId="{115F7730-8B57-4767-AA2D-8EA30BD3EC11}" type="presParOf" srcId="{43EA6D3B-4CFA-44B9-8609-A0AB75DD7A85}" destId="{48BC44F0-BF32-4ACA-9BA5-692DEDC5AA90}" srcOrd="2" destOrd="0" presId="urn:microsoft.com/office/officeart/2009/3/layout/HorizontalOrganizationChart"/>
    <dgm:cxn modelId="{4F70A748-200C-4AEA-B01E-59C4C03BF72D}" type="presParOf" srcId="{C102B20F-5CBE-4CEE-8261-E9CD987E3A02}" destId="{AC1DA858-6DED-4151-878F-BCA77B88B5EA}" srcOrd="2" destOrd="0" presId="urn:microsoft.com/office/officeart/2009/3/layout/HorizontalOrganizationChart"/>
    <dgm:cxn modelId="{56E7C29F-EE85-4D17-9A74-547CEA2F76AF}" type="presParOf" srcId="{C102B20F-5CBE-4CEE-8261-E9CD987E3A02}" destId="{52AE0053-EBCE-46A9-83FC-59E9EB1D33D1}" srcOrd="3" destOrd="0" presId="urn:microsoft.com/office/officeart/2009/3/layout/HorizontalOrganizationChart"/>
    <dgm:cxn modelId="{4C1047B0-A437-40A3-BA7C-694E9D8D099D}" type="presParOf" srcId="{52AE0053-EBCE-46A9-83FC-59E9EB1D33D1}" destId="{4E0F9099-3A9F-4BB3-8E0A-517EDBAC59D9}" srcOrd="0" destOrd="0" presId="urn:microsoft.com/office/officeart/2009/3/layout/HorizontalOrganizationChart"/>
    <dgm:cxn modelId="{AECC5DD7-894F-43D1-9399-6FEFE6AF028B}" type="presParOf" srcId="{4E0F9099-3A9F-4BB3-8E0A-517EDBAC59D9}" destId="{0F549C8A-19D8-4563-B1A5-33858DCA9378}" srcOrd="0" destOrd="0" presId="urn:microsoft.com/office/officeart/2009/3/layout/HorizontalOrganizationChart"/>
    <dgm:cxn modelId="{91F04C90-3A12-4A17-904D-6D2DCBAEC286}" type="presParOf" srcId="{4E0F9099-3A9F-4BB3-8E0A-517EDBAC59D9}" destId="{7DDF932A-D623-4C22-B962-02B4FFA71ED3}" srcOrd="1" destOrd="0" presId="urn:microsoft.com/office/officeart/2009/3/layout/HorizontalOrganizationChart"/>
    <dgm:cxn modelId="{164650CB-2A35-4803-9362-C9FEF9C858C1}" type="presParOf" srcId="{52AE0053-EBCE-46A9-83FC-59E9EB1D33D1}" destId="{93215791-6B46-44F7-869D-2C05497AFCD4}" srcOrd="1" destOrd="0" presId="urn:microsoft.com/office/officeart/2009/3/layout/HorizontalOrganizationChart"/>
    <dgm:cxn modelId="{24DE3DB2-E39E-4C92-AAE1-87F979135EB3}" type="presParOf" srcId="{93215791-6B46-44F7-869D-2C05497AFCD4}" destId="{68B6A0E5-277E-4DA4-B61B-9C875881A991}" srcOrd="0" destOrd="0" presId="urn:microsoft.com/office/officeart/2009/3/layout/HorizontalOrganizationChart"/>
    <dgm:cxn modelId="{D711F283-045A-445F-86F2-0B80FF22E826}" type="presParOf" srcId="{93215791-6B46-44F7-869D-2C05497AFCD4}" destId="{7B29AF74-62FB-4965-8F48-35563C0EF616}" srcOrd="1" destOrd="0" presId="urn:microsoft.com/office/officeart/2009/3/layout/HorizontalOrganizationChart"/>
    <dgm:cxn modelId="{27AF6DC6-918A-47C7-A5B6-B0B5D93993BF}" type="presParOf" srcId="{7B29AF74-62FB-4965-8F48-35563C0EF616}" destId="{D91A123B-14CB-4130-B105-595105303EDC}" srcOrd="0" destOrd="0" presId="urn:microsoft.com/office/officeart/2009/3/layout/HorizontalOrganizationChart"/>
    <dgm:cxn modelId="{D4E02AD5-3F51-4EF3-998C-C2341520AE25}" type="presParOf" srcId="{D91A123B-14CB-4130-B105-595105303EDC}" destId="{EE37B942-224F-44DA-BDCA-F88436F951C8}" srcOrd="0" destOrd="0" presId="urn:microsoft.com/office/officeart/2009/3/layout/HorizontalOrganizationChart"/>
    <dgm:cxn modelId="{75942232-AF35-4615-B283-417985D8753A}" type="presParOf" srcId="{D91A123B-14CB-4130-B105-595105303EDC}" destId="{26714DA9-EF9F-4202-B79D-70968B93AD7E}" srcOrd="1" destOrd="0" presId="urn:microsoft.com/office/officeart/2009/3/layout/HorizontalOrganizationChart"/>
    <dgm:cxn modelId="{1E13A892-5E0C-46C1-9B31-26D49D4A65B1}" type="presParOf" srcId="{7B29AF74-62FB-4965-8F48-35563C0EF616}" destId="{364B157D-1791-4E8E-8B12-D7823E1E9CEC}" srcOrd="1" destOrd="0" presId="urn:microsoft.com/office/officeart/2009/3/layout/HorizontalOrganizationChart"/>
    <dgm:cxn modelId="{E85206A3-4690-44AE-9998-973263E4076A}" type="presParOf" srcId="{364B157D-1791-4E8E-8B12-D7823E1E9CEC}" destId="{520FA0DA-3B54-45CB-B5C7-75C4E120039F}" srcOrd="0" destOrd="0" presId="urn:microsoft.com/office/officeart/2009/3/layout/HorizontalOrganizationChart"/>
    <dgm:cxn modelId="{C84B60A4-BABF-4033-A6B9-E9502A13C0B7}" type="presParOf" srcId="{364B157D-1791-4E8E-8B12-D7823E1E9CEC}" destId="{35A3555E-6231-4CA7-BC96-FFD17A41E868}" srcOrd="1" destOrd="0" presId="urn:microsoft.com/office/officeart/2009/3/layout/HorizontalOrganizationChart"/>
    <dgm:cxn modelId="{91F01BCE-2C18-468C-B4F2-A523115B9121}" type="presParOf" srcId="{35A3555E-6231-4CA7-BC96-FFD17A41E868}" destId="{9BB3C753-9E9C-4858-AF2E-2BE1F73A37BE}" srcOrd="0" destOrd="0" presId="urn:microsoft.com/office/officeart/2009/3/layout/HorizontalOrganizationChart"/>
    <dgm:cxn modelId="{6209F24D-212F-4668-B4EB-CEB20D253C50}" type="presParOf" srcId="{9BB3C753-9E9C-4858-AF2E-2BE1F73A37BE}" destId="{02DB906D-3040-4569-94AA-5E1B9D3A716F}" srcOrd="0" destOrd="0" presId="urn:microsoft.com/office/officeart/2009/3/layout/HorizontalOrganizationChart"/>
    <dgm:cxn modelId="{AEEE1A6E-EB2F-4470-823C-5F3C6A579E43}" type="presParOf" srcId="{9BB3C753-9E9C-4858-AF2E-2BE1F73A37BE}" destId="{43F17829-D962-4D10-8C56-3EC200FAEB2A}" srcOrd="1" destOrd="0" presId="urn:microsoft.com/office/officeart/2009/3/layout/HorizontalOrganizationChart"/>
    <dgm:cxn modelId="{071961CB-1561-4114-985B-5F2EAE6F7669}" type="presParOf" srcId="{35A3555E-6231-4CA7-BC96-FFD17A41E868}" destId="{0DCD07B9-D77B-4ECA-B699-E37C21E3DF59}" srcOrd="1" destOrd="0" presId="urn:microsoft.com/office/officeart/2009/3/layout/HorizontalOrganizationChart"/>
    <dgm:cxn modelId="{0F8BAFB8-756E-404C-9728-32B5F17CC316}" type="presParOf" srcId="{35A3555E-6231-4CA7-BC96-FFD17A41E868}" destId="{FF76A6B0-3477-4EDE-99E9-582C814B6A0B}" srcOrd="2" destOrd="0" presId="urn:microsoft.com/office/officeart/2009/3/layout/HorizontalOrganizationChart"/>
    <dgm:cxn modelId="{BA49F734-A3F6-47F1-89CF-2E2800861431}" type="presParOf" srcId="{7B29AF74-62FB-4965-8F48-35563C0EF616}" destId="{DB112D98-48CE-4AE8-92CA-28D3687BBA4C}" srcOrd="2" destOrd="0" presId="urn:microsoft.com/office/officeart/2009/3/layout/HorizontalOrganizationChart"/>
    <dgm:cxn modelId="{0CA33F1F-5519-4ECE-A5D1-513F1717E686}" type="presParOf" srcId="{52AE0053-EBCE-46A9-83FC-59E9EB1D33D1}" destId="{12EFC505-3520-460D-8398-1DB18A9FBC56}" srcOrd="2" destOrd="0" presId="urn:microsoft.com/office/officeart/2009/3/layout/HorizontalOrganizationChart"/>
    <dgm:cxn modelId="{06526D20-6F77-4F07-87F1-8C5FE3E11C9F}" type="presParOf" srcId="{C102B20F-5CBE-4CEE-8261-E9CD987E3A02}" destId="{B7D44A9D-FBB4-4E83-BC41-54DACB24C593}" srcOrd="4" destOrd="0" presId="urn:microsoft.com/office/officeart/2009/3/layout/HorizontalOrganizationChart"/>
    <dgm:cxn modelId="{37CA8322-C5C5-4836-8E81-F635EF4540C7}" type="presParOf" srcId="{C102B20F-5CBE-4CEE-8261-E9CD987E3A02}" destId="{EF77A00B-5501-420F-AC11-E12E6EA3D828}" srcOrd="5" destOrd="0" presId="urn:microsoft.com/office/officeart/2009/3/layout/HorizontalOrganizationChart"/>
    <dgm:cxn modelId="{3261CE8B-65B0-4B49-A565-C37AEF833176}" type="presParOf" srcId="{EF77A00B-5501-420F-AC11-E12E6EA3D828}" destId="{88ECB55D-BE02-44E1-86D4-B8F69A44F315}" srcOrd="0" destOrd="0" presId="urn:microsoft.com/office/officeart/2009/3/layout/HorizontalOrganizationChart"/>
    <dgm:cxn modelId="{BC087850-C1E4-4F75-B391-168262915075}" type="presParOf" srcId="{88ECB55D-BE02-44E1-86D4-B8F69A44F315}" destId="{9FC53C9C-B559-44EE-AB6C-6E1AB761B8CE}" srcOrd="0" destOrd="0" presId="urn:microsoft.com/office/officeart/2009/3/layout/HorizontalOrganizationChart"/>
    <dgm:cxn modelId="{0D18B305-EF52-427E-A9EC-4809621F416A}" type="presParOf" srcId="{88ECB55D-BE02-44E1-86D4-B8F69A44F315}" destId="{30DBC796-06D4-4C77-B5EC-363CFBA2FA90}" srcOrd="1" destOrd="0" presId="urn:microsoft.com/office/officeart/2009/3/layout/HorizontalOrganizationChart"/>
    <dgm:cxn modelId="{57E1136B-A5C2-4A29-BD47-F284A738B36C}" type="presParOf" srcId="{EF77A00B-5501-420F-AC11-E12E6EA3D828}" destId="{90EF7077-E7C6-4834-97B7-6CAC8C9E3E8C}" srcOrd="1" destOrd="0" presId="urn:microsoft.com/office/officeart/2009/3/layout/HorizontalOrganizationChart"/>
    <dgm:cxn modelId="{67B1B230-7A05-40F8-B354-6A9C8D925CFC}" type="presParOf" srcId="{90EF7077-E7C6-4834-97B7-6CAC8C9E3E8C}" destId="{39C419F0-8600-4DF5-A943-45AB3C2DC482}" srcOrd="0" destOrd="0" presId="urn:microsoft.com/office/officeart/2009/3/layout/HorizontalOrganizationChart"/>
    <dgm:cxn modelId="{FA0C2E01-CA58-4698-89AF-18CACADF38AC}" type="presParOf" srcId="{90EF7077-E7C6-4834-97B7-6CAC8C9E3E8C}" destId="{20CA02E7-3590-4C64-AB74-6E2C0FC0A20D}" srcOrd="1" destOrd="0" presId="urn:microsoft.com/office/officeart/2009/3/layout/HorizontalOrganizationChart"/>
    <dgm:cxn modelId="{99BBD39E-1458-4D23-AB6A-0BEA74655081}" type="presParOf" srcId="{20CA02E7-3590-4C64-AB74-6E2C0FC0A20D}" destId="{61CEEB3C-6BED-4974-88AC-67DC55E6C19C}" srcOrd="0" destOrd="0" presId="urn:microsoft.com/office/officeart/2009/3/layout/HorizontalOrganizationChart"/>
    <dgm:cxn modelId="{E9AE313E-3A9F-447D-B944-68809CAD2C6C}" type="presParOf" srcId="{61CEEB3C-6BED-4974-88AC-67DC55E6C19C}" destId="{A6F63B79-73D8-41D4-9758-0DC59C9262A1}" srcOrd="0" destOrd="0" presId="urn:microsoft.com/office/officeart/2009/3/layout/HorizontalOrganizationChart"/>
    <dgm:cxn modelId="{6F94D195-9B6B-4B05-8FCB-CFBA65B8DE8A}" type="presParOf" srcId="{61CEEB3C-6BED-4974-88AC-67DC55E6C19C}" destId="{6E7507F9-FB79-4A10-8129-6DF0CE6A966A}" srcOrd="1" destOrd="0" presId="urn:microsoft.com/office/officeart/2009/3/layout/HorizontalOrganizationChart"/>
    <dgm:cxn modelId="{B38C40A8-0ED1-4377-98CB-9AEFBC0A51CE}" type="presParOf" srcId="{20CA02E7-3590-4C64-AB74-6E2C0FC0A20D}" destId="{06DD06D2-26DF-41FA-826C-7A3B889171C5}" srcOrd="1" destOrd="0" presId="urn:microsoft.com/office/officeart/2009/3/layout/HorizontalOrganizationChart"/>
    <dgm:cxn modelId="{71BEA6DA-24F2-4215-9C2F-B160610F151C}" type="presParOf" srcId="{06DD06D2-26DF-41FA-826C-7A3B889171C5}" destId="{1648C8DF-83BB-45B7-B8F6-E5BE771E0360}" srcOrd="0" destOrd="0" presId="urn:microsoft.com/office/officeart/2009/3/layout/HorizontalOrganizationChart"/>
    <dgm:cxn modelId="{B9C60BF1-80CF-4970-A8AA-BD6940B57951}" type="presParOf" srcId="{06DD06D2-26DF-41FA-826C-7A3B889171C5}" destId="{326A6DF9-A62B-41FD-8156-592DE695F666}" srcOrd="1" destOrd="0" presId="urn:microsoft.com/office/officeart/2009/3/layout/HorizontalOrganizationChart"/>
    <dgm:cxn modelId="{B8ABEBDD-5A20-49B5-83E8-3746485EBF96}" type="presParOf" srcId="{326A6DF9-A62B-41FD-8156-592DE695F666}" destId="{ACE299A3-F3D0-450F-B2F9-F00283E336D8}" srcOrd="0" destOrd="0" presId="urn:microsoft.com/office/officeart/2009/3/layout/HorizontalOrganizationChart"/>
    <dgm:cxn modelId="{C69F1AA4-F1E3-4D41-B27D-379FBE81D469}" type="presParOf" srcId="{ACE299A3-F3D0-450F-B2F9-F00283E336D8}" destId="{37F78F04-2E03-41C0-B8C0-F3F75A8B9E39}" srcOrd="0" destOrd="0" presId="urn:microsoft.com/office/officeart/2009/3/layout/HorizontalOrganizationChart"/>
    <dgm:cxn modelId="{FF840BAE-AF5D-4A6D-9E93-B9353BF278DC}" type="presParOf" srcId="{ACE299A3-F3D0-450F-B2F9-F00283E336D8}" destId="{6CCF4EF3-2C26-4BC8-8B4F-5A6DE2EC519F}" srcOrd="1" destOrd="0" presId="urn:microsoft.com/office/officeart/2009/3/layout/HorizontalOrganizationChart"/>
    <dgm:cxn modelId="{C582DBF7-8214-4359-B4E4-E3170F8FF380}" type="presParOf" srcId="{326A6DF9-A62B-41FD-8156-592DE695F666}" destId="{3749F0A6-7B0A-42B2-83CD-85B670B016AB}" srcOrd="1" destOrd="0" presId="urn:microsoft.com/office/officeart/2009/3/layout/HorizontalOrganizationChart"/>
    <dgm:cxn modelId="{76AA9512-0F18-4076-9B5A-C227313134B6}" type="presParOf" srcId="{326A6DF9-A62B-41FD-8156-592DE695F666}" destId="{79490D44-240E-4466-AD78-68AE21A4F35C}" srcOrd="2" destOrd="0" presId="urn:microsoft.com/office/officeart/2009/3/layout/HorizontalOrganizationChart"/>
    <dgm:cxn modelId="{B2334E0E-802E-4024-BC2E-BE9423B2D7BE}" type="presParOf" srcId="{20CA02E7-3590-4C64-AB74-6E2C0FC0A20D}" destId="{A2EB2575-0930-4827-973E-795F540973A3}" srcOrd="2" destOrd="0" presId="urn:microsoft.com/office/officeart/2009/3/layout/HorizontalOrganizationChart"/>
    <dgm:cxn modelId="{FA5D17E4-3F4A-4DEE-B776-82EABF66F965}" type="presParOf" srcId="{90EF7077-E7C6-4834-97B7-6CAC8C9E3E8C}" destId="{CBA609B0-5AB3-49BF-B1EE-1F7A76B05C6B}" srcOrd="2" destOrd="0" presId="urn:microsoft.com/office/officeart/2009/3/layout/HorizontalOrganizationChart"/>
    <dgm:cxn modelId="{211A49C5-8D3A-402F-AFE4-5F73D5CA094B}" type="presParOf" srcId="{90EF7077-E7C6-4834-97B7-6CAC8C9E3E8C}" destId="{76D581B3-6A75-4AA0-91B4-C69238E72108}" srcOrd="3" destOrd="0" presId="urn:microsoft.com/office/officeart/2009/3/layout/HorizontalOrganizationChart"/>
    <dgm:cxn modelId="{6708B55C-E1EC-47F9-AEA2-E883F8AB2014}" type="presParOf" srcId="{76D581B3-6A75-4AA0-91B4-C69238E72108}" destId="{9A054ABD-AFDB-4D8F-8CD5-C5CB01DCC0B4}" srcOrd="0" destOrd="0" presId="urn:microsoft.com/office/officeart/2009/3/layout/HorizontalOrganizationChart"/>
    <dgm:cxn modelId="{D201B399-55F1-4322-9E7B-F10FD67F82B7}" type="presParOf" srcId="{9A054ABD-AFDB-4D8F-8CD5-C5CB01DCC0B4}" destId="{F2063C9E-7DBF-4AA1-9417-53AFF9236787}" srcOrd="0" destOrd="0" presId="urn:microsoft.com/office/officeart/2009/3/layout/HorizontalOrganizationChart"/>
    <dgm:cxn modelId="{55ABE0D2-19F5-498A-863D-24D95C949882}" type="presParOf" srcId="{9A054ABD-AFDB-4D8F-8CD5-C5CB01DCC0B4}" destId="{8162FF8B-0075-4484-A5A8-0F582FE0B636}" srcOrd="1" destOrd="0" presId="urn:microsoft.com/office/officeart/2009/3/layout/HorizontalOrganizationChart"/>
    <dgm:cxn modelId="{94C51E4A-255C-4EA6-B286-0989F1D8EACE}" type="presParOf" srcId="{76D581B3-6A75-4AA0-91B4-C69238E72108}" destId="{D7A51BEE-7685-4E94-AC9A-11346E0D9094}" srcOrd="1" destOrd="0" presId="urn:microsoft.com/office/officeart/2009/3/layout/HorizontalOrganizationChart"/>
    <dgm:cxn modelId="{12D5F36C-5F7B-4F58-BAA5-61A0BEFC0657}" type="presParOf" srcId="{D7A51BEE-7685-4E94-AC9A-11346E0D9094}" destId="{247B4DFD-8B27-4055-979D-BC6173C58452}" srcOrd="0" destOrd="0" presId="urn:microsoft.com/office/officeart/2009/3/layout/HorizontalOrganizationChart"/>
    <dgm:cxn modelId="{5378D3B5-9EFA-4AEB-9E8C-77A1EDA5DCCD}" type="presParOf" srcId="{D7A51BEE-7685-4E94-AC9A-11346E0D9094}" destId="{44DDB6D1-5A44-4168-85F6-42EB203F8756}" srcOrd="1" destOrd="0" presId="urn:microsoft.com/office/officeart/2009/3/layout/HorizontalOrganizationChart"/>
    <dgm:cxn modelId="{6ECB593F-11DB-4815-98F9-8384A65256C5}" type="presParOf" srcId="{44DDB6D1-5A44-4168-85F6-42EB203F8756}" destId="{6AB3DA39-D527-4A11-B112-E1C3E8732470}" srcOrd="0" destOrd="0" presId="urn:microsoft.com/office/officeart/2009/3/layout/HorizontalOrganizationChart"/>
    <dgm:cxn modelId="{4CED6590-BA66-4DF8-BB31-6E0FFD15E980}" type="presParOf" srcId="{6AB3DA39-D527-4A11-B112-E1C3E8732470}" destId="{40851D8B-79BB-4EE0-8649-632F248BB3D7}" srcOrd="0" destOrd="0" presId="urn:microsoft.com/office/officeart/2009/3/layout/HorizontalOrganizationChart"/>
    <dgm:cxn modelId="{8B593026-6281-440E-AF3B-DB54AFB03D8A}" type="presParOf" srcId="{6AB3DA39-D527-4A11-B112-E1C3E8732470}" destId="{64CC9C00-893A-48E2-9B66-0213229F9F23}" srcOrd="1" destOrd="0" presId="urn:microsoft.com/office/officeart/2009/3/layout/HorizontalOrganizationChart"/>
    <dgm:cxn modelId="{18331EC6-B1D1-4EC5-B686-7F8220DDC8B2}" type="presParOf" srcId="{44DDB6D1-5A44-4168-85F6-42EB203F8756}" destId="{B48A41B7-589F-40D4-ADDC-9450E0291335}" srcOrd="1" destOrd="0" presId="urn:microsoft.com/office/officeart/2009/3/layout/HorizontalOrganizationChart"/>
    <dgm:cxn modelId="{C178CDDF-3F6B-4CD8-BC6D-4DCCEEF87A78}" type="presParOf" srcId="{44DDB6D1-5A44-4168-85F6-42EB203F8756}" destId="{F28E17CD-7B00-4EE7-AF22-32313B4C5B9C}" srcOrd="2" destOrd="0" presId="urn:microsoft.com/office/officeart/2009/3/layout/HorizontalOrganizationChart"/>
    <dgm:cxn modelId="{AC66C958-2522-44D8-B9BF-7E8DB5DCAF67}" type="presParOf" srcId="{76D581B3-6A75-4AA0-91B4-C69238E72108}" destId="{22FAF59A-592D-4D5F-B434-1108CFFF82E7}" srcOrd="2" destOrd="0" presId="urn:microsoft.com/office/officeart/2009/3/layout/HorizontalOrganizationChart"/>
    <dgm:cxn modelId="{21713B0D-A235-405F-89B6-125E42378237}" type="presParOf" srcId="{EF77A00B-5501-420F-AC11-E12E6EA3D828}" destId="{2240EA96-D686-4F72-B285-F0EDD93712A3}" srcOrd="2" destOrd="0" presId="urn:microsoft.com/office/officeart/2009/3/layout/HorizontalOrganizationChart"/>
    <dgm:cxn modelId="{F794572B-E568-4004-88ED-0E5EADCD2725}" type="presParOf" srcId="{576BA8C9-A6A7-4769-97FA-F53743589333}" destId="{6C9F8ADB-91EF-409A-8E73-94A00B04820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6D685BD6-F6CE-4408-A49B-70057DAE404C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gm:t>
    </dgm:pt>
    <dgm:pt modelId="{861B7BE6-B4D3-4A96-B977-ECF1898A31BF}" type="par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F6F61CA1-89DE-42A1-A6C6-795BEC3B2C14}" type="sibTrans" cxnId="{66A042A4-FFC8-4ACC-A3D5-29E017D098E6}">
      <dgm:prSet/>
      <dgm:spPr/>
      <dgm:t>
        <a:bodyPr/>
        <a:lstStyle/>
        <a:p>
          <a:endParaRPr lang="zh-CN" altLang="en-US"/>
        </a:p>
      </dgm:t>
    </dgm:pt>
    <dgm:pt modelId="{5528D0E2-A895-4911-B5C1-A9026A3F744D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gm:t>
    </dgm:pt>
    <dgm:pt modelId="{92664DBE-4ACC-4AC8-9995-76E73FCD036D}" type="par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E3FE7BE1-904E-449D-B7D1-B5307D982103}" type="sibTrans" cxnId="{FDE4075C-DFCA-4549-96E0-95AA9CB67F39}">
      <dgm:prSet/>
      <dgm:spPr/>
      <dgm:t>
        <a:bodyPr/>
        <a:lstStyle/>
        <a:p>
          <a:endParaRPr lang="zh-CN" altLang="en-US"/>
        </a:p>
      </dgm:t>
    </dgm:pt>
    <dgm:pt modelId="{67C9137D-45B4-4E17-9FAD-11B9D36A6188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gm:t>
    </dgm:pt>
    <dgm:pt modelId="{0C495E70-46BB-4649-A762-7C48E48837EC}" type="par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42446B95-2BDB-4B0B-88DE-7DA1F9B2E358}" type="sibTrans" cxnId="{6C397AA0-BA43-4E75-9BA5-1F4C80ECC9F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7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7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7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7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7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7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7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7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7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7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7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7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7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7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7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7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7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7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7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7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7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7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7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7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5A8EF8F4-F41B-4E1F-BDF2-2E5F76A3486D}" type="pres">
      <dgm:prSet presAssocID="{9FC08FB4-DB56-4F2E-B64F-70E7540E3482}" presName="sibSpaceFour" presStyleCnt="0"/>
      <dgm:spPr/>
    </dgm:pt>
    <dgm:pt modelId="{9F41603B-C565-4FF3-878A-70D9340DA7B5}" type="pres">
      <dgm:prSet presAssocID="{6D685BD6-F6CE-4408-A49B-70057DAE404C}" presName="vertFour" presStyleCnt="0">
        <dgm:presLayoutVars>
          <dgm:chPref val="3"/>
        </dgm:presLayoutVars>
      </dgm:prSet>
      <dgm:spPr/>
    </dgm:pt>
    <dgm:pt modelId="{48635BEC-0139-41CC-B537-66CB5961BE73}" type="pres">
      <dgm:prSet presAssocID="{6D685BD6-F6CE-4408-A49B-70057DAE404C}" presName="txFour" presStyleLbl="node4" presStyleIdx="24" presStyleCnt="47">
        <dgm:presLayoutVars>
          <dgm:chPref val="3"/>
        </dgm:presLayoutVars>
      </dgm:prSet>
      <dgm:spPr/>
    </dgm:pt>
    <dgm:pt modelId="{3D3B3ECD-99D8-4E89-AE6C-D2D9E6CEAA97}" type="pres">
      <dgm:prSet presAssocID="{6D685BD6-F6CE-4408-A49B-70057DAE404C}" presName="parTransFour" presStyleCnt="0"/>
      <dgm:spPr/>
    </dgm:pt>
    <dgm:pt modelId="{8460CF68-F3B2-4A99-AA0A-FD5146AC77AB}" type="pres">
      <dgm:prSet presAssocID="{6D685BD6-F6CE-4408-A49B-70057DAE404C}" presName="horzFour" presStyleCnt="0"/>
      <dgm:spPr/>
    </dgm:pt>
    <dgm:pt modelId="{E673C925-63B1-4F2F-98E5-AE4C4833B5E1}" type="pres">
      <dgm:prSet presAssocID="{5528D0E2-A895-4911-B5C1-A9026A3F744D}" presName="vertFour" presStyleCnt="0">
        <dgm:presLayoutVars>
          <dgm:chPref val="3"/>
        </dgm:presLayoutVars>
      </dgm:prSet>
      <dgm:spPr/>
    </dgm:pt>
    <dgm:pt modelId="{4DE002CE-4837-424A-9059-02099941D92F}" type="pres">
      <dgm:prSet presAssocID="{5528D0E2-A895-4911-B5C1-A9026A3F744D}" presName="txFour" presStyleLbl="node4" presStyleIdx="25" presStyleCnt="47">
        <dgm:presLayoutVars>
          <dgm:chPref val="3"/>
        </dgm:presLayoutVars>
      </dgm:prSet>
      <dgm:spPr/>
    </dgm:pt>
    <dgm:pt modelId="{020D4EE0-2B3E-4E50-BD98-E5EBE074ACD9}" type="pres">
      <dgm:prSet presAssocID="{5528D0E2-A895-4911-B5C1-A9026A3F744D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6" presStyleCnt="47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7" presStyleCnt="47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8" presStyleCnt="47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9" presStyleCnt="47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30" presStyleCnt="47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31" presStyleCnt="47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2" presStyleCnt="47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B7187C0D-453F-41DA-B7EF-53EFDBE49B2C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00CD558B-57B2-4D42-B342-C3063769D7AC}" type="pres">
      <dgm:prSet presAssocID="{67C9137D-45B4-4E17-9FAD-11B9D36A6188}" presName="vertFour" presStyleCnt="0">
        <dgm:presLayoutVars>
          <dgm:chPref val="3"/>
        </dgm:presLayoutVars>
      </dgm:prSet>
      <dgm:spPr/>
    </dgm:pt>
    <dgm:pt modelId="{CA2E3A28-EDE8-48EF-BD0D-9210720B58D0}" type="pres">
      <dgm:prSet presAssocID="{67C9137D-45B4-4E17-9FAD-11B9D36A6188}" presName="txFour" presStyleLbl="node4" presStyleIdx="33" presStyleCnt="47">
        <dgm:presLayoutVars>
          <dgm:chPref val="3"/>
        </dgm:presLayoutVars>
      </dgm:prSet>
      <dgm:spPr/>
    </dgm:pt>
    <dgm:pt modelId="{E2651822-DE0F-48D9-8993-AF6CF885FBFC}" type="pres">
      <dgm:prSet presAssocID="{67C9137D-45B4-4E17-9FAD-11B9D36A6188}" presName="horzFour" presStyleCnt="0"/>
      <dgm:spPr/>
    </dgm:pt>
    <dgm:pt modelId="{1E463520-CC7C-4F94-8C12-1D84929BB990}" type="pres">
      <dgm:prSet presAssocID="{42446B95-2BDB-4B0B-88DE-7DA1F9B2E358}" presName="sibSpaceFour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4" presStyleCnt="47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5" presStyleCnt="47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6" presStyleCnt="47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7" presStyleCnt="47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8" presStyleCnt="47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9" presStyleCnt="47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40" presStyleCnt="47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41" presStyleCnt="47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42" presStyleCnt="47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3" presStyleCnt="47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4" presStyleCnt="47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5" presStyleCnt="47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6" presStyleCnt="47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F7D2AE0F-76FB-4C78-A6C4-E9750F4322A7}" type="presOf" srcId="{7830AE13-CCE4-4095-9883-438B246E4126}" destId="{5BC41096-992F-49C7-A2D8-0BD8DFFF6B56}" srcOrd="0" destOrd="0" presId="urn:microsoft.com/office/officeart/2005/8/layout/hierarchy4"/>
    <dgm:cxn modelId="{E199F512-599C-4365-B45F-70B594DEC0FF}" type="presOf" srcId="{6D685BD6-F6CE-4408-A49B-70057DAE404C}" destId="{48635BEC-0139-41CC-B537-66CB5961BE73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FDE4075C-DFCA-4549-96E0-95AA9CB67F39}" srcId="{6D685BD6-F6CE-4408-A49B-70057DAE404C}" destId="{5528D0E2-A895-4911-B5C1-A9026A3F744D}" srcOrd="0" destOrd="0" parTransId="{92664DBE-4ACC-4AC8-9995-76E73FCD036D}" sibTransId="{E3FE7BE1-904E-449D-B7D1-B5307D982103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6C458A4A-DBE5-444A-9CD8-5075638E82A0}" type="presOf" srcId="{5528D0E2-A895-4911-B5C1-A9026A3F744D}" destId="{4DE002CE-4837-424A-9059-02099941D92F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1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612A3C9C-7957-439B-8740-CF4ABB4B4E58}" type="presOf" srcId="{D3C49AE9-0013-4ED7-B4E2-A0245B2127DA}" destId="{C627D494-37C9-4FEE-9A3B-A88C2173763B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6C397AA0-BA43-4E75-9BA5-1F4C80ECC9F1}" srcId="{56ED4E4F-4D87-4384-8BF2-1B7CFC5BBB21}" destId="{67C9137D-45B4-4E17-9FAD-11B9D36A6188}" srcOrd="0" destOrd="0" parTransId="{0C495E70-46BB-4649-A762-7C48E48837EC}" sibTransId="{42446B95-2BDB-4B0B-88DE-7DA1F9B2E358}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66A042A4-FFC8-4ACC-A3D5-29E017D098E6}" srcId="{1C124B4C-12E5-4BB8-AC60-D1F11C1B1CF0}" destId="{6D685BD6-F6CE-4408-A49B-70057DAE404C}" srcOrd="2" destOrd="0" parTransId="{861B7BE6-B4D3-4A96-B977-ECF1898A31BF}" sibTransId="{F6F61CA1-89DE-42A1-A6C6-795BEC3B2C14}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6B2479AD-DF26-4E36-8720-2488490866BB}" type="presOf" srcId="{0CDA823B-7D5F-437A-81ED-5EBE7D044782}" destId="{F8161011-BE3E-4690-8110-8D6F195A3F20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7234D6EB-3C3C-43F1-AB7F-B7A56DA23A64}" type="presOf" srcId="{67C9137D-45B4-4E17-9FAD-11B9D36A6188}" destId="{CA2E3A28-EDE8-48EF-BD0D-9210720B58D0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2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B401F1FC-ED19-47C7-9A2E-5E0FB35F808F}" type="presOf" srcId="{713B3F2C-17F9-4A99-B153-22408C3EEB64}" destId="{40A039F6-BC65-4C81-9F38-C12EBBE046B7}" srcOrd="0" destOrd="0" presId="urn:microsoft.com/office/officeart/2005/8/layout/hierarchy4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03F1826B-D84F-4BC0-AF5A-87D075B920A5}" type="presParOf" srcId="{75A7E529-5DC0-448E-9662-8B0987084659}" destId="{5A8EF8F4-F41B-4E1F-BDF2-2E5F76A3486D}" srcOrd="3" destOrd="0" presId="urn:microsoft.com/office/officeart/2005/8/layout/hierarchy4"/>
    <dgm:cxn modelId="{89549B54-243A-49BA-98F7-F5D89DE07CCA}" type="presParOf" srcId="{75A7E529-5DC0-448E-9662-8B0987084659}" destId="{9F41603B-C565-4FF3-878A-70D9340DA7B5}" srcOrd="4" destOrd="0" presId="urn:microsoft.com/office/officeart/2005/8/layout/hierarchy4"/>
    <dgm:cxn modelId="{4B3C2B8B-D678-497E-A118-4C1C01C02C8C}" type="presParOf" srcId="{9F41603B-C565-4FF3-878A-70D9340DA7B5}" destId="{48635BEC-0139-41CC-B537-66CB5961BE73}" srcOrd="0" destOrd="0" presId="urn:microsoft.com/office/officeart/2005/8/layout/hierarchy4"/>
    <dgm:cxn modelId="{D04FCB78-EB38-4D14-97C5-5E2EB2A3AA9D}" type="presParOf" srcId="{9F41603B-C565-4FF3-878A-70D9340DA7B5}" destId="{3D3B3ECD-99D8-4E89-AE6C-D2D9E6CEAA97}" srcOrd="1" destOrd="0" presId="urn:microsoft.com/office/officeart/2005/8/layout/hierarchy4"/>
    <dgm:cxn modelId="{F34FBE6B-DB90-4061-A184-38357FD9FF54}" type="presParOf" srcId="{9F41603B-C565-4FF3-878A-70D9340DA7B5}" destId="{8460CF68-F3B2-4A99-AA0A-FD5146AC77AB}" srcOrd="2" destOrd="0" presId="urn:microsoft.com/office/officeart/2005/8/layout/hierarchy4"/>
    <dgm:cxn modelId="{C3C40D0D-C24A-4CCC-A563-26E715CB779F}" type="presParOf" srcId="{8460CF68-F3B2-4A99-AA0A-FD5146AC77AB}" destId="{E673C925-63B1-4F2F-98E5-AE4C4833B5E1}" srcOrd="0" destOrd="0" presId="urn:microsoft.com/office/officeart/2005/8/layout/hierarchy4"/>
    <dgm:cxn modelId="{46AE74CE-EFA2-45E1-95B9-D362066B5CFD}" type="presParOf" srcId="{E673C925-63B1-4F2F-98E5-AE4C4833B5E1}" destId="{4DE002CE-4837-424A-9059-02099941D92F}" srcOrd="0" destOrd="0" presId="urn:microsoft.com/office/officeart/2005/8/layout/hierarchy4"/>
    <dgm:cxn modelId="{39947E34-EBF2-4369-9372-CD7E4C19F2A8}" type="presParOf" srcId="{E673C925-63B1-4F2F-98E5-AE4C4833B5E1}" destId="{020D4EE0-2B3E-4E50-BD98-E5EBE074ACD9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74F43B99-692A-4DB0-A65D-4104508DD222}" type="presParOf" srcId="{A1C73A76-F1C3-4AB4-BE1A-6C9511363246}" destId="{B7187C0D-453F-41DA-B7EF-53EFDBE49B2C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B82DDFB8-9C93-4A24-845C-DCFD5C995D0F}" type="presParOf" srcId="{1640A5EC-A3C5-4D20-9110-2E2984423261}" destId="{00CD558B-57B2-4D42-B342-C3063769D7AC}" srcOrd="0" destOrd="0" presId="urn:microsoft.com/office/officeart/2005/8/layout/hierarchy4"/>
    <dgm:cxn modelId="{D4E94FDB-937C-4AFB-8B2B-7352E1B3FBB9}" type="presParOf" srcId="{00CD558B-57B2-4D42-B342-C3063769D7AC}" destId="{CA2E3A28-EDE8-48EF-BD0D-9210720B58D0}" srcOrd="0" destOrd="0" presId="urn:microsoft.com/office/officeart/2005/8/layout/hierarchy4"/>
    <dgm:cxn modelId="{1759D6AB-20CE-44DD-96E0-6A9DAB241C11}" type="presParOf" srcId="{00CD558B-57B2-4D42-B342-C3063769D7AC}" destId="{E2651822-DE0F-48D9-8993-AF6CF885FBFC}" srcOrd="1" destOrd="0" presId="urn:microsoft.com/office/officeart/2005/8/layout/hierarchy4"/>
    <dgm:cxn modelId="{22DD4231-7F87-4C72-8E21-033D559490B8}" type="presParOf" srcId="{1640A5EC-A3C5-4D20-9110-2E2984423261}" destId="{1E463520-CC7C-4F94-8C12-1D84929BB990}" srcOrd="1" destOrd="0" presId="urn:microsoft.com/office/officeart/2005/8/layout/hierarchy4"/>
    <dgm:cxn modelId="{227A2B60-F604-4F1C-9A56-0016B741D36A}" type="presParOf" srcId="{1640A5EC-A3C5-4D20-9110-2E2984423261}" destId="{35C57E60-EDB0-4657-8E55-CE9A6DA8E7FE}" srcOrd="2" destOrd="0" presId="urn:microsoft.com/office/officeart/2005/8/layout/hierarchy4"/>
    <dgm:cxn modelId="{3947BA88-23A4-4AC8-BEA2-8BCEFB4BB9C7}" type="presParOf" srcId="{35C57E60-EDB0-4657-8E55-CE9A6DA8E7FE}" destId="{F8161011-BE3E-4690-8110-8D6F195A3F20}" srcOrd="0" destOrd="0" presId="urn:microsoft.com/office/officeart/2005/8/layout/hierarchy4"/>
    <dgm:cxn modelId="{65CD33B3-929E-4976-B699-17D8E1F9534A}" type="presParOf" srcId="{35C57E60-EDB0-4657-8E55-CE9A6DA8E7FE}" destId="{CE55F002-4CD9-44F4-A5B5-C954284F9D3A}" srcOrd="1" destOrd="0" presId="urn:microsoft.com/office/officeart/2005/8/layout/hierarchy4"/>
    <dgm:cxn modelId="{D6E8E385-E686-49FE-AAD5-B472FCAA7E9F}" type="presParOf" srcId="{35C57E60-EDB0-4657-8E55-CE9A6DA8E7FE}" destId="{3DFAC4F3-C96C-4752-B054-78C4AE443214}" srcOrd="2" destOrd="0" presId="urn:microsoft.com/office/officeart/2005/8/layout/hierarchy4"/>
    <dgm:cxn modelId="{20F09393-B7ED-4C4D-A839-05C62D0D1387}" type="presParOf" srcId="{3DFAC4F3-C96C-4752-B054-78C4AE443214}" destId="{860223EC-C6FA-49DE-8C82-DA3406A0FB28}" srcOrd="0" destOrd="0" presId="urn:microsoft.com/office/officeart/2005/8/layout/hierarchy4"/>
    <dgm:cxn modelId="{152457FE-C490-4C49-9AEA-675CD0EEEEB0}" type="presParOf" srcId="{860223EC-C6FA-49DE-8C82-DA3406A0FB28}" destId="{40A039F6-BC65-4C81-9F38-C12EBBE046B7}" srcOrd="0" destOrd="0" presId="urn:microsoft.com/office/officeart/2005/8/layout/hierarchy4"/>
    <dgm:cxn modelId="{FFB42288-AF46-4576-8FCB-F43F35E34B4E}" type="presParOf" srcId="{860223EC-C6FA-49DE-8C82-DA3406A0FB28}" destId="{8215BC25-B338-4832-B1D1-5136D00E58BE}" srcOrd="1" destOrd="0" presId="urn:microsoft.com/office/officeart/2005/8/layout/hierarchy4"/>
    <dgm:cxn modelId="{D2E9F85D-70A4-48C8-921D-E54B2F0EB173}" type="presParOf" srcId="{1640A5EC-A3C5-4D20-9110-2E2984423261}" destId="{B5B668A8-C3D6-4C20-BB12-10856A9FE958}" srcOrd="3" destOrd="0" presId="urn:microsoft.com/office/officeart/2005/8/layout/hierarchy4"/>
    <dgm:cxn modelId="{2885DE44-44EF-46B5-9CAE-474C55D2564C}" type="presParOf" srcId="{1640A5EC-A3C5-4D20-9110-2E2984423261}" destId="{DD61BC73-EEE3-4F70-893F-00850F04D1D6}" srcOrd="4" destOrd="0" presId="urn:microsoft.com/office/officeart/2005/8/layout/hierarchy4"/>
    <dgm:cxn modelId="{8136E40C-872B-4E9D-B830-EA31F86C6B09}" type="presParOf" srcId="{DD61BC73-EEE3-4F70-893F-00850F04D1D6}" destId="{5BC41096-992F-49C7-A2D8-0BD8DFFF6B56}" srcOrd="0" destOrd="0" presId="urn:microsoft.com/office/officeart/2005/8/layout/hierarchy4"/>
    <dgm:cxn modelId="{C334EBD4-3C1E-4D01-B8EA-F96793906917}" type="presParOf" srcId="{DD61BC73-EEE3-4F70-893F-00850F04D1D6}" destId="{7E4A93D7-EB7E-4322-9712-81FCEAE89DE2}" srcOrd="1" destOrd="0" presId="urn:microsoft.com/office/officeart/2005/8/layout/hierarchy4"/>
    <dgm:cxn modelId="{7899D749-2A1E-4569-9B62-2CD7DA2125D7}" type="presParOf" srcId="{DD61BC73-EEE3-4F70-893F-00850F04D1D6}" destId="{CDF32CA8-0B80-4615-8BA0-31CEE487C37D}" srcOrd="2" destOrd="0" presId="urn:microsoft.com/office/officeart/2005/8/layout/hierarchy4"/>
    <dgm:cxn modelId="{064B8891-175B-47DB-A64F-6E567CA12391}" type="presParOf" srcId="{CDF32CA8-0B80-4615-8BA0-31CEE487C37D}" destId="{7649D034-3A14-45BA-9AE1-FA8B613F7144}" srcOrd="0" destOrd="0" presId="urn:microsoft.com/office/officeart/2005/8/layout/hierarchy4"/>
    <dgm:cxn modelId="{24A52688-7AA1-4EEB-92BF-151352B7A30E}" type="presParOf" srcId="{7649D034-3A14-45BA-9AE1-FA8B613F7144}" destId="{C627D494-37C9-4FEE-9A3B-A88C2173763B}" srcOrd="0" destOrd="0" presId="urn:microsoft.com/office/officeart/2005/8/layout/hierarchy4"/>
    <dgm:cxn modelId="{172F7CB2-8D8B-4A8C-8963-6F8E07FC61BC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pPr algn="ctr"/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B36E65-6C91-4EDE-A806-7FDCCB5E78C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30A33E-3909-463B-8B08-3E8DC80A0D08}" type="parTrans" cxnId="{7D6A02D3-B4A5-4359-A4F8-6691B397AF60}">
      <dgm:prSet/>
      <dgm:spPr/>
    </dgm:pt>
    <dgm:pt modelId="{2B8255FC-2F9A-4988-8EC3-30EF20CA4C76}" type="sibTrans" cxnId="{7D6A02D3-B4A5-4359-A4F8-6691B397AF60}">
      <dgm:prSet/>
      <dgm:spPr/>
    </dgm:pt>
    <dgm:pt modelId="{D6A65895-FF93-40E6-A8D8-075B4FF0A540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61ED3C7-D577-4A26-826E-D97D8389031C}" type="parTrans" cxnId="{89ED17F0-A8D3-4EF0-95D5-804C464F9BA2}">
      <dgm:prSet/>
      <dgm:spPr/>
    </dgm:pt>
    <dgm:pt modelId="{C09412F7-F0DD-4F3C-B529-F321FAF18ED9}" type="sibTrans" cxnId="{89ED17F0-A8D3-4EF0-95D5-804C464F9BA2}">
      <dgm:prSet/>
      <dgm:spPr/>
    </dgm:pt>
    <dgm:pt modelId="{3ACC625F-3C84-4FBD-9E56-98AAEC8603EB}">
      <dgm:prSet phldrT="[文本]" custT="1"/>
      <dgm:spPr/>
      <dgm:t>
        <a:bodyPr/>
        <a:lstStyle/>
        <a:p>
          <a:pPr algn="ctr"/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00D27F-D9CE-4CDC-A24A-4256506967A4}" type="parTrans" cxnId="{43BD9498-6FEA-485D-A1AF-824B160D4A38}">
      <dgm:prSet/>
      <dgm:spPr/>
    </dgm:pt>
    <dgm:pt modelId="{314896F1-0144-4DA4-8FB0-1750B533842B}" type="sibTrans" cxnId="{43BD9498-6FEA-485D-A1AF-824B160D4A38}">
      <dgm:prSet/>
      <dgm:spPr/>
    </dgm:pt>
    <dgm:pt modelId="{656CA9DC-2644-444C-BF1E-F8F421255065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2953260-33EB-4F16-8D20-CF4C608271C2}" type="parTrans" cxnId="{931407E3-AC3B-4F92-96D8-70F1DAD8B8A6}">
      <dgm:prSet/>
      <dgm:spPr/>
    </dgm:pt>
    <dgm:pt modelId="{6824450D-6C85-4D4A-945F-AB74CC79D7DF}" type="sibTrans" cxnId="{931407E3-AC3B-4F92-96D8-70F1DAD8B8A6}">
      <dgm:prSet/>
      <dgm:spPr/>
    </dgm:pt>
    <dgm:pt modelId="{CC72056F-D53F-4DD7-8B0C-3284B8F9477A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C458FEC-5529-4329-88F4-BE54C1D05426}" type="parTrans" cxnId="{CB49CD94-BBF6-4DF5-9A73-F74685EEE7FF}">
      <dgm:prSet/>
      <dgm:spPr/>
    </dgm:pt>
    <dgm:pt modelId="{C38B58CA-AFAF-4640-B91F-E8237166E4EC}" type="sibTrans" cxnId="{CB49CD94-BBF6-4DF5-9A73-F74685EEE7FF}">
      <dgm:prSet/>
      <dgm:spPr/>
    </dgm:pt>
    <dgm:pt modelId="{794B9D54-CBDD-4B5E-BFB5-6B2A9DC13281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2C5C31-59FB-4CCD-A710-BC947EFAFEDB}" type="parTrans" cxnId="{A3AB8B1F-7498-485A-94CD-398F8AA7CE34}">
      <dgm:prSet/>
      <dgm:spPr/>
    </dgm:pt>
    <dgm:pt modelId="{97B9CC2F-566F-49B3-B476-F3B77142E81E}" type="sibTrans" cxnId="{A3AB8B1F-7498-485A-94CD-398F8AA7CE34}">
      <dgm:prSet/>
      <dgm:spPr/>
    </dgm:pt>
    <dgm:pt modelId="{7533FB16-CA12-4ACE-AA7C-D63873B968A7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EEEC096-FF2C-44F7-8F50-64733C167885}" type="parTrans" cxnId="{394FD282-CB76-462C-9B50-1580B99AE4F8}">
      <dgm:prSet/>
      <dgm:spPr/>
    </dgm:pt>
    <dgm:pt modelId="{F1CEC7E7-6A81-4F3D-B0CB-14DE2924F117}" type="sibTrans" cxnId="{394FD282-CB76-462C-9B50-1580B99AE4F8}">
      <dgm:prSet/>
      <dgm:spPr/>
    </dgm:pt>
    <dgm:pt modelId="{FFDD2AA4-9CD8-4704-A000-90EE9F22CE14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B5B7F3A-2134-4419-A786-AFAC15464121}" type="parTrans" cxnId="{93C973E0-B732-4BAB-A5AB-F09211022AC4}">
      <dgm:prSet/>
      <dgm:spPr/>
    </dgm:pt>
    <dgm:pt modelId="{F595E748-35A5-4028-B69C-F020A7C678BE}" type="sibTrans" cxnId="{93C973E0-B732-4BAB-A5AB-F09211022AC4}">
      <dgm:prSet/>
      <dgm:spPr/>
    </dgm:pt>
    <dgm:pt modelId="{AF77C0E7-3000-4E26-987B-25D15FDD4428}">
      <dgm:prSet phldrT="[文本]" custT="1"/>
      <dgm:spPr/>
      <dgm:t>
        <a:bodyPr/>
        <a:lstStyle/>
        <a:p>
          <a:pPr algn="ctr"/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A6D2321-0CFB-47F4-8C98-4DB211C9CC6E}" type="parTrans" cxnId="{DCCE1B57-4566-4889-B632-061D7BD28C85}">
      <dgm:prSet/>
      <dgm:spPr/>
    </dgm:pt>
    <dgm:pt modelId="{E8D6E670-7AA9-4FDC-BAFC-6B7161C145E5}" type="sibTrans" cxnId="{DCCE1B57-4566-4889-B632-061D7BD28C85}">
      <dgm:prSet/>
      <dgm:spPr/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6153" custLinFactNeighborX="0" custLinFactNeighborY="7914">
        <dgm:presLayoutVars>
          <dgm:chPref val="3"/>
        </dgm:presLayoutVars>
      </dgm:prSet>
      <dgm:spPr/>
    </dgm:pt>
    <dgm:pt modelId="{AC8F4EC8-F756-4E83-8583-6858DF687A5A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4621DC4-BDE9-4825-8B0B-20301AE1D134}" type="pres">
      <dgm:prSet presAssocID="{B2B36E65-6C91-4EDE-A806-7FDCCB5E78C4}" presName="vertTwo" presStyleCnt="0"/>
      <dgm:spPr/>
    </dgm:pt>
    <dgm:pt modelId="{95CAAA46-B467-4709-B1F9-85FF2A5E1ACC}" type="pres">
      <dgm:prSet presAssocID="{B2B36E65-6C91-4EDE-A806-7FDCCB5E78C4}" presName="txTwo" presStyleLbl="node2" presStyleIdx="0" presStyleCnt="2">
        <dgm:presLayoutVars>
          <dgm:chPref val="3"/>
        </dgm:presLayoutVars>
      </dgm:prSet>
      <dgm:spPr/>
    </dgm:pt>
    <dgm:pt modelId="{7E0FB91C-DBCE-4521-AC97-1460A10163C7}" type="pres">
      <dgm:prSet presAssocID="{B2B36E65-6C91-4EDE-A806-7FDCCB5E78C4}" presName="parTransTwo" presStyleCnt="0"/>
      <dgm:spPr/>
    </dgm:pt>
    <dgm:pt modelId="{9CE513F3-FFC7-4029-80EB-1F5A6BB6F92B}" type="pres">
      <dgm:prSet presAssocID="{B2B36E65-6C91-4EDE-A806-7FDCCB5E78C4}" presName="horzTwo" presStyleCnt="0"/>
      <dgm:spPr/>
    </dgm:pt>
    <dgm:pt modelId="{0C4A8130-853D-4472-81C7-046365E771B0}" type="pres">
      <dgm:prSet presAssocID="{D6A65895-FF93-40E6-A8D8-075B4FF0A540}" presName="vertThree" presStyleCnt="0"/>
      <dgm:spPr/>
    </dgm:pt>
    <dgm:pt modelId="{385E75EF-2E8C-4FC8-9BE5-FBB7FED20C02}" type="pres">
      <dgm:prSet presAssocID="{D6A65895-FF93-40E6-A8D8-075B4FF0A540}" presName="txThree" presStyleLbl="node3" presStyleIdx="0" presStyleCnt="6">
        <dgm:presLayoutVars>
          <dgm:chPref val="3"/>
        </dgm:presLayoutVars>
      </dgm:prSet>
      <dgm:spPr/>
    </dgm:pt>
    <dgm:pt modelId="{A126DF0A-AC27-46F6-8B7F-3520FB5CE1B2}" type="pres">
      <dgm:prSet presAssocID="{D6A65895-FF93-40E6-A8D8-075B4FF0A540}" presName="parTransThree" presStyleCnt="0"/>
      <dgm:spPr/>
    </dgm:pt>
    <dgm:pt modelId="{48D474A7-6536-49BD-939D-A53851B8B2B9}" type="pres">
      <dgm:prSet presAssocID="{D6A65895-FF93-40E6-A8D8-075B4FF0A540}" presName="horzThree" presStyleCnt="0"/>
      <dgm:spPr/>
    </dgm:pt>
    <dgm:pt modelId="{7BEFBA95-61AC-4563-8E26-2220C8246B81}" type="pres">
      <dgm:prSet presAssocID="{3ACC625F-3C84-4FBD-9E56-98AAEC8603EB}" presName="vertFour" presStyleCnt="0">
        <dgm:presLayoutVars>
          <dgm:chPref val="3"/>
        </dgm:presLayoutVars>
      </dgm:prSet>
      <dgm:spPr/>
    </dgm:pt>
    <dgm:pt modelId="{DF2317A8-A0E8-4F3C-96A5-6221EC9ACD75}" type="pres">
      <dgm:prSet presAssocID="{3ACC625F-3C84-4FBD-9E56-98AAEC8603EB}" presName="txFour" presStyleLbl="node4" presStyleIdx="0" presStyleCnt="1">
        <dgm:presLayoutVars>
          <dgm:chPref val="3"/>
        </dgm:presLayoutVars>
      </dgm:prSet>
      <dgm:spPr/>
    </dgm:pt>
    <dgm:pt modelId="{BED76813-DBE1-4C3B-8B5B-04AE3B81BE27}" type="pres">
      <dgm:prSet presAssocID="{3ACC625F-3C84-4FBD-9E56-98AAEC8603EB}" presName="horzFour" presStyleCnt="0"/>
      <dgm:spPr/>
    </dgm:pt>
    <dgm:pt modelId="{E58F645A-EF8C-4CA3-8CF8-802CE65B7A24}" type="pres">
      <dgm:prSet presAssocID="{C09412F7-F0DD-4F3C-B529-F321FAF18ED9}" presName="sibSpaceThree" presStyleCnt="0"/>
      <dgm:spPr/>
    </dgm:pt>
    <dgm:pt modelId="{61FC512E-53B7-4558-94EE-276E097720CA}" type="pres">
      <dgm:prSet presAssocID="{656CA9DC-2644-444C-BF1E-F8F421255065}" presName="vertThree" presStyleCnt="0"/>
      <dgm:spPr/>
    </dgm:pt>
    <dgm:pt modelId="{70251831-4409-4910-90B1-0A0AC14A3BDE}" type="pres">
      <dgm:prSet presAssocID="{656CA9DC-2644-444C-BF1E-F8F421255065}" presName="txThree" presStyleLbl="node3" presStyleIdx="1" presStyleCnt="6">
        <dgm:presLayoutVars>
          <dgm:chPref val="3"/>
        </dgm:presLayoutVars>
      </dgm:prSet>
      <dgm:spPr/>
    </dgm:pt>
    <dgm:pt modelId="{0B6C3988-165B-4B4C-ACF6-E981C8F44F37}" type="pres">
      <dgm:prSet presAssocID="{656CA9DC-2644-444C-BF1E-F8F421255065}" presName="horzThree" presStyleCnt="0"/>
      <dgm:spPr/>
    </dgm:pt>
    <dgm:pt modelId="{B7120DBF-21AC-4C80-A686-3E0E76F97549}" type="pres">
      <dgm:prSet presAssocID="{6824450D-6C85-4D4A-945F-AB74CC79D7DF}" presName="sibSpaceThree" presStyleCnt="0"/>
      <dgm:spPr/>
    </dgm:pt>
    <dgm:pt modelId="{4FE47660-73AF-4AC5-8EAC-577240F4BEF3}" type="pres">
      <dgm:prSet presAssocID="{CC72056F-D53F-4DD7-8B0C-3284B8F9477A}" presName="vertThree" presStyleCnt="0"/>
      <dgm:spPr/>
    </dgm:pt>
    <dgm:pt modelId="{58312740-4BB3-4A99-A1B1-24467F269BE5}" type="pres">
      <dgm:prSet presAssocID="{CC72056F-D53F-4DD7-8B0C-3284B8F9477A}" presName="txThree" presStyleLbl="node3" presStyleIdx="2" presStyleCnt="6">
        <dgm:presLayoutVars>
          <dgm:chPref val="3"/>
        </dgm:presLayoutVars>
      </dgm:prSet>
      <dgm:spPr/>
    </dgm:pt>
    <dgm:pt modelId="{88B83E88-3499-47F1-A52A-F5685459C4CE}" type="pres">
      <dgm:prSet presAssocID="{CC72056F-D53F-4DD7-8B0C-3284B8F9477A}" presName="horzThree" presStyleCnt="0"/>
      <dgm:spPr/>
    </dgm:pt>
    <dgm:pt modelId="{377150AD-F4FA-4453-AEB9-537A7C5863F1}" type="pres">
      <dgm:prSet presAssocID="{C38B58CA-AFAF-4640-B91F-E8237166E4EC}" presName="sibSpaceThree" presStyleCnt="0"/>
      <dgm:spPr/>
    </dgm:pt>
    <dgm:pt modelId="{A76AEEFF-20D3-4E73-9A78-9885464339C2}" type="pres">
      <dgm:prSet presAssocID="{794B9D54-CBDD-4B5E-BFB5-6B2A9DC13281}" presName="vertThree" presStyleCnt="0"/>
      <dgm:spPr/>
    </dgm:pt>
    <dgm:pt modelId="{F2A71465-D66C-4F26-AAE4-6E6A5FF6044C}" type="pres">
      <dgm:prSet presAssocID="{794B9D54-CBDD-4B5E-BFB5-6B2A9DC13281}" presName="txThree" presStyleLbl="node3" presStyleIdx="3" presStyleCnt="6">
        <dgm:presLayoutVars>
          <dgm:chPref val="3"/>
        </dgm:presLayoutVars>
      </dgm:prSet>
      <dgm:spPr/>
    </dgm:pt>
    <dgm:pt modelId="{9BF134F8-24C2-4039-8661-580F0AB0D924}" type="pres">
      <dgm:prSet presAssocID="{794B9D54-CBDD-4B5E-BFB5-6B2A9DC13281}" presName="horzThree" presStyleCnt="0"/>
      <dgm:spPr/>
    </dgm:pt>
    <dgm:pt modelId="{EDCE0F25-6B86-4432-AD9B-9598FE1EB83A}" type="pres">
      <dgm:prSet presAssocID="{97B9CC2F-566F-49B3-B476-F3B77142E81E}" presName="sibSpaceThree" presStyleCnt="0"/>
      <dgm:spPr/>
    </dgm:pt>
    <dgm:pt modelId="{6BDFCC23-3EA4-42E9-A7CA-8B27B5174B82}" type="pres">
      <dgm:prSet presAssocID="{7533FB16-CA12-4ACE-AA7C-D63873B968A7}" presName="vertThree" presStyleCnt="0"/>
      <dgm:spPr/>
    </dgm:pt>
    <dgm:pt modelId="{7557E613-21A7-4BA0-9E9C-6A70449F8544}" type="pres">
      <dgm:prSet presAssocID="{7533FB16-CA12-4ACE-AA7C-D63873B968A7}" presName="txThree" presStyleLbl="node3" presStyleIdx="4" presStyleCnt="6">
        <dgm:presLayoutVars>
          <dgm:chPref val="3"/>
        </dgm:presLayoutVars>
      </dgm:prSet>
      <dgm:spPr/>
    </dgm:pt>
    <dgm:pt modelId="{FF527C63-79A8-4903-958A-2D26664A3B2F}" type="pres">
      <dgm:prSet presAssocID="{7533FB16-CA12-4ACE-AA7C-D63873B968A7}" presName="horzThree" presStyleCnt="0"/>
      <dgm:spPr/>
    </dgm:pt>
    <dgm:pt modelId="{2DCDD932-1254-4901-A3D1-16B816AEDD79}" type="pres">
      <dgm:prSet presAssocID="{2B8255FC-2F9A-4988-8EC3-30EF20CA4C76}" presName="sibSpaceTwo" presStyleCnt="0"/>
      <dgm:spPr/>
    </dgm:pt>
    <dgm:pt modelId="{16CC3D06-4744-4671-A837-7EB55C0B94DE}" type="pres">
      <dgm:prSet presAssocID="{FFDD2AA4-9CD8-4704-A000-90EE9F22CE14}" presName="vertTwo" presStyleCnt="0"/>
      <dgm:spPr/>
    </dgm:pt>
    <dgm:pt modelId="{829E2045-ACD7-4830-B872-072BECE5C37D}" type="pres">
      <dgm:prSet presAssocID="{FFDD2AA4-9CD8-4704-A000-90EE9F22CE14}" presName="txTwo" presStyleLbl="node2" presStyleIdx="1" presStyleCnt="2">
        <dgm:presLayoutVars>
          <dgm:chPref val="3"/>
        </dgm:presLayoutVars>
      </dgm:prSet>
      <dgm:spPr/>
    </dgm:pt>
    <dgm:pt modelId="{4478A4FD-E2B6-44F3-B8EF-295D37F4A0A9}" type="pres">
      <dgm:prSet presAssocID="{FFDD2AA4-9CD8-4704-A000-90EE9F22CE14}" presName="parTransTwo" presStyleCnt="0"/>
      <dgm:spPr/>
    </dgm:pt>
    <dgm:pt modelId="{7378A596-1733-4274-B57D-6F76519DCE98}" type="pres">
      <dgm:prSet presAssocID="{FFDD2AA4-9CD8-4704-A000-90EE9F22CE14}" presName="horzTwo" presStyleCnt="0"/>
      <dgm:spPr/>
    </dgm:pt>
    <dgm:pt modelId="{736AF675-7201-46B1-A731-B6FF4C312303}" type="pres">
      <dgm:prSet presAssocID="{AF77C0E7-3000-4E26-987B-25D15FDD4428}" presName="vertThree" presStyleCnt="0"/>
      <dgm:spPr/>
    </dgm:pt>
    <dgm:pt modelId="{2763B639-91A6-4F77-8C3D-9D553FAE9ABC}" type="pres">
      <dgm:prSet presAssocID="{AF77C0E7-3000-4E26-987B-25D15FDD4428}" presName="txThree" presStyleLbl="node3" presStyleIdx="5" presStyleCnt="6">
        <dgm:presLayoutVars>
          <dgm:chPref val="3"/>
        </dgm:presLayoutVars>
      </dgm:prSet>
      <dgm:spPr/>
    </dgm:pt>
    <dgm:pt modelId="{DFFD4573-63C9-4274-9B2E-9EFE7C124A19}" type="pres">
      <dgm:prSet presAssocID="{AF77C0E7-3000-4E26-987B-25D15FDD4428}" presName="horzThree" presStyleCnt="0"/>
      <dgm:spPr/>
    </dgm:pt>
  </dgm:ptLst>
  <dgm:cxnLst>
    <dgm:cxn modelId="{2B20DC0C-4F08-4BC7-AB56-5E222EC4D43F}" type="presOf" srcId="{656CA9DC-2644-444C-BF1E-F8F421255065}" destId="{70251831-4409-4910-90B1-0A0AC14A3BDE}" srcOrd="0" destOrd="0" presId="urn:microsoft.com/office/officeart/2005/8/layout/hierarchy4"/>
    <dgm:cxn modelId="{A3AB8B1F-7498-485A-94CD-398F8AA7CE34}" srcId="{B2B36E65-6C91-4EDE-A806-7FDCCB5E78C4}" destId="{794B9D54-CBDD-4B5E-BFB5-6B2A9DC13281}" srcOrd="3" destOrd="0" parTransId="{DF2C5C31-59FB-4CCD-A710-BC947EFAFEDB}" sibTransId="{97B9CC2F-566F-49B3-B476-F3B77142E81E}"/>
    <dgm:cxn modelId="{054C115E-B33E-4F1C-BF71-0864CC12F0D3}" type="presOf" srcId="{B2B36E65-6C91-4EDE-A806-7FDCCB5E78C4}" destId="{95CAAA46-B467-4709-B1F9-85FF2A5E1ACC}" srcOrd="0" destOrd="0" presId="urn:microsoft.com/office/officeart/2005/8/layout/hierarchy4"/>
    <dgm:cxn modelId="{9D2BF544-6984-4A5F-8EF0-6F795AEF6103}" type="presOf" srcId="{CC72056F-D53F-4DD7-8B0C-3284B8F9477A}" destId="{58312740-4BB3-4A99-A1B1-24467F269BE5}" srcOrd="0" destOrd="0" presId="urn:microsoft.com/office/officeart/2005/8/layout/hierarchy4"/>
    <dgm:cxn modelId="{DCCE1B57-4566-4889-B632-061D7BD28C85}" srcId="{FFDD2AA4-9CD8-4704-A000-90EE9F22CE14}" destId="{AF77C0E7-3000-4E26-987B-25D15FDD4428}" srcOrd="0" destOrd="0" parTransId="{1A6D2321-0CFB-47F4-8C98-4DB211C9CC6E}" sibTransId="{E8D6E670-7AA9-4FDC-BAFC-6B7161C145E5}"/>
    <dgm:cxn modelId="{394FD282-CB76-462C-9B50-1580B99AE4F8}" srcId="{B2B36E65-6C91-4EDE-A806-7FDCCB5E78C4}" destId="{7533FB16-CA12-4ACE-AA7C-D63873B968A7}" srcOrd="4" destOrd="0" parTransId="{3EEEC096-FF2C-44F7-8F50-64733C167885}" sibTransId="{F1CEC7E7-6A81-4F3D-B0CB-14DE2924F117}"/>
    <dgm:cxn modelId="{160B5C84-CA30-4AED-88FC-51416274BB44}" type="presOf" srcId="{7533FB16-CA12-4ACE-AA7C-D63873B968A7}" destId="{7557E613-21A7-4BA0-9E9C-6A70449F8544}" srcOrd="0" destOrd="0" presId="urn:microsoft.com/office/officeart/2005/8/layout/hierarchy4"/>
    <dgm:cxn modelId="{0519B084-1A94-4571-9653-FABABE7E667D}" type="presOf" srcId="{D6A65895-FF93-40E6-A8D8-075B4FF0A540}" destId="{385E75EF-2E8C-4FC8-9BE5-FBB7FED20C02}" srcOrd="0" destOrd="0" presId="urn:microsoft.com/office/officeart/2005/8/layout/hierarchy4"/>
    <dgm:cxn modelId="{80DE8293-5A74-4A1B-93FA-ADD323CACAB5}" type="presOf" srcId="{FFDD2AA4-9CD8-4704-A000-90EE9F22CE14}" destId="{829E2045-ACD7-4830-B872-072BECE5C37D}" srcOrd="0" destOrd="0" presId="urn:microsoft.com/office/officeart/2005/8/layout/hierarchy4"/>
    <dgm:cxn modelId="{CB49CD94-BBF6-4DF5-9A73-F74685EEE7FF}" srcId="{B2B36E65-6C91-4EDE-A806-7FDCCB5E78C4}" destId="{CC72056F-D53F-4DD7-8B0C-3284B8F9477A}" srcOrd="2" destOrd="0" parTransId="{DC458FEC-5529-4329-88F4-BE54C1D05426}" sibTransId="{C38B58CA-AFAF-4640-B91F-E8237166E4EC}"/>
    <dgm:cxn modelId="{43BD9498-6FEA-485D-A1AF-824B160D4A38}" srcId="{D6A65895-FF93-40E6-A8D8-075B4FF0A540}" destId="{3ACC625F-3C84-4FBD-9E56-98AAEC8603EB}" srcOrd="0" destOrd="0" parTransId="{AA00D27F-D9CE-4CDC-A24A-4256506967A4}" sibTransId="{314896F1-0144-4DA4-8FB0-1750B533842B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5B70DABD-471F-4341-AAFD-C5760418E411}" type="presOf" srcId="{AF77C0E7-3000-4E26-987B-25D15FDD4428}" destId="{2763B639-91A6-4F77-8C3D-9D553FAE9ABC}" srcOrd="0" destOrd="0" presId="urn:microsoft.com/office/officeart/2005/8/layout/hierarchy4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208667CA-34A1-4BAB-98D5-28019E35B6BE}" type="presOf" srcId="{794B9D54-CBDD-4B5E-BFB5-6B2A9DC13281}" destId="{F2A71465-D66C-4F26-AAE4-6E6A5FF6044C}" srcOrd="0" destOrd="0" presId="urn:microsoft.com/office/officeart/2005/8/layout/hierarchy4"/>
    <dgm:cxn modelId="{7D6A02D3-B4A5-4359-A4F8-6691B397AF60}" srcId="{8C7A8DB6-675E-4084-A987-F41B620CDD66}" destId="{B2B36E65-6C91-4EDE-A806-7FDCCB5E78C4}" srcOrd="0" destOrd="0" parTransId="{B830A33E-3909-463B-8B08-3E8DC80A0D08}" sibTransId="{2B8255FC-2F9A-4988-8EC3-30EF20CA4C76}"/>
    <dgm:cxn modelId="{93C973E0-B732-4BAB-A5AB-F09211022AC4}" srcId="{8C7A8DB6-675E-4084-A987-F41B620CDD66}" destId="{FFDD2AA4-9CD8-4704-A000-90EE9F22CE14}" srcOrd="1" destOrd="0" parTransId="{7B5B7F3A-2134-4419-A786-AFAC15464121}" sibTransId="{F595E748-35A5-4028-B69C-F020A7C678BE}"/>
    <dgm:cxn modelId="{931407E3-AC3B-4F92-96D8-70F1DAD8B8A6}" srcId="{B2B36E65-6C91-4EDE-A806-7FDCCB5E78C4}" destId="{656CA9DC-2644-444C-BF1E-F8F421255065}" srcOrd="1" destOrd="0" parTransId="{82953260-33EB-4F16-8D20-CF4C608271C2}" sibTransId="{6824450D-6C85-4D4A-945F-AB74CC79D7DF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89ED17F0-A8D3-4EF0-95D5-804C464F9BA2}" srcId="{B2B36E65-6C91-4EDE-A806-7FDCCB5E78C4}" destId="{D6A65895-FF93-40E6-A8D8-075B4FF0A540}" srcOrd="0" destOrd="0" parTransId="{561ED3C7-D577-4A26-826E-D97D8389031C}" sibTransId="{C09412F7-F0DD-4F3C-B529-F321FAF18ED9}"/>
    <dgm:cxn modelId="{A16577FD-1BAF-46BB-997A-40974F7C4FD8}" type="presOf" srcId="{3ACC625F-3C84-4FBD-9E56-98AAEC8603EB}" destId="{DF2317A8-A0E8-4F3C-96A5-6221EC9ACD75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4903D9BC-BB6D-44B7-A3E6-9010CD071DFE}" type="presParOf" srcId="{4B599146-0EF6-425B-B1DC-324A167AFA0B}" destId="{AC8F4EC8-F756-4E83-8583-6858DF687A5A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3038A0E2-1718-4F0B-BD3A-E6C5DACEBC93}" type="presParOf" srcId="{CAE581E8-168F-46B1-82A1-118973C0D614}" destId="{54621DC4-BDE9-4825-8B0B-20301AE1D134}" srcOrd="0" destOrd="0" presId="urn:microsoft.com/office/officeart/2005/8/layout/hierarchy4"/>
    <dgm:cxn modelId="{64821D88-327C-4227-8609-89FED77679B7}" type="presParOf" srcId="{54621DC4-BDE9-4825-8B0B-20301AE1D134}" destId="{95CAAA46-B467-4709-B1F9-85FF2A5E1ACC}" srcOrd="0" destOrd="0" presId="urn:microsoft.com/office/officeart/2005/8/layout/hierarchy4"/>
    <dgm:cxn modelId="{23749F54-E300-4D68-92AB-6CB0A3A378D4}" type="presParOf" srcId="{54621DC4-BDE9-4825-8B0B-20301AE1D134}" destId="{7E0FB91C-DBCE-4521-AC97-1460A10163C7}" srcOrd="1" destOrd="0" presId="urn:microsoft.com/office/officeart/2005/8/layout/hierarchy4"/>
    <dgm:cxn modelId="{6AF22644-D1A7-4A91-B9CE-4854C720DE24}" type="presParOf" srcId="{54621DC4-BDE9-4825-8B0B-20301AE1D134}" destId="{9CE513F3-FFC7-4029-80EB-1F5A6BB6F92B}" srcOrd="2" destOrd="0" presId="urn:microsoft.com/office/officeart/2005/8/layout/hierarchy4"/>
    <dgm:cxn modelId="{0E6F40CF-ED86-4955-BB9B-3951498632A6}" type="presParOf" srcId="{9CE513F3-FFC7-4029-80EB-1F5A6BB6F92B}" destId="{0C4A8130-853D-4472-81C7-046365E771B0}" srcOrd="0" destOrd="0" presId="urn:microsoft.com/office/officeart/2005/8/layout/hierarchy4"/>
    <dgm:cxn modelId="{D21A721B-36E9-4F98-8BEA-4AA9C057956B}" type="presParOf" srcId="{0C4A8130-853D-4472-81C7-046365E771B0}" destId="{385E75EF-2E8C-4FC8-9BE5-FBB7FED20C02}" srcOrd="0" destOrd="0" presId="urn:microsoft.com/office/officeart/2005/8/layout/hierarchy4"/>
    <dgm:cxn modelId="{80F876F7-0AC4-41C9-AF6D-61B6A3F1BAA1}" type="presParOf" srcId="{0C4A8130-853D-4472-81C7-046365E771B0}" destId="{A126DF0A-AC27-46F6-8B7F-3520FB5CE1B2}" srcOrd="1" destOrd="0" presId="urn:microsoft.com/office/officeart/2005/8/layout/hierarchy4"/>
    <dgm:cxn modelId="{9B291403-169E-4DAA-AF69-CDCEE9F0F711}" type="presParOf" srcId="{0C4A8130-853D-4472-81C7-046365E771B0}" destId="{48D474A7-6536-49BD-939D-A53851B8B2B9}" srcOrd="2" destOrd="0" presId="urn:microsoft.com/office/officeart/2005/8/layout/hierarchy4"/>
    <dgm:cxn modelId="{F83267D8-69D1-468E-AE3B-91FB554C98A7}" type="presParOf" srcId="{48D474A7-6536-49BD-939D-A53851B8B2B9}" destId="{7BEFBA95-61AC-4563-8E26-2220C8246B81}" srcOrd="0" destOrd="0" presId="urn:microsoft.com/office/officeart/2005/8/layout/hierarchy4"/>
    <dgm:cxn modelId="{7469B2CC-C1A1-4A1C-ACE9-179441BD2681}" type="presParOf" srcId="{7BEFBA95-61AC-4563-8E26-2220C8246B81}" destId="{DF2317A8-A0E8-4F3C-96A5-6221EC9ACD75}" srcOrd="0" destOrd="0" presId="urn:microsoft.com/office/officeart/2005/8/layout/hierarchy4"/>
    <dgm:cxn modelId="{B91FA826-5FAC-49E0-8FBA-59CAB1F727C1}" type="presParOf" srcId="{7BEFBA95-61AC-4563-8E26-2220C8246B81}" destId="{BED76813-DBE1-4C3B-8B5B-04AE3B81BE27}" srcOrd="1" destOrd="0" presId="urn:microsoft.com/office/officeart/2005/8/layout/hierarchy4"/>
    <dgm:cxn modelId="{7F716FA7-AAAF-43F8-8DB4-1B30D931BDA5}" type="presParOf" srcId="{9CE513F3-FFC7-4029-80EB-1F5A6BB6F92B}" destId="{E58F645A-EF8C-4CA3-8CF8-802CE65B7A24}" srcOrd="1" destOrd="0" presId="urn:microsoft.com/office/officeart/2005/8/layout/hierarchy4"/>
    <dgm:cxn modelId="{D316B444-B2AC-426A-94D3-78C2184864E0}" type="presParOf" srcId="{9CE513F3-FFC7-4029-80EB-1F5A6BB6F92B}" destId="{61FC512E-53B7-4558-94EE-276E097720CA}" srcOrd="2" destOrd="0" presId="urn:microsoft.com/office/officeart/2005/8/layout/hierarchy4"/>
    <dgm:cxn modelId="{19338CBC-133A-4D92-9CA0-271D8B062ECC}" type="presParOf" srcId="{61FC512E-53B7-4558-94EE-276E097720CA}" destId="{70251831-4409-4910-90B1-0A0AC14A3BDE}" srcOrd="0" destOrd="0" presId="urn:microsoft.com/office/officeart/2005/8/layout/hierarchy4"/>
    <dgm:cxn modelId="{AE598BD2-13EF-438C-921A-F75072AA8E9C}" type="presParOf" srcId="{61FC512E-53B7-4558-94EE-276E097720CA}" destId="{0B6C3988-165B-4B4C-ACF6-E981C8F44F37}" srcOrd="1" destOrd="0" presId="urn:microsoft.com/office/officeart/2005/8/layout/hierarchy4"/>
    <dgm:cxn modelId="{BED2144D-F9A0-4D5F-8807-7F4CE1FE5B83}" type="presParOf" srcId="{9CE513F3-FFC7-4029-80EB-1F5A6BB6F92B}" destId="{B7120DBF-21AC-4C80-A686-3E0E76F97549}" srcOrd="3" destOrd="0" presId="urn:microsoft.com/office/officeart/2005/8/layout/hierarchy4"/>
    <dgm:cxn modelId="{4E495363-9EFF-40D3-B4F7-5D2E629896A9}" type="presParOf" srcId="{9CE513F3-FFC7-4029-80EB-1F5A6BB6F92B}" destId="{4FE47660-73AF-4AC5-8EAC-577240F4BEF3}" srcOrd="4" destOrd="0" presId="urn:microsoft.com/office/officeart/2005/8/layout/hierarchy4"/>
    <dgm:cxn modelId="{AE260777-6562-4568-B1FE-6C17F45E0245}" type="presParOf" srcId="{4FE47660-73AF-4AC5-8EAC-577240F4BEF3}" destId="{58312740-4BB3-4A99-A1B1-24467F269BE5}" srcOrd="0" destOrd="0" presId="urn:microsoft.com/office/officeart/2005/8/layout/hierarchy4"/>
    <dgm:cxn modelId="{7E27590F-EDD7-4D4D-97E9-6A301F7000F1}" type="presParOf" srcId="{4FE47660-73AF-4AC5-8EAC-577240F4BEF3}" destId="{88B83E88-3499-47F1-A52A-F5685459C4CE}" srcOrd="1" destOrd="0" presId="urn:microsoft.com/office/officeart/2005/8/layout/hierarchy4"/>
    <dgm:cxn modelId="{79EE9B68-0FCD-4FCD-9B6E-2BAAD2CD3F2B}" type="presParOf" srcId="{9CE513F3-FFC7-4029-80EB-1F5A6BB6F92B}" destId="{377150AD-F4FA-4453-AEB9-537A7C5863F1}" srcOrd="5" destOrd="0" presId="urn:microsoft.com/office/officeart/2005/8/layout/hierarchy4"/>
    <dgm:cxn modelId="{0617081D-29BC-4EFB-AF62-16433B6DD3F5}" type="presParOf" srcId="{9CE513F3-FFC7-4029-80EB-1F5A6BB6F92B}" destId="{A76AEEFF-20D3-4E73-9A78-9885464339C2}" srcOrd="6" destOrd="0" presId="urn:microsoft.com/office/officeart/2005/8/layout/hierarchy4"/>
    <dgm:cxn modelId="{FD3A754E-E5C3-4EC3-869E-2BE4102EBD9B}" type="presParOf" srcId="{A76AEEFF-20D3-4E73-9A78-9885464339C2}" destId="{F2A71465-D66C-4F26-AAE4-6E6A5FF6044C}" srcOrd="0" destOrd="0" presId="urn:microsoft.com/office/officeart/2005/8/layout/hierarchy4"/>
    <dgm:cxn modelId="{A9426870-E43B-4F30-9793-25018C1CE5F2}" type="presParOf" srcId="{A76AEEFF-20D3-4E73-9A78-9885464339C2}" destId="{9BF134F8-24C2-4039-8661-580F0AB0D924}" srcOrd="1" destOrd="0" presId="urn:microsoft.com/office/officeart/2005/8/layout/hierarchy4"/>
    <dgm:cxn modelId="{643CCAF8-5000-4227-A103-588375FD0E91}" type="presParOf" srcId="{9CE513F3-FFC7-4029-80EB-1F5A6BB6F92B}" destId="{EDCE0F25-6B86-4432-AD9B-9598FE1EB83A}" srcOrd="7" destOrd="0" presId="urn:microsoft.com/office/officeart/2005/8/layout/hierarchy4"/>
    <dgm:cxn modelId="{43E62CFB-A06B-431E-94A8-ECBA0A826A8C}" type="presParOf" srcId="{9CE513F3-FFC7-4029-80EB-1F5A6BB6F92B}" destId="{6BDFCC23-3EA4-42E9-A7CA-8B27B5174B82}" srcOrd="8" destOrd="0" presId="urn:microsoft.com/office/officeart/2005/8/layout/hierarchy4"/>
    <dgm:cxn modelId="{EAB04D71-D3B7-46A9-80EA-AEF1AB8A1071}" type="presParOf" srcId="{6BDFCC23-3EA4-42E9-A7CA-8B27B5174B82}" destId="{7557E613-21A7-4BA0-9E9C-6A70449F8544}" srcOrd="0" destOrd="0" presId="urn:microsoft.com/office/officeart/2005/8/layout/hierarchy4"/>
    <dgm:cxn modelId="{0C580603-B68C-494A-BD38-F4E31E4A3AA0}" type="presParOf" srcId="{6BDFCC23-3EA4-42E9-A7CA-8B27B5174B82}" destId="{FF527C63-79A8-4903-958A-2D26664A3B2F}" srcOrd="1" destOrd="0" presId="urn:microsoft.com/office/officeart/2005/8/layout/hierarchy4"/>
    <dgm:cxn modelId="{341DF2F4-3129-45B1-A9A1-694D2BFF813A}" type="presParOf" srcId="{CAE581E8-168F-46B1-82A1-118973C0D614}" destId="{2DCDD932-1254-4901-A3D1-16B816AEDD79}" srcOrd="1" destOrd="0" presId="urn:microsoft.com/office/officeart/2005/8/layout/hierarchy4"/>
    <dgm:cxn modelId="{9946F966-FA0F-461A-8969-226D6D6C2E87}" type="presParOf" srcId="{CAE581E8-168F-46B1-82A1-118973C0D614}" destId="{16CC3D06-4744-4671-A837-7EB55C0B94DE}" srcOrd="2" destOrd="0" presId="urn:microsoft.com/office/officeart/2005/8/layout/hierarchy4"/>
    <dgm:cxn modelId="{30F0FA88-ECF2-4922-BF71-59E14F9D0D8C}" type="presParOf" srcId="{16CC3D06-4744-4671-A837-7EB55C0B94DE}" destId="{829E2045-ACD7-4830-B872-072BECE5C37D}" srcOrd="0" destOrd="0" presId="urn:microsoft.com/office/officeart/2005/8/layout/hierarchy4"/>
    <dgm:cxn modelId="{16077505-44E4-44D2-9AD7-467344DCA3DF}" type="presParOf" srcId="{16CC3D06-4744-4671-A837-7EB55C0B94DE}" destId="{4478A4FD-E2B6-44F3-B8EF-295D37F4A0A9}" srcOrd="1" destOrd="0" presId="urn:microsoft.com/office/officeart/2005/8/layout/hierarchy4"/>
    <dgm:cxn modelId="{5AFD6382-3DD8-4B97-8FD8-ACD4F483D204}" type="presParOf" srcId="{16CC3D06-4744-4671-A837-7EB55C0B94DE}" destId="{7378A596-1733-4274-B57D-6F76519DCE98}" srcOrd="2" destOrd="0" presId="urn:microsoft.com/office/officeart/2005/8/layout/hierarchy4"/>
    <dgm:cxn modelId="{41CA28A6-EDB2-4CA9-8887-622F36328A49}" type="presParOf" srcId="{7378A596-1733-4274-B57D-6F76519DCE98}" destId="{736AF675-7201-46B1-A731-B6FF4C312303}" srcOrd="0" destOrd="0" presId="urn:microsoft.com/office/officeart/2005/8/layout/hierarchy4"/>
    <dgm:cxn modelId="{C4B908A7-AF53-4B1C-9B7E-24C58A1A7534}" type="presParOf" srcId="{736AF675-7201-46B1-A731-B6FF4C312303}" destId="{2763B639-91A6-4F77-8C3D-9D553FAE9ABC}" srcOrd="0" destOrd="0" presId="urn:microsoft.com/office/officeart/2005/8/layout/hierarchy4"/>
    <dgm:cxn modelId="{811176B2-6B3A-4324-A852-FD544FBAE921}" type="presParOf" srcId="{736AF675-7201-46B1-A731-B6FF4C312303}" destId="{DFFD4573-63C9-4274-9B2E-9EFE7C124A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73C18EC8-227F-45AD-A79E-FC430BD612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AC270094-6199-4189-AFC6-F03EEFD0B67B}" type="par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B3747B75-EBB5-493A-8540-A7A3BB078368}" type="sibTrans" cxnId="{997B160A-1572-4279-B8DC-4BD756FA5C03}">
      <dgm:prSet/>
      <dgm:spPr/>
      <dgm:t>
        <a:bodyPr/>
        <a:lstStyle/>
        <a:p>
          <a:endParaRPr lang="zh-CN" altLang="en-US"/>
        </a:p>
      </dgm:t>
    </dgm:pt>
    <dgm:pt modelId="{0A9722BC-C6D4-4B9C-AD8D-BF394C52036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CCC13C11-54CA-4D64-BAC5-A8E8BE09764A}" type="par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1110929C-88D0-4A67-B04F-050BB0794B44}" type="sibTrans" cxnId="{E38CB324-E599-487E-A2B5-ED20281AB518}">
      <dgm:prSet/>
      <dgm:spPr/>
      <dgm:t>
        <a:bodyPr/>
        <a:lstStyle/>
        <a:p>
          <a:endParaRPr lang="zh-CN" altLang="en-US"/>
        </a:p>
      </dgm:t>
    </dgm:pt>
    <dgm:pt modelId="{349C79F2-8F91-4858-AACA-AAB4062F717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gm:t>
    </dgm:pt>
    <dgm:pt modelId="{798D780A-F3CB-42F4-A109-B34CB72931D9}" type="par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33E0597B-0164-40FA-B167-FF19EA32D306}" type="sibTrans" cxnId="{774AFAEC-0296-4C72-B3A0-D1B17D822BC5}">
      <dgm:prSet/>
      <dgm:spPr/>
      <dgm:t>
        <a:bodyPr/>
        <a:lstStyle/>
        <a:p>
          <a:endParaRPr lang="zh-CN" altLang="en-US"/>
        </a:p>
      </dgm:t>
    </dgm:pt>
    <dgm:pt modelId="{69AB3393-405B-44AE-B9DA-B2BE414A8C6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gm:t>
    </dgm:pt>
    <dgm:pt modelId="{D518CD48-4C51-48FB-9FFF-C837E804DDAB}" type="par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0D777A76-0F83-4563-BAB7-5CD9C8F7504B}" type="sibTrans" cxnId="{5E606387-6984-4E0A-97D2-D1B4C10FEF4D}">
      <dgm:prSet/>
      <dgm:spPr/>
      <dgm:t>
        <a:bodyPr/>
        <a:lstStyle/>
        <a:p>
          <a:endParaRPr lang="zh-CN" altLang="en-US"/>
        </a:p>
      </dgm:t>
    </dgm:pt>
    <dgm:pt modelId="{C48BE63F-E0E3-43AC-9551-A84A13042F58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gm:t>
    </dgm:pt>
    <dgm:pt modelId="{957A4CC7-A115-4F4B-A4D1-203F9137445C}" type="par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60B40388-9901-4D6B-9500-B8B105F70C62}" type="sibTrans" cxnId="{931F2012-8F46-4CF9-804B-41FD4099F18E}">
      <dgm:prSet/>
      <dgm:spPr/>
      <dgm:t>
        <a:bodyPr/>
        <a:lstStyle/>
        <a:p>
          <a:endParaRPr lang="zh-CN" altLang="en-US"/>
        </a:p>
      </dgm:t>
    </dgm:pt>
    <dgm:pt modelId="{B905B84D-ECAA-4A1C-A002-0E5282E08A2B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gm:t>
    </dgm:pt>
    <dgm:pt modelId="{52AADE0B-AEBE-4847-AA4E-E59557257B06}" type="par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01B11302-1CAE-4A1F-81FD-20AA34117CE5}" type="sibTrans" cxnId="{35F94090-A38F-479A-815C-9F00E163A1D5}">
      <dgm:prSet/>
      <dgm:spPr/>
      <dgm:t>
        <a:bodyPr/>
        <a:lstStyle/>
        <a:p>
          <a:endParaRPr lang="zh-CN" altLang="en-US"/>
        </a:p>
      </dgm:t>
    </dgm:pt>
    <dgm:pt modelId="{279AEBBE-4E48-40E5-8BAA-D16BB330EA3F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gm:t>
    </dgm:pt>
    <dgm:pt modelId="{99FD6890-7746-4F5A-8FFA-65CAF67237E1}" type="par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DA49FCAD-3482-4F3A-9A2E-E98A7DA098F3}" type="sibTrans" cxnId="{8D18B196-F0C8-4CD4-9AD6-239F3CE0E947}">
      <dgm:prSet/>
      <dgm:spPr/>
      <dgm:t>
        <a:bodyPr/>
        <a:lstStyle/>
        <a:p>
          <a:endParaRPr lang="zh-CN" altLang="en-US"/>
        </a:p>
      </dgm:t>
    </dgm:pt>
    <dgm:pt modelId="{5EA52531-48A9-4123-B166-CD6D58A8054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A3F98F8A-6AE0-49C7-A20C-02A691F71D9D}" type="par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61B0A630-FE58-4E59-A301-F42C2896E4E2}" type="sibTrans" cxnId="{51B05478-46BC-4AAC-9E90-3A7F1D27EB91}">
      <dgm:prSet/>
      <dgm:spPr/>
      <dgm:t>
        <a:bodyPr/>
        <a:lstStyle/>
        <a:p>
          <a:endParaRPr lang="zh-CN" altLang="en-US"/>
        </a:p>
      </dgm:t>
    </dgm:pt>
    <dgm:pt modelId="{39883F71-520E-49F1-AF7E-96407092A455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gm:t>
    </dgm:pt>
    <dgm:pt modelId="{78DBA439-99BB-48AC-BC3B-EF91568859DE}" type="par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3670B881-BA60-4987-B332-9D3707154F2B}" type="sibTrans" cxnId="{8C63AB3B-C699-46CA-9872-3DF7C95461DF}">
      <dgm:prSet/>
      <dgm:spPr/>
      <dgm:t>
        <a:bodyPr/>
        <a:lstStyle/>
        <a:p>
          <a:endParaRPr lang="zh-CN" altLang="en-US"/>
        </a:p>
      </dgm:t>
    </dgm:pt>
    <dgm:pt modelId="{AE5E640A-464D-4C0E-9EB9-AD113D68357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gm:t>
    </dgm:pt>
    <dgm:pt modelId="{FB028BDE-DA95-459D-9F48-118703C58181}" type="par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B304F9AA-7365-4BCA-AF78-9544CBA63A1D}" type="sibTrans" cxnId="{625AB251-4764-454A-A462-0280B18E323E}">
      <dgm:prSet/>
      <dgm:spPr/>
      <dgm:t>
        <a:bodyPr/>
        <a:lstStyle/>
        <a:p>
          <a:endParaRPr lang="zh-CN" altLang="en-US"/>
        </a:p>
      </dgm:t>
    </dgm:pt>
    <dgm:pt modelId="{5F0924BE-94FE-4501-A094-B588418155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gm:t>
    </dgm:pt>
    <dgm:pt modelId="{EE2400D0-DB12-41C3-A02E-6243EF1328C6}" type="par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754783DE-8FC2-4B84-A0B9-4DC81C7ABF28}" type="sibTrans" cxnId="{93269EB6-75C0-4461-A0D0-071B9D19F7D5}">
      <dgm:prSet/>
      <dgm:spPr/>
      <dgm:t>
        <a:bodyPr/>
        <a:lstStyle/>
        <a:p>
          <a:endParaRPr lang="zh-CN" altLang="en-US"/>
        </a:p>
      </dgm:t>
    </dgm:pt>
    <dgm:pt modelId="{24903222-0529-43A3-B008-F1618A6B453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gm:t>
    </dgm:pt>
    <dgm:pt modelId="{FEFC92C6-7172-4A7C-8912-0676C2CFD0B6}" type="par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8887570B-8EFF-4F0C-A30D-3AD3B9C318DA}" type="sibTrans" cxnId="{9A010DD7-E636-4BC2-8115-80B29D4098A8}">
      <dgm:prSet/>
      <dgm:spPr/>
      <dgm:t>
        <a:bodyPr/>
        <a:lstStyle/>
        <a:p>
          <a:endParaRPr lang="zh-CN" altLang="en-US"/>
        </a:p>
      </dgm:t>
    </dgm:pt>
    <dgm:pt modelId="{559230A1-081E-4657-AACD-CB7327959AC7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gm:t>
    </dgm:pt>
    <dgm:pt modelId="{A4357445-09C4-4DF0-AF6F-8DC41F4B5237}" type="par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5B83C3B6-57AC-46EF-9C95-9D08703AF270}" type="sibTrans" cxnId="{375E824C-F6FB-4BEA-8583-80B7F37C6844}">
      <dgm:prSet/>
      <dgm:spPr/>
      <dgm:t>
        <a:bodyPr/>
        <a:lstStyle/>
        <a:p>
          <a:endParaRPr lang="zh-CN" altLang="en-US"/>
        </a:p>
      </dgm:t>
    </dgm:pt>
    <dgm:pt modelId="{4BABCFD7-D009-43D3-A305-43C1FA9396CA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gm:t>
    </dgm:pt>
    <dgm:pt modelId="{74F708B6-53DB-4A59-B7BB-82D866B73FA2}" type="par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721E27CA-1884-47C5-9C18-F8A8C5D9D4CF}" type="sibTrans" cxnId="{9820580C-B8AE-4F59-8532-998F8BD91D84}">
      <dgm:prSet/>
      <dgm:spPr/>
      <dgm:t>
        <a:bodyPr/>
        <a:lstStyle/>
        <a:p>
          <a:endParaRPr lang="zh-CN" altLang="en-US"/>
        </a:p>
      </dgm:t>
    </dgm:pt>
    <dgm:pt modelId="{94523633-19FB-482F-8F4D-3F71E0705F8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gm:t>
    </dgm:pt>
    <dgm:pt modelId="{A5CFC25F-AC93-4388-A2B1-86A6138F5615}" type="par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80BB366F-9036-4D98-B5CF-FD7DBF5AA043}" type="sibTrans" cxnId="{35562E0D-58B2-47F4-8AB0-B2EC31DB4B1B}">
      <dgm:prSet/>
      <dgm:spPr/>
      <dgm:t>
        <a:bodyPr/>
        <a:lstStyle/>
        <a:p>
          <a:endParaRPr lang="zh-CN" altLang="en-US"/>
        </a:p>
      </dgm:t>
    </dgm:pt>
    <dgm:pt modelId="{E064DDB8-C66D-43BF-9425-26A12A6FA42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gm:t>
    </dgm:pt>
    <dgm:pt modelId="{24AB93D8-CE2C-48EC-A62F-757EA4537289}" type="par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DE385A90-12E8-4A5D-AB9F-7AB108611C86}" type="sibTrans" cxnId="{CA082CE8-4E49-40F1-A4ED-C595748EE59E}">
      <dgm:prSet/>
      <dgm:spPr/>
      <dgm:t>
        <a:bodyPr/>
        <a:lstStyle/>
        <a:p>
          <a:endParaRPr lang="zh-CN" altLang="en-US"/>
        </a:p>
      </dgm:t>
    </dgm:pt>
    <dgm:pt modelId="{6D57F673-1F69-42CD-B628-F7FEF5735D7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gm:t>
    </dgm:pt>
    <dgm:pt modelId="{30C66CAF-E3F3-44A1-B255-0606B431D92C}" type="par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53DDDA40-50A9-4D3C-A3DC-2AFA21C062FB}" type="sibTrans" cxnId="{1ECE3956-9E20-4D83-8715-AB102AF18602}">
      <dgm:prSet/>
      <dgm:spPr/>
      <dgm:t>
        <a:bodyPr/>
        <a:lstStyle/>
        <a:p>
          <a:endParaRPr lang="zh-CN" altLang="en-US"/>
        </a:p>
      </dgm:t>
    </dgm:pt>
    <dgm:pt modelId="{4979904F-81DD-4C7F-BE57-70EB2B38EA05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E2C5702-C6A7-4B7C-A9EF-8A35896D8548}" type="par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0E3C2407-1CAE-416A-B8FB-E5FB0E7B0EFF}" type="sibTrans" cxnId="{E5905F38-D13C-4DBF-99A0-46DC6BE19B8B}">
      <dgm:prSet/>
      <dgm:spPr/>
      <dgm:t>
        <a:bodyPr/>
        <a:lstStyle/>
        <a:p>
          <a:endParaRPr lang="zh-CN" altLang="en-US"/>
        </a:p>
      </dgm:t>
    </dgm:pt>
    <dgm:pt modelId="{45A5B5C4-742E-4189-AC08-43E698A194CF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gm:t>
    </dgm:pt>
    <dgm:pt modelId="{48664171-3FDB-4DC9-9924-80863726F6D5}" type="par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655BA1E3-26AD-49C0-8844-3159456993F2}" type="sibTrans" cxnId="{A7B0C69D-A30D-4E1D-A3EB-2D8E510174E9}">
      <dgm:prSet/>
      <dgm:spPr/>
      <dgm:t>
        <a:bodyPr/>
        <a:lstStyle/>
        <a:p>
          <a:endParaRPr lang="zh-CN" altLang="en-US"/>
        </a:p>
      </dgm:t>
    </dgm:pt>
    <dgm:pt modelId="{75011CE8-2CFE-4248-B932-6E93AC52279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gm:t>
    </dgm:pt>
    <dgm:pt modelId="{9EC75D6D-A17F-4522-B9DF-45C214EF50ED}" type="par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28700203-69E1-4C93-933A-D01EFE70C9A1}" type="sibTrans" cxnId="{EDB381F4-4064-4F9A-B6D5-6512CB5B8303}">
      <dgm:prSet/>
      <dgm:spPr/>
      <dgm:t>
        <a:bodyPr/>
        <a:lstStyle/>
        <a:p>
          <a:endParaRPr lang="zh-CN" altLang="en-US"/>
        </a:p>
      </dgm:t>
    </dgm:pt>
    <dgm:pt modelId="{84FE78C9-C205-4DF3-9F76-C4F9297D3BD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68110AAC-5D21-4263-B1F8-79A1FF7AAF02}" type="par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CD80166D-3D86-40E6-9720-D5CF597ADC20}" type="sibTrans" cxnId="{BC9C8E94-5011-423D-ACA6-23FC3D67D747}">
      <dgm:prSet/>
      <dgm:spPr/>
      <dgm:t>
        <a:bodyPr/>
        <a:lstStyle/>
        <a:p>
          <a:endParaRPr lang="zh-CN" altLang="en-US"/>
        </a:p>
      </dgm:t>
    </dgm:pt>
    <dgm:pt modelId="{4099DEE4-3F5E-4DA9-8F24-90665523666A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E8015DD-032D-4CE3-A784-3CB1F3F0DF89}" type="par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07449F5B-678C-4F3C-BCE2-8757F1010B2F}" type="sibTrans" cxnId="{9387F398-52CD-4C8D-9586-80B2F7D235DD}">
      <dgm:prSet/>
      <dgm:spPr/>
      <dgm:t>
        <a:bodyPr/>
        <a:lstStyle/>
        <a:p>
          <a:endParaRPr lang="zh-CN" altLang="en-US"/>
        </a:p>
      </dgm:t>
    </dgm:pt>
    <dgm:pt modelId="{4A402778-C16D-4383-A437-317969895105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8A6A9297-1AC3-493C-805C-0538F2910853}" type="par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2DA280FD-293C-4331-81BE-77FC19B81CA9}" type="sibTrans" cxnId="{D1BA42CF-7F10-411D-ABE1-135E261F9921}">
      <dgm:prSet/>
      <dgm:spPr/>
      <dgm:t>
        <a:bodyPr/>
        <a:lstStyle/>
        <a:p>
          <a:endParaRPr lang="zh-CN" altLang="en-US"/>
        </a:p>
      </dgm:t>
    </dgm:pt>
    <dgm:pt modelId="{A8245914-8558-4CE9-8799-577D2C32CBE0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gm:t>
    </dgm:pt>
    <dgm:pt modelId="{E7C7845B-F13F-4527-BD47-158F595E0B7C}" type="par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B104957-EAFC-4646-B821-EB6C38F6E920}" type="sibTrans" cxnId="{F0750FB9-A02C-41F9-823F-B51912F79B59}">
      <dgm:prSet/>
      <dgm:spPr/>
      <dgm:t>
        <a:bodyPr/>
        <a:lstStyle/>
        <a:p>
          <a:endParaRPr lang="zh-CN" altLang="en-US"/>
        </a:p>
      </dgm:t>
    </dgm:pt>
    <dgm:pt modelId="{3ED29F45-1585-4EE5-A4DE-50674B381768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gm:t>
    </dgm:pt>
    <dgm:pt modelId="{05AE130A-EEC6-4660-AB1A-5E68493EF327}" type="par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F3504AEC-1B21-4284-BF37-42120DDE5A08}" type="sibTrans" cxnId="{258EEC2E-689A-4593-9A84-53F8F8C1FE64}">
      <dgm:prSet/>
      <dgm:spPr/>
      <dgm:t>
        <a:bodyPr/>
        <a:lstStyle/>
        <a:p>
          <a:endParaRPr lang="zh-CN" altLang="en-US"/>
        </a:p>
      </dgm:t>
    </dgm:pt>
    <dgm:pt modelId="{4B267898-1E05-4AC1-9894-56F7163F0D1B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252D4BF4-1616-480C-87F8-EAFC923EF153}" type="par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36AB57F9-352F-4268-B857-88EB986C58E7}" type="sibTrans" cxnId="{3ABA7930-7049-4886-A5EB-81F48F82809E}">
      <dgm:prSet/>
      <dgm:spPr/>
      <dgm:t>
        <a:bodyPr/>
        <a:lstStyle/>
        <a:p>
          <a:endParaRPr lang="zh-CN" altLang="en-US"/>
        </a:p>
      </dgm:t>
    </dgm:pt>
    <dgm:pt modelId="{5DD50E41-DDFF-47D2-8145-BA4246351382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CD0C9A07-081A-42BD-9EFC-8D727338C86C}" type="par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D19F413C-E41F-4E3E-AE80-50F549B4B8C2}" type="sibTrans" cxnId="{4ED42CC9-B4C0-487E-AE0A-71A79AE5B431}">
      <dgm:prSet/>
      <dgm:spPr/>
      <dgm:t>
        <a:bodyPr/>
        <a:lstStyle/>
        <a:p>
          <a:endParaRPr lang="zh-CN" altLang="en-US"/>
        </a:p>
      </dgm:t>
    </dgm:pt>
    <dgm:pt modelId="{27572CC8-CC31-40F9-9AE6-1262D2DDAB1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gm:t>
    </dgm:pt>
    <dgm:pt modelId="{13E732BB-7019-4D61-B58A-09079AA4A4AF}" type="par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ACB53F2B-A3CB-420D-8394-6939237A5589}" type="sibTrans" cxnId="{FED76A2C-E511-4F2C-A9AC-A074155522D5}">
      <dgm:prSet/>
      <dgm:spPr/>
      <dgm:t>
        <a:bodyPr/>
        <a:lstStyle/>
        <a:p>
          <a:endParaRPr lang="zh-CN" altLang="en-US"/>
        </a:p>
      </dgm:t>
    </dgm:pt>
    <dgm:pt modelId="{9CD46504-2CD0-4E5E-9875-F860CF0511C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35E6E10A-F0BE-448C-81B8-417E08911035}" type="par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6AFCD676-2892-439E-B6D7-255E14819F01}" type="sibTrans" cxnId="{2E810682-2752-45CA-8944-E884068204D9}">
      <dgm:prSet/>
      <dgm:spPr/>
      <dgm:t>
        <a:bodyPr/>
        <a:lstStyle/>
        <a:p>
          <a:endParaRPr lang="zh-CN" altLang="en-US"/>
        </a:p>
      </dgm:t>
    </dgm:pt>
    <dgm:pt modelId="{41EDB2E7-22C3-4197-8FD6-3E3CA78A0B3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6BF26ED5-ECD1-4AC8-BB5A-2BF18D305455}" type="par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1D0EB20B-B7FA-4158-813B-FAD6B054FF36}" type="sibTrans" cxnId="{F690B17F-975A-4D02-90FE-919E7645FA39}">
      <dgm:prSet/>
      <dgm:spPr/>
      <dgm:t>
        <a:bodyPr/>
        <a:lstStyle/>
        <a:p>
          <a:endParaRPr lang="zh-CN" altLang="en-US"/>
        </a:p>
      </dgm:t>
    </dgm:pt>
    <dgm:pt modelId="{4189AE06-8F51-4193-B8EC-43E9A4C5398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1B94868B-E3BE-4C75-A89F-6387A38F68AD}" type="par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C740380B-ED7E-4590-AD13-6A23809B3825}" type="sibTrans" cxnId="{5841F8A3-8557-4338-B2A1-05F2E55EC88A}">
      <dgm:prSet/>
      <dgm:spPr/>
      <dgm:t>
        <a:bodyPr/>
        <a:lstStyle/>
        <a:p>
          <a:endParaRPr lang="zh-CN" altLang="en-US"/>
        </a:p>
      </dgm:t>
    </dgm:pt>
    <dgm:pt modelId="{2286C89D-5893-4CED-A3F9-EC384D45585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gm:t>
    </dgm:pt>
    <dgm:pt modelId="{751DC151-CAFF-4555-A96B-EC34975FA041}" type="par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512367A3-4D89-4D85-A17C-C0FE00BE5187}" type="sibTrans" cxnId="{6BBCC486-D4B9-485D-8D23-BAC607D35D60}">
      <dgm:prSet/>
      <dgm:spPr/>
      <dgm:t>
        <a:bodyPr/>
        <a:lstStyle/>
        <a:p>
          <a:endParaRPr lang="zh-CN" altLang="en-US"/>
        </a:p>
      </dgm:t>
    </dgm:pt>
    <dgm:pt modelId="{EBEE50B6-D0E8-4E72-91F0-F7258C79981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gm:t>
    </dgm:pt>
    <dgm:pt modelId="{CD5B4A93-EB53-4FA3-A088-31643CC10785}" type="par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D7D86602-2E67-4C75-8776-8FB63FF487D8}" type="sibTrans" cxnId="{F7CF8C2A-9F5D-4CDD-9BEF-5EF424DAE052}">
      <dgm:prSet/>
      <dgm:spPr/>
      <dgm:t>
        <a:bodyPr/>
        <a:lstStyle/>
        <a:p>
          <a:endParaRPr lang="zh-CN" altLang="en-US"/>
        </a:p>
      </dgm:t>
    </dgm:pt>
    <dgm:pt modelId="{F45A439F-A76D-4AA3-A13C-59775FC5772A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gm:t>
    </dgm:pt>
    <dgm:pt modelId="{C98AB59A-48EE-47CB-8EE8-0957F8078C25}" type="par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AE3D990F-4F63-4E0A-884B-24BC19B2ABAF}" type="sibTrans" cxnId="{A7B4AEA0-7CFA-47DA-8665-D449EC87FD59}">
      <dgm:prSet/>
      <dgm:spPr/>
      <dgm:t>
        <a:bodyPr/>
        <a:lstStyle/>
        <a:p>
          <a:endParaRPr lang="zh-CN" altLang="en-US"/>
        </a:p>
      </dgm:t>
    </dgm:pt>
    <dgm:pt modelId="{8B9D4F57-A5B2-43D9-9E25-405CDEE42E1E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77468320-F620-4CE8-926C-83759113411E}" type="par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EEC92BE3-B4A4-4E12-B62A-EFF16F4D4597}" type="sibTrans" cxnId="{33CF9772-7FD7-45F2-80CF-FFD6C67C2323}">
      <dgm:prSet/>
      <dgm:spPr/>
      <dgm:t>
        <a:bodyPr/>
        <a:lstStyle/>
        <a:p>
          <a:endParaRPr lang="zh-CN" altLang="en-US"/>
        </a:p>
      </dgm:t>
    </dgm:pt>
    <dgm:pt modelId="{10081C18-9348-4800-BA00-6776CAD9F3FC}">
      <dgm:prSet phldrT="[文本]" custT="1"/>
      <dgm:spPr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gm:t>
    </dgm:pt>
    <dgm:pt modelId="{36978F85-903B-4242-85EC-AD886C03B21A}" type="par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4764FA6C-9FDB-432C-AFC5-88A9E05481E2}" type="sibTrans" cxnId="{68D0DBC2-75E8-41D7-BDAC-46803284DD33}">
      <dgm:prSet/>
      <dgm:spPr/>
      <dgm:t>
        <a:bodyPr/>
        <a:lstStyle/>
        <a:p>
          <a:endParaRPr lang="zh-CN" altLang="en-US"/>
        </a:p>
      </dgm:t>
    </dgm:pt>
    <dgm:pt modelId="{1CB5E594-8768-42A4-8664-21195A278FF5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gm:t>
    </dgm:pt>
    <dgm:pt modelId="{74C94EA1-33D7-4889-8338-AA5E96EEC52A}" type="par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CB9A614D-4CD6-4912-8F51-6B27D1BD1F19}" type="sibTrans" cxnId="{CF11F2FE-3BFD-4C5A-9365-34549A1D9521}">
      <dgm:prSet/>
      <dgm:spPr/>
      <dgm:t>
        <a:bodyPr/>
        <a:lstStyle/>
        <a:p>
          <a:endParaRPr lang="zh-CN" altLang="en-US"/>
        </a:p>
      </dgm:t>
    </dgm:pt>
    <dgm:pt modelId="{AC135390-B5B6-460A-AC17-DE6F7934562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gm:t>
    </dgm:pt>
    <dgm:pt modelId="{833397DB-9A5B-44B5-9E30-F15260E54EDA}" type="par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72BE02B9-492C-4125-891C-8F7915861FDE}" type="sibTrans" cxnId="{00D37B15-0400-46BB-9EAF-C40D1DDBB60B}">
      <dgm:prSet/>
      <dgm:spPr/>
      <dgm:t>
        <a:bodyPr/>
        <a:lstStyle/>
        <a:p>
          <a:endParaRPr lang="zh-CN" altLang="en-US"/>
        </a:p>
      </dgm:t>
    </dgm:pt>
    <dgm:pt modelId="{37899D13-FBB9-4699-B2CC-EBA5E2D81163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gm:t>
    </dgm:pt>
    <dgm:pt modelId="{99BC4F5F-66BB-4090-B06B-177B122A3CB4}" type="par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2DCEFDBE-3248-4CCB-9FB6-68C99E8894E1}" type="sibTrans" cxnId="{C3CA8D91-2D0D-4647-A391-C13DCE5A444D}">
      <dgm:prSet/>
      <dgm:spPr/>
      <dgm:t>
        <a:bodyPr/>
        <a:lstStyle/>
        <a:p>
          <a:endParaRPr lang="zh-CN" altLang="en-US"/>
        </a:p>
      </dgm:t>
    </dgm:pt>
    <dgm:pt modelId="{EDCD92F3-28F0-4326-BF08-9AF825EBAF6F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gm:t>
    </dgm:pt>
    <dgm:pt modelId="{497F5324-CB8B-4ECF-B9E8-4198AA2D00DD}" type="par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E82F916A-A55E-41BE-B639-2B1AE88C3178}" type="sibTrans" cxnId="{5F9B4077-37D4-4997-8726-65AA43890863}">
      <dgm:prSet/>
      <dgm:spPr/>
      <dgm:t>
        <a:bodyPr/>
        <a:lstStyle/>
        <a:p>
          <a:endParaRPr lang="zh-CN" altLang="en-US"/>
        </a:p>
      </dgm:t>
    </dgm:pt>
    <dgm:pt modelId="{F6D56B29-7165-45DB-8B84-EA91C25C7954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gm:t>
    </dgm:pt>
    <dgm:pt modelId="{272CAC78-8D4E-4EC7-835D-600C5FDA226E}" type="par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60F3D47-1926-4A43-8E68-72796F62146F}" type="sibTrans" cxnId="{91EBB5DC-5F5D-4F2E-8289-BE908B210D19}">
      <dgm:prSet/>
      <dgm:spPr/>
      <dgm:t>
        <a:bodyPr/>
        <a:lstStyle/>
        <a:p>
          <a:endParaRPr lang="zh-CN" altLang="en-US"/>
        </a:p>
      </dgm:t>
    </dgm:pt>
    <dgm:pt modelId="{CE3DEECF-B7BF-4F87-9213-B7309353D22C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D2AEA88-CAB8-4534-84CE-B485DE7CFE72}" type="par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AAFCD158-F899-4644-BB1D-D61E9269C4B8}" type="sibTrans" cxnId="{9C80E09D-DD82-4E49-9C72-DCD5E7A70305}">
      <dgm:prSet/>
      <dgm:spPr/>
      <dgm:t>
        <a:bodyPr/>
        <a:lstStyle/>
        <a:p>
          <a:endParaRPr lang="zh-CN" altLang="en-US"/>
        </a:p>
      </dgm:t>
    </dgm:pt>
    <dgm:pt modelId="{8B078753-61EB-474D-96B4-CA1E09895006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gm:t>
    </dgm:pt>
    <dgm:pt modelId="{3453A1D9-2036-407D-90B3-997C82ACF634}" type="par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B64290E4-19E1-4AB3-98E9-C90AF42E47A7}" type="sibTrans" cxnId="{5E1EEE2B-4A7A-472D-9047-782990B6B534}">
      <dgm:prSet/>
      <dgm:spPr/>
      <dgm:t>
        <a:bodyPr/>
        <a:lstStyle/>
        <a:p>
          <a:endParaRPr lang="zh-CN" altLang="en-US"/>
        </a:p>
      </dgm:t>
    </dgm:pt>
    <dgm:pt modelId="{D55F15B7-63DB-4BAD-B47E-281A39B106B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gm:t>
    </dgm:pt>
    <dgm:pt modelId="{5E9A8D92-E0AB-440A-92E8-CE047A789152}" type="par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B349D041-0B0A-465C-B206-D440D2E2F125}" type="sibTrans" cxnId="{98AC2EC8-9FB3-4540-B51A-6D9A625AE710}">
      <dgm:prSet/>
      <dgm:spPr/>
      <dgm:t>
        <a:bodyPr/>
        <a:lstStyle/>
        <a:p>
          <a:endParaRPr lang="zh-CN" altLang="en-US"/>
        </a:p>
      </dgm:t>
    </dgm:pt>
    <dgm:pt modelId="{2BCD6153-F0B9-43FA-83B5-A5953572C553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gm:t>
    </dgm:pt>
    <dgm:pt modelId="{2C268938-B985-4F3B-9D10-5AFC52F29936}" type="par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E6CD0E-A419-436C-B9ED-E3D8145691B0}" type="sibTrans" cxnId="{59E8B366-6626-41E9-B430-4680C7E8505A}">
      <dgm:prSet/>
      <dgm:spPr/>
      <dgm:t>
        <a:bodyPr/>
        <a:lstStyle/>
        <a:p>
          <a:endParaRPr lang="zh-CN" altLang="en-US"/>
        </a:p>
      </dgm:t>
    </dgm:pt>
    <dgm:pt modelId="{CBFBB5FC-808E-43F8-888E-993D79DC30CA}">
      <dgm:prSet phldrT="[文本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gm:t>
    </dgm:pt>
    <dgm:pt modelId="{162F9540-01B9-4CFE-829F-A035313E30AD}" type="par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08315FFB-C62C-4D2F-A6B0-49CFEC33DB5B}" type="sibTrans" cxnId="{EEF52008-C8E2-4FEE-9EB6-8B54350AF5FA}">
      <dgm:prSet/>
      <dgm:spPr/>
      <dgm:t>
        <a:bodyPr/>
        <a:lstStyle/>
        <a:p>
          <a:endParaRPr lang="zh-CN" altLang="en-US"/>
        </a:p>
      </dgm:t>
    </dgm:pt>
    <dgm:pt modelId="{3DE00BB3-D358-4A7C-9319-E185A60CEC57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gm:t>
    </dgm:pt>
    <dgm:pt modelId="{BD3F33E4-39F2-4A2B-B754-917ACEBF31B4}" type="par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D4F078C9-16FE-4748-9671-B0E6EF625F57}" type="sibTrans" cxnId="{D32377FF-A83F-4147-80D9-B7E0F748F2B3}">
      <dgm:prSet/>
      <dgm:spPr/>
      <dgm:t>
        <a:bodyPr/>
        <a:lstStyle/>
        <a:p>
          <a:endParaRPr lang="zh-CN" altLang="en-US"/>
        </a:p>
      </dgm:t>
    </dgm:pt>
    <dgm:pt modelId="{FB55F470-6BD3-448D-B314-FD06083244D6}">
      <dgm:prSet phldrT="[文本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gm:t>
    </dgm:pt>
    <dgm:pt modelId="{E0287664-F1B1-482E-8EE5-B541B6870A79}" type="par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EC8433EC-B223-4C44-8D32-7688DBEDC16C}" type="sibTrans" cxnId="{C3601970-53AA-46D7-A955-B240175B3323}">
      <dgm:prSet/>
      <dgm:spPr/>
      <dgm:t>
        <a:bodyPr/>
        <a:lstStyle/>
        <a:p>
          <a:endParaRPr lang="zh-CN" altLang="en-US"/>
        </a:p>
      </dgm:t>
    </dgm:pt>
    <dgm:pt modelId="{A9C92484-197D-4890-B037-9C744673DF32}">
      <dgm:prSet phldrT="[文本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gm:t>
    </dgm:pt>
    <dgm:pt modelId="{BC1A446B-84B9-4B54-86B8-AE56E8208E97}" type="par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E7F2ECF3-14BB-4B36-ABE5-F36E3AEA1295}" type="sibTrans" cxnId="{07820EF4-2898-4BA5-9E25-15A552EB09D2}">
      <dgm:prSet/>
      <dgm:spPr/>
      <dgm:t>
        <a:bodyPr/>
        <a:lstStyle/>
        <a:p>
          <a:endParaRPr lang="zh-CN" altLang="en-US"/>
        </a:p>
      </dgm:t>
    </dgm:pt>
    <dgm:pt modelId="{CBD82DBD-3C89-44C6-A65E-700C44F4BED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gm:t>
    </dgm:pt>
    <dgm:pt modelId="{0DFD6128-B7F6-405A-9809-6F88CA52B120}" type="par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BB5F7E1E-0045-4CC1-BBA8-F8FD98F362C4}" type="sibTrans" cxnId="{E1B8574C-FE35-4686-B8D3-1275F88142AA}">
      <dgm:prSet/>
      <dgm:spPr/>
      <dgm:t>
        <a:bodyPr/>
        <a:lstStyle/>
        <a:p>
          <a:endParaRPr lang="zh-CN" altLang="en-US"/>
        </a:p>
      </dgm:t>
    </dgm:pt>
    <dgm:pt modelId="{F383870E-F401-4531-A8C8-F9D39BF516C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gm:t>
    </dgm:pt>
    <dgm:pt modelId="{66092A35-502C-4945-8031-307CDAA37329}" type="par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F0941FA4-F285-4D52-8B89-C6299B1E68E7}" type="sibTrans" cxnId="{F2E5A84E-10F8-435F-B53E-3DC1ECEE089F}">
      <dgm:prSet/>
      <dgm:spPr/>
      <dgm:t>
        <a:bodyPr/>
        <a:lstStyle/>
        <a:p>
          <a:endParaRPr lang="zh-CN" altLang="en-US"/>
        </a:p>
      </dgm:t>
    </dgm:pt>
    <dgm:pt modelId="{B86A0276-E3EE-436E-9F83-D29729DC829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gm:t>
    </dgm:pt>
    <dgm:pt modelId="{E2882DF9-1313-4602-9190-EB2DED955355}" type="par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2ABDAD8A-E797-45BA-A99A-732D639B0E9C}" type="sibTrans" cxnId="{386262B3-CF04-40F4-A014-0E492DE9AE3B}">
      <dgm:prSet/>
      <dgm:spPr/>
      <dgm:t>
        <a:bodyPr/>
        <a:lstStyle/>
        <a:p>
          <a:endParaRPr lang="zh-CN" altLang="en-US"/>
        </a:p>
      </dgm:t>
    </dgm:pt>
    <dgm:pt modelId="{16C654FC-DC75-4373-BD15-1719CD010BFE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gm:t>
    </dgm:pt>
    <dgm:pt modelId="{18E87680-0D71-49C2-B03A-66ABDDBACAB9}" type="par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04C099BA-CED6-49C8-A465-AC3162AE22C7}" type="sibTrans" cxnId="{3360F1CC-EC73-4F72-9BB3-9916AB3B1AB6}">
      <dgm:prSet/>
      <dgm:spPr/>
      <dgm:t>
        <a:bodyPr/>
        <a:lstStyle/>
        <a:p>
          <a:endParaRPr lang="zh-CN" altLang="en-US"/>
        </a:p>
      </dgm:t>
    </dgm:pt>
    <dgm:pt modelId="{AE4A89A3-9DC9-431D-A41D-4612542E002F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gm:t>
    </dgm:pt>
    <dgm:pt modelId="{D274056C-9ED8-434A-AD25-B1ACE37FC363}" type="par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0F307EF-AB6A-43D3-A306-FF5DB4E5274F}" type="sibTrans" cxnId="{1B98FD89-F4B8-4A89-B36E-4CAF35863617}">
      <dgm:prSet/>
      <dgm:spPr/>
      <dgm:t>
        <a:bodyPr/>
        <a:lstStyle/>
        <a:p>
          <a:endParaRPr lang="zh-CN" altLang="en-US"/>
        </a:p>
      </dgm:t>
    </dgm:pt>
    <dgm:pt modelId="{429ACE41-9554-4FD4-8EB3-2E74C8573A14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gm:t>
    </dgm:pt>
    <dgm:pt modelId="{D685E2B2-C396-4DFD-B854-BECF8EA1C8F8}" type="par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4C4163CE-CF31-4404-9049-8F003B95952A}" type="sibTrans" cxnId="{24D21738-9646-47F3-A784-52BA28587F9C}">
      <dgm:prSet/>
      <dgm:spPr/>
      <dgm:t>
        <a:bodyPr/>
        <a:lstStyle/>
        <a:p>
          <a:endParaRPr lang="zh-CN" altLang="en-US"/>
        </a:p>
      </dgm:t>
    </dgm:pt>
    <dgm:pt modelId="{6D2AB449-84AF-47D7-9DF2-7611D9B7C67F}">
      <dgm:prSet phldrT="[文本]"/>
      <dgm:spPr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30480" tIns="30480" rIns="30480" bIns="30480" numCol="1" spcCol="1270" anchor="ctr" anchorCtr="0"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gm:t>
    </dgm:pt>
    <dgm:pt modelId="{65032B20-6706-41FC-9ABA-DE909E235474}" type="par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964149B0-752B-484F-8CD3-1F3744C6F1DF}" type="sibTrans" cxnId="{7F40F058-6954-4607-9C48-450DE8753C29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F6E44-6635-4618-AACC-DCF086290116}" type="pres">
      <dgm:prSet presAssocID="{73C18EC8-227F-45AD-A79E-FC430BD6128A}" presName="vertOne" presStyleCnt="0"/>
      <dgm:spPr/>
    </dgm:pt>
    <dgm:pt modelId="{651E7FDE-B287-4FDE-B637-27B0EFF1FA8D}" type="pres">
      <dgm:prSet presAssocID="{73C18EC8-227F-45AD-A79E-FC430BD6128A}" presName="txOne" presStyleLbl="node0" presStyleIdx="0" presStyleCnt="1" custScaleY="49708" custLinFactNeighborX="0" custLinFactNeighborY="-18348">
        <dgm:presLayoutVars>
          <dgm:chPref val="3"/>
        </dgm:presLayoutVars>
      </dgm:prSet>
      <dgm:spPr/>
    </dgm:pt>
    <dgm:pt modelId="{9C2E2020-733E-4E35-93BC-26D053E57BB9}" type="pres">
      <dgm:prSet presAssocID="{73C18EC8-227F-45AD-A79E-FC430BD6128A}" presName="parTransOne" presStyleCnt="0"/>
      <dgm:spPr/>
    </dgm:pt>
    <dgm:pt modelId="{97C66493-4616-47C4-BAFD-2FEDA64B14BB}" type="pres">
      <dgm:prSet presAssocID="{73C18EC8-227F-45AD-A79E-FC430BD6128A}" presName="horzOne" presStyleCnt="0"/>
      <dgm:spPr/>
    </dgm:pt>
    <dgm:pt modelId="{DFE6DEB5-D895-4B18-8AD7-DFBC54F2A80A}" type="pres">
      <dgm:prSet presAssocID="{0A9722BC-C6D4-4B9C-AD8D-BF394C520369}" presName="vertTwo" presStyleCnt="0"/>
      <dgm:spPr/>
    </dgm:pt>
    <dgm:pt modelId="{2AA770C4-87A6-4180-B57E-4685341002A6}" type="pres">
      <dgm:prSet presAssocID="{0A9722BC-C6D4-4B9C-AD8D-BF394C520369}" presName="txTwo" presStyleLbl="node2" presStyleIdx="0" presStyleCnt="4" custScaleY="97452">
        <dgm:presLayoutVars>
          <dgm:chPref val="3"/>
        </dgm:presLayoutVars>
      </dgm:prSet>
      <dgm:spPr/>
    </dgm:pt>
    <dgm:pt modelId="{39E4A9D7-AE80-498B-8729-86AF4BFE35BC}" type="pres">
      <dgm:prSet presAssocID="{0A9722BC-C6D4-4B9C-AD8D-BF394C520369}" presName="parTransTwo" presStyleCnt="0"/>
      <dgm:spPr/>
    </dgm:pt>
    <dgm:pt modelId="{81ECFCAF-7330-44E3-BFAC-186AFAD3D3F0}" type="pres">
      <dgm:prSet presAssocID="{0A9722BC-C6D4-4B9C-AD8D-BF394C520369}" presName="horzTwo" presStyleCnt="0"/>
      <dgm:spPr/>
    </dgm:pt>
    <dgm:pt modelId="{F585654A-BD2A-415C-A950-3B38218ECA3C}" type="pres">
      <dgm:prSet presAssocID="{349C79F2-8F91-4858-AACA-AAB4062F7171}" presName="vertThree" presStyleCnt="0"/>
      <dgm:spPr/>
    </dgm:pt>
    <dgm:pt modelId="{A8AEC9CB-6A42-4AD9-B174-0DBE862915B4}" type="pres">
      <dgm:prSet presAssocID="{349C79F2-8F91-4858-AACA-AAB4062F7171}" presName="txThree" presStyleLbl="node3" presStyleIdx="0" presStyleCnt="10">
        <dgm:presLayoutVars>
          <dgm:chPref val="3"/>
        </dgm:presLayoutVars>
      </dgm:prSet>
      <dgm:spPr/>
    </dgm:pt>
    <dgm:pt modelId="{5B97ECA4-E378-4B9B-B020-13FBF0DC7102}" type="pres">
      <dgm:prSet presAssocID="{349C79F2-8F91-4858-AACA-AAB4062F7171}" presName="parTransThree" presStyleCnt="0"/>
      <dgm:spPr/>
    </dgm:pt>
    <dgm:pt modelId="{722BB8C3-5507-4691-9617-33A5DE890EF7}" type="pres">
      <dgm:prSet presAssocID="{349C79F2-8F91-4858-AACA-AAB4062F7171}" presName="horzThree" presStyleCnt="0"/>
      <dgm:spPr/>
    </dgm:pt>
    <dgm:pt modelId="{B8A834C1-9986-4598-A40E-B6047603DE6D}" type="pres">
      <dgm:prSet presAssocID="{69AB3393-405B-44AE-B9DA-B2BE414A8C6B}" presName="vertFour" presStyleCnt="0">
        <dgm:presLayoutVars>
          <dgm:chPref val="3"/>
        </dgm:presLayoutVars>
      </dgm:prSet>
      <dgm:spPr/>
    </dgm:pt>
    <dgm:pt modelId="{77A8B630-7AD1-4BEA-A2F6-A3F5F94F30A4}" type="pres">
      <dgm:prSet presAssocID="{69AB3393-405B-44AE-B9DA-B2BE414A8C6B}" presName="txFour" presStyleLbl="node4" presStyleIdx="0" presStyleCnt="41">
        <dgm:presLayoutVars>
          <dgm:chPref val="3"/>
        </dgm:presLayoutVars>
      </dgm:prSet>
      <dgm:spPr/>
    </dgm:pt>
    <dgm:pt modelId="{05188DE7-EB65-4690-A31C-A873F788853B}" type="pres">
      <dgm:prSet presAssocID="{69AB3393-405B-44AE-B9DA-B2BE414A8C6B}" presName="horzFour" presStyleCnt="0"/>
      <dgm:spPr/>
    </dgm:pt>
    <dgm:pt modelId="{7A591523-C68B-4831-89E5-E4BED8FFB510}" type="pres">
      <dgm:prSet presAssocID="{0D777A76-0F83-4563-BAB7-5CD9C8F7504B}" presName="sibSpaceFour" presStyleCnt="0"/>
      <dgm:spPr/>
    </dgm:pt>
    <dgm:pt modelId="{7C894224-E49D-4CC6-AF28-B574D084A34C}" type="pres">
      <dgm:prSet presAssocID="{C48BE63F-E0E3-43AC-9551-A84A13042F58}" presName="vertFour" presStyleCnt="0">
        <dgm:presLayoutVars>
          <dgm:chPref val="3"/>
        </dgm:presLayoutVars>
      </dgm:prSet>
      <dgm:spPr/>
    </dgm:pt>
    <dgm:pt modelId="{4F820BD5-6203-4767-8E58-9C6B71D1BBB1}" type="pres">
      <dgm:prSet presAssocID="{C48BE63F-E0E3-43AC-9551-A84A13042F58}" presName="txFour" presStyleLbl="node4" presStyleIdx="1" presStyleCnt="41">
        <dgm:presLayoutVars>
          <dgm:chPref val="3"/>
        </dgm:presLayoutVars>
      </dgm:prSet>
      <dgm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6763CAE-73BD-493E-8127-B15052092BA0}" type="pres">
      <dgm:prSet presAssocID="{C48BE63F-E0E3-43AC-9551-A84A13042F58}" presName="horzFour" presStyleCnt="0"/>
      <dgm:spPr/>
    </dgm:pt>
    <dgm:pt modelId="{56810A9B-4DFE-4207-912C-39D2324335CB}" type="pres">
      <dgm:prSet presAssocID="{60B40388-9901-4D6B-9500-B8B105F70C62}" presName="sibSpaceFour" presStyleCnt="0"/>
      <dgm:spPr/>
    </dgm:pt>
    <dgm:pt modelId="{E44E314C-9030-41A1-A4C0-E71E98981564}" type="pres">
      <dgm:prSet presAssocID="{B905B84D-ECAA-4A1C-A002-0E5282E08A2B}" presName="vertFour" presStyleCnt="0">
        <dgm:presLayoutVars>
          <dgm:chPref val="3"/>
        </dgm:presLayoutVars>
      </dgm:prSet>
      <dgm:spPr/>
    </dgm:pt>
    <dgm:pt modelId="{8D1AA065-5476-45AF-8CC5-75FA52CCB40F}" type="pres">
      <dgm:prSet presAssocID="{B905B84D-ECAA-4A1C-A002-0E5282E08A2B}" presName="txFour" presStyleLbl="node4" presStyleIdx="2" presStyleCnt="41">
        <dgm:presLayoutVars>
          <dgm:chPref val="3"/>
        </dgm:presLayoutVars>
      </dgm:prSet>
      <dgm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</dgm:spPr>
    </dgm:pt>
    <dgm:pt modelId="{23CFFCE6-2645-4137-A039-330CD3A498CE}" type="pres">
      <dgm:prSet presAssocID="{B905B84D-ECAA-4A1C-A002-0E5282E08A2B}" presName="horzFour" presStyleCnt="0"/>
      <dgm:spPr/>
    </dgm:pt>
    <dgm:pt modelId="{3339DAAE-E615-48AC-AFC6-E9ADEAF8E7C5}" type="pres">
      <dgm:prSet presAssocID="{33E0597B-0164-40FA-B167-FF19EA32D306}" presName="sibSpaceThree" presStyleCnt="0"/>
      <dgm:spPr/>
    </dgm:pt>
    <dgm:pt modelId="{3A118E18-B3F1-4943-A160-389BB1A49B60}" type="pres">
      <dgm:prSet presAssocID="{279AEBBE-4E48-40E5-8BAA-D16BB330EA3F}" presName="vertThree" presStyleCnt="0"/>
      <dgm:spPr/>
    </dgm:pt>
    <dgm:pt modelId="{B968DFD3-ECCE-4304-9ADD-261B073A8397}" type="pres">
      <dgm:prSet presAssocID="{279AEBBE-4E48-40E5-8BAA-D16BB330EA3F}" presName="txThree" presStyleLbl="node3" presStyleIdx="1" presStyleCnt="10">
        <dgm:presLayoutVars>
          <dgm:chPref val="3"/>
        </dgm:presLayoutVars>
      </dgm:prSet>
      <dgm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</dgm:spPr>
    </dgm:pt>
    <dgm:pt modelId="{EEEFDB4F-BB99-4151-847C-B931CFB7A122}" type="pres">
      <dgm:prSet presAssocID="{279AEBBE-4E48-40E5-8BAA-D16BB330EA3F}" presName="parTransThree" presStyleCnt="0"/>
      <dgm:spPr/>
    </dgm:pt>
    <dgm:pt modelId="{7A56BA29-2879-4B91-AFF5-5FA66D8DEA06}" type="pres">
      <dgm:prSet presAssocID="{279AEBBE-4E48-40E5-8BAA-D16BB330EA3F}" presName="horzThree" presStyleCnt="0"/>
      <dgm:spPr/>
    </dgm:pt>
    <dgm:pt modelId="{A8D787DA-F2A1-4410-8B20-03F4BE512B89}" type="pres">
      <dgm:prSet presAssocID="{5EA52531-48A9-4123-B166-CD6D58A80543}" presName="vertFour" presStyleCnt="0">
        <dgm:presLayoutVars>
          <dgm:chPref val="3"/>
        </dgm:presLayoutVars>
      </dgm:prSet>
      <dgm:spPr/>
    </dgm:pt>
    <dgm:pt modelId="{2C5D7EFF-DF0D-4824-8A94-36CD8CB485D0}" type="pres">
      <dgm:prSet presAssocID="{5EA52531-48A9-4123-B166-CD6D58A80543}" presName="txFour" presStyleLbl="node4" presStyleIdx="3" presStyleCnt="41">
        <dgm:presLayoutVars>
          <dgm:chPref val="3"/>
        </dgm:presLayoutVars>
      </dgm:prSet>
      <dgm:spPr/>
    </dgm:pt>
    <dgm:pt modelId="{11F11C6D-1C85-4737-AFCB-ACFBA43CD791}" type="pres">
      <dgm:prSet presAssocID="{5EA52531-48A9-4123-B166-CD6D58A80543}" presName="horzFour" presStyleCnt="0"/>
      <dgm:spPr/>
    </dgm:pt>
    <dgm:pt modelId="{C421B7AA-FBF4-402D-8EFC-F272E5F31CAF}" type="pres">
      <dgm:prSet presAssocID="{61B0A630-FE58-4E59-A301-F42C2896E4E2}" presName="sibSpaceFour" presStyleCnt="0"/>
      <dgm:spPr/>
    </dgm:pt>
    <dgm:pt modelId="{C23E379E-5252-46EE-B8A5-12904601C4FC}" type="pres">
      <dgm:prSet presAssocID="{39883F71-520E-49F1-AF7E-96407092A455}" presName="vertFour" presStyleCnt="0">
        <dgm:presLayoutVars>
          <dgm:chPref val="3"/>
        </dgm:presLayoutVars>
      </dgm:prSet>
      <dgm:spPr/>
    </dgm:pt>
    <dgm:pt modelId="{34C9AEDF-02FD-4B22-A979-C9956B46A1E1}" type="pres">
      <dgm:prSet presAssocID="{39883F71-520E-49F1-AF7E-96407092A455}" presName="txFour" presStyleLbl="node4" presStyleIdx="4" presStyleCnt="41">
        <dgm:presLayoutVars>
          <dgm:chPref val="3"/>
        </dgm:presLayoutVars>
      </dgm:prSet>
      <dgm:spPr/>
    </dgm:pt>
    <dgm:pt modelId="{45AF08CD-783C-4B70-B7DD-EA3031234585}" type="pres">
      <dgm:prSet presAssocID="{39883F71-520E-49F1-AF7E-96407092A455}" presName="horzFour" presStyleCnt="0"/>
      <dgm:spPr/>
    </dgm:pt>
    <dgm:pt modelId="{CD43DBA6-A5C4-4626-9B19-AB5B2B056614}" type="pres">
      <dgm:prSet presAssocID="{3670B881-BA60-4987-B332-9D3707154F2B}" presName="sibSpaceFour" presStyleCnt="0"/>
      <dgm:spPr/>
    </dgm:pt>
    <dgm:pt modelId="{7EFF44DD-80A7-4189-9300-B3FFAB3F292E}" type="pres">
      <dgm:prSet presAssocID="{AE5E640A-464D-4C0E-9EB9-AD113D683571}" presName="vertFour" presStyleCnt="0">
        <dgm:presLayoutVars>
          <dgm:chPref val="3"/>
        </dgm:presLayoutVars>
      </dgm:prSet>
      <dgm:spPr/>
    </dgm:pt>
    <dgm:pt modelId="{77B34FAF-9F88-4648-85C2-176466303190}" type="pres">
      <dgm:prSet presAssocID="{AE5E640A-464D-4C0E-9EB9-AD113D683571}" presName="txFour" presStyleLbl="node4" presStyleIdx="5" presStyleCnt="41">
        <dgm:presLayoutVars>
          <dgm:chPref val="3"/>
        </dgm:presLayoutVars>
      </dgm:prSet>
      <dgm:spPr/>
    </dgm:pt>
    <dgm:pt modelId="{A5539176-3C33-46FF-84D7-D5C5DF3F2601}" type="pres">
      <dgm:prSet presAssocID="{AE5E640A-464D-4C0E-9EB9-AD113D683571}" presName="horzFour" presStyleCnt="0"/>
      <dgm:spPr/>
    </dgm:pt>
    <dgm:pt modelId="{C134F077-43C5-46C0-89C4-1A4A42833051}" type="pres">
      <dgm:prSet presAssocID="{DA49FCAD-3482-4F3A-9A2E-E98A7DA098F3}" presName="sibSpaceThree" presStyleCnt="0"/>
      <dgm:spPr/>
    </dgm:pt>
    <dgm:pt modelId="{4A989440-4704-4C9D-B2A1-5A804D74724B}" type="pres">
      <dgm:prSet presAssocID="{5F0924BE-94FE-4501-A094-B58841815520}" presName="vertThree" presStyleCnt="0"/>
      <dgm:spPr/>
    </dgm:pt>
    <dgm:pt modelId="{BD99D87C-D3B0-429F-A0EF-C9A678348CCB}" type="pres">
      <dgm:prSet presAssocID="{5F0924BE-94FE-4501-A094-B58841815520}" presName="txThree" presStyleLbl="node3" presStyleIdx="2" presStyleCnt="10">
        <dgm:presLayoutVars>
          <dgm:chPref val="3"/>
        </dgm:presLayoutVars>
      </dgm:prSet>
      <dgm:spPr/>
    </dgm:pt>
    <dgm:pt modelId="{7E86FA73-421B-40C5-8E0A-2F82B12A63DB}" type="pres">
      <dgm:prSet presAssocID="{5F0924BE-94FE-4501-A094-B58841815520}" presName="parTransThree" presStyleCnt="0"/>
      <dgm:spPr/>
    </dgm:pt>
    <dgm:pt modelId="{5F4C34C3-1FB5-4DCD-AC2B-BD4E7C8294D0}" type="pres">
      <dgm:prSet presAssocID="{5F0924BE-94FE-4501-A094-B58841815520}" presName="horzThree" presStyleCnt="0"/>
      <dgm:spPr/>
    </dgm:pt>
    <dgm:pt modelId="{386A6677-46D6-4024-95E5-B4A600E75A06}" type="pres">
      <dgm:prSet presAssocID="{24903222-0529-43A3-B008-F1618A6B4536}" presName="vertFour" presStyleCnt="0">
        <dgm:presLayoutVars>
          <dgm:chPref val="3"/>
        </dgm:presLayoutVars>
      </dgm:prSet>
      <dgm:spPr/>
    </dgm:pt>
    <dgm:pt modelId="{0C7060FE-2709-4CC9-8F5D-C4F006C40B18}" type="pres">
      <dgm:prSet presAssocID="{24903222-0529-43A3-B008-F1618A6B4536}" presName="txFour" presStyleLbl="node4" presStyleIdx="6" presStyleCnt="41">
        <dgm:presLayoutVars>
          <dgm:chPref val="3"/>
        </dgm:presLayoutVars>
      </dgm:prSet>
      <dgm:spPr/>
    </dgm:pt>
    <dgm:pt modelId="{696FB1B2-2FFE-4BA7-9E3E-127C3928EA52}" type="pres">
      <dgm:prSet presAssocID="{24903222-0529-43A3-B008-F1618A6B4536}" presName="parTransFour" presStyleCnt="0"/>
      <dgm:spPr/>
    </dgm:pt>
    <dgm:pt modelId="{182CFC32-FFF2-42B7-B5B5-90EFB1917E7F}" type="pres">
      <dgm:prSet presAssocID="{24903222-0529-43A3-B008-F1618A6B4536}" presName="horzFour" presStyleCnt="0"/>
      <dgm:spPr/>
    </dgm:pt>
    <dgm:pt modelId="{A2CD4A9B-6878-4496-8B97-E7DF5FFFC6AD}" type="pres">
      <dgm:prSet presAssocID="{559230A1-081E-4657-AACD-CB7327959AC7}" presName="vertFour" presStyleCnt="0">
        <dgm:presLayoutVars>
          <dgm:chPref val="3"/>
        </dgm:presLayoutVars>
      </dgm:prSet>
      <dgm:spPr/>
    </dgm:pt>
    <dgm:pt modelId="{B72BE735-6283-44F0-875B-038E56600F2C}" type="pres">
      <dgm:prSet presAssocID="{559230A1-081E-4657-AACD-CB7327959AC7}" presName="txFour" presStyleLbl="node4" presStyleIdx="7" presStyleCnt="41">
        <dgm:presLayoutVars>
          <dgm:chPref val="3"/>
        </dgm:presLayoutVars>
      </dgm:prSet>
      <dgm:spPr/>
    </dgm:pt>
    <dgm:pt modelId="{5594E19B-3754-4A66-B6D0-CC66F043489A}" type="pres">
      <dgm:prSet presAssocID="{559230A1-081E-4657-AACD-CB7327959AC7}" presName="horzFour" presStyleCnt="0"/>
      <dgm:spPr/>
    </dgm:pt>
    <dgm:pt modelId="{D1F38480-2ED7-45F2-9F7B-901307BB0FFD}" type="pres">
      <dgm:prSet presAssocID="{5B83C3B6-57AC-46EF-9C95-9D08703AF270}" presName="sibSpaceFour" presStyleCnt="0"/>
      <dgm:spPr/>
    </dgm:pt>
    <dgm:pt modelId="{C47E80AB-2E2B-46F9-B889-27DB7B580CD1}" type="pres">
      <dgm:prSet presAssocID="{4BABCFD7-D009-43D3-A305-43C1FA9396CA}" presName="vertFour" presStyleCnt="0">
        <dgm:presLayoutVars>
          <dgm:chPref val="3"/>
        </dgm:presLayoutVars>
      </dgm:prSet>
      <dgm:spPr/>
    </dgm:pt>
    <dgm:pt modelId="{FA4079B5-B252-45E8-836B-5EED7E9A3C40}" type="pres">
      <dgm:prSet presAssocID="{4BABCFD7-D009-43D3-A305-43C1FA9396CA}" presName="txFour" presStyleLbl="node4" presStyleIdx="8" presStyleCnt="41">
        <dgm:presLayoutVars>
          <dgm:chPref val="3"/>
        </dgm:presLayoutVars>
      </dgm:prSet>
      <dgm:spPr/>
    </dgm:pt>
    <dgm:pt modelId="{6EB35F96-14F7-49E6-8BD7-544A75B3B489}" type="pres">
      <dgm:prSet presAssocID="{4BABCFD7-D009-43D3-A305-43C1FA9396CA}" presName="horzFour" presStyleCnt="0"/>
      <dgm:spPr/>
    </dgm:pt>
    <dgm:pt modelId="{05B068DA-3AB1-4A40-9C86-37B783661B2A}" type="pres">
      <dgm:prSet presAssocID="{8887570B-8EFF-4F0C-A30D-3AD3B9C318DA}" presName="sibSpaceFour" presStyleCnt="0"/>
      <dgm:spPr/>
    </dgm:pt>
    <dgm:pt modelId="{90688590-EA75-4D96-B4B6-4D25091690E1}" type="pres">
      <dgm:prSet presAssocID="{94523633-19FB-482F-8F4D-3F71E0705F86}" presName="vertFour" presStyleCnt="0">
        <dgm:presLayoutVars>
          <dgm:chPref val="3"/>
        </dgm:presLayoutVars>
      </dgm:prSet>
      <dgm:spPr/>
    </dgm:pt>
    <dgm:pt modelId="{B7F29F20-6D8E-43CF-A9F0-555836DE59B0}" type="pres">
      <dgm:prSet presAssocID="{94523633-19FB-482F-8F4D-3F71E0705F86}" presName="txFour" presStyleLbl="node4" presStyleIdx="9" presStyleCnt="41">
        <dgm:presLayoutVars>
          <dgm:chPref val="3"/>
        </dgm:presLayoutVars>
      </dgm:prSet>
      <dgm:spPr/>
    </dgm:pt>
    <dgm:pt modelId="{0372335A-A8C0-40E7-A6D5-1D93F87317A6}" type="pres">
      <dgm:prSet presAssocID="{94523633-19FB-482F-8F4D-3F71E0705F86}" presName="horzFour" presStyleCnt="0"/>
      <dgm:spPr/>
    </dgm:pt>
    <dgm:pt modelId="{E983FEF6-50BA-4A2E-9147-349683C5ADEB}" type="pres">
      <dgm:prSet presAssocID="{1110929C-88D0-4A67-B04F-050BB0794B44}" presName="sibSpaceTwo" presStyleCnt="0"/>
      <dgm:spPr/>
    </dgm:pt>
    <dgm:pt modelId="{7E1785C7-8BD1-44BD-9CCA-71BDF46FD695}" type="pres">
      <dgm:prSet presAssocID="{E064DDB8-C66D-43BF-9425-26A12A6FA42C}" presName="vertTwo" presStyleCnt="0"/>
      <dgm:spPr/>
    </dgm:pt>
    <dgm:pt modelId="{0985DD11-ADD3-4991-BD5C-3969C68972E0}" type="pres">
      <dgm:prSet presAssocID="{E064DDB8-C66D-43BF-9425-26A12A6FA42C}" presName="txTwo" presStyleLbl="node2" presStyleIdx="1" presStyleCnt="4">
        <dgm:presLayoutVars>
          <dgm:chPref val="3"/>
        </dgm:presLayoutVars>
      </dgm:prSet>
      <dgm:spPr/>
    </dgm:pt>
    <dgm:pt modelId="{20D2449D-81C5-47AE-AAD3-12A379B64679}" type="pres">
      <dgm:prSet presAssocID="{E064DDB8-C66D-43BF-9425-26A12A6FA42C}" presName="parTransTwo" presStyleCnt="0"/>
      <dgm:spPr/>
    </dgm:pt>
    <dgm:pt modelId="{D9A87DF6-49D7-46CE-82F7-7DB4CF05F6B6}" type="pres">
      <dgm:prSet presAssocID="{E064DDB8-C66D-43BF-9425-26A12A6FA42C}" presName="horzTwo" presStyleCnt="0"/>
      <dgm:spPr/>
    </dgm:pt>
    <dgm:pt modelId="{3E07B440-76E3-44A4-9771-BA7800C79373}" type="pres">
      <dgm:prSet presAssocID="{6D57F673-1F69-42CD-B628-F7FEF5735D78}" presName="vertThree" presStyleCnt="0"/>
      <dgm:spPr/>
    </dgm:pt>
    <dgm:pt modelId="{E9B55655-42CA-4E87-8A9E-D2AE6C715A85}" type="pres">
      <dgm:prSet presAssocID="{6D57F673-1F69-42CD-B628-F7FEF5735D78}" presName="txThree" presStyleLbl="node3" presStyleIdx="3" presStyleCnt="10">
        <dgm:presLayoutVars>
          <dgm:chPref val="3"/>
        </dgm:presLayoutVars>
      </dgm:prSet>
      <dgm:spPr/>
    </dgm:pt>
    <dgm:pt modelId="{C679FECD-5861-4310-BBB1-2A20FAEE656F}" type="pres">
      <dgm:prSet presAssocID="{6D57F673-1F69-42CD-B628-F7FEF5735D78}" presName="parTransThree" presStyleCnt="0"/>
      <dgm:spPr/>
    </dgm:pt>
    <dgm:pt modelId="{5B0F4CC4-7075-4894-8C82-50D26E6527F1}" type="pres">
      <dgm:prSet presAssocID="{6D57F673-1F69-42CD-B628-F7FEF5735D78}" presName="horzThree" presStyleCnt="0"/>
      <dgm:spPr/>
    </dgm:pt>
    <dgm:pt modelId="{AABE00B6-353F-4F66-A8E8-8E4DC4DEA095}" type="pres">
      <dgm:prSet presAssocID="{4979904F-81DD-4C7F-BE57-70EB2B38EA05}" presName="vertFour" presStyleCnt="0">
        <dgm:presLayoutVars>
          <dgm:chPref val="3"/>
        </dgm:presLayoutVars>
      </dgm:prSet>
      <dgm:spPr/>
    </dgm:pt>
    <dgm:pt modelId="{FACD4131-56BE-4205-A75B-6F4E82F059DB}" type="pres">
      <dgm:prSet presAssocID="{4979904F-81DD-4C7F-BE57-70EB2B38EA05}" presName="txFour" presStyleLbl="node4" presStyleIdx="10" presStyleCnt="41">
        <dgm:presLayoutVars>
          <dgm:chPref val="3"/>
        </dgm:presLayoutVars>
      </dgm:prSet>
      <dgm:spPr/>
    </dgm:pt>
    <dgm:pt modelId="{A57990B1-0F79-4142-B715-8BA988B11784}" type="pres">
      <dgm:prSet presAssocID="{4979904F-81DD-4C7F-BE57-70EB2B38EA05}" presName="horzFour" presStyleCnt="0"/>
      <dgm:spPr/>
    </dgm:pt>
    <dgm:pt modelId="{07624CB9-35F5-46D1-8F8A-820C40B05812}" type="pres">
      <dgm:prSet presAssocID="{0E3C2407-1CAE-416A-B8FB-E5FB0E7B0EFF}" presName="sibSpaceFour" presStyleCnt="0"/>
      <dgm:spPr/>
    </dgm:pt>
    <dgm:pt modelId="{3F1CD5D2-990A-4F26-8076-59E53AE5F734}" type="pres">
      <dgm:prSet presAssocID="{45A5B5C4-742E-4189-AC08-43E698A194CF}" presName="vertFour" presStyleCnt="0">
        <dgm:presLayoutVars>
          <dgm:chPref val="3"/>
        </dgm:presLayoutVars>
      </dgm:prSet>
      <dgm:spPr/>
    </dgm:pt>
    <dgm:pt modelId="{2EF1DD2C-DEB8-49AD-8FF4-BD988CB84B31}" type="pres">
      <dgm:prSet presAssocID="{45A5B5C4-742E-4189-AC08-43E698A194CF}" presName="txFour" presStyleLbl="node4" presStyleIdx="11" presStyleCnt="41">
        <dgm:presLayoutVars>
          <dgm:chPref val="3"/>
        </dgm:presLayoutVars>
      </dgm:prSet>
      <dgm:spPr/>
    </dgm:pt>
    <dgm:pt modelId="{ECA74E18-0E42-4177-BD15-95F74F35DEA9}" type="pres">
      <dgm:prSet presAssocID="{45A5B5C4-742E-4189-AC08-43E698A194CF}" presName="horzFour" presStyleCnt="0"/>
      <dgm:spPr/>
    </dgm:pt>
    <dgm:pt modelId="{4012282E-A790-49D2-8C47-8E5AAA6ED1E6}" type="pres">
      <dgm:prSet presAssocID="{53DDDA40-50A9-4D3C-A3DC-2AFA21C062FB}" presName="sibSpaceThree" presStyleCnt="0"/>
      <dgm:spPr/>
    </dgm:pt>
    <dgm:pt modelId="{982907CE-2F04-4017-A9CA-647DD3525083}" type="pres">
      <dgm:prSet presAssocID="{75011CE8-2CFE-4248-B932-6E93AC522799}" presName="vertThree" presStyleCnt="0"/>
      <dgm:spPr/>
    </dgm:pt>
    <dgm:pt modelId="{CEB7DFE3-E729-40F7-B8A5-55714A03EB0A}" type="pres">
      <dgm:prSet presAssocID="{75011CE8-2CFE-4248-B932-6E93AC522799}" presName="txThree" presStyleLbl="node3" presStyleIdx="4" presStyleCnt="10">
        <dgm:presLayoutVars>
          <dgm:chPref val="3"/>
        </dgm:presLayoutVars>
      </dgm:prSet>
      <dgm:spPr/>
    </dgm:pt>
    <dgm:pt modelId="{160E2E43-C211-4B5B-8FFC-DE6480AE5D8F}" type="pres">
      <dgm:prSet presAssocID="{75011CE8-2CFE-4248-B932-6E93AC522799}" presName="parTransThree" presStyleCnt="0"/>
      <dgm:spPr/>
    </dgm:pt>
    <dgm:pt modelId="{09EB83FA-4084-4DE5-B757-157649D13ACD}" type="pres">
      <dgm:prSet presAssocID="{75011CE8-2CFE-4248-B932-6E93AC522799}" presName="horzThree" presStyleCnt="0"/>
      <dgm:spPr/>
    </dgm:pt>
    <dgm:pt modelId="{73F6DFF1-6374-4214-952E-243414A8E034}" type="pres">
      <dgm:prSet presAssocID="{84FE78C9-C205-4DF3-9F76-C4F9297D3BD6}" presName="vertFour" presStyleCnt="0">
        <dgm:presLayoutVars>
          <dgm:chPref val="3"/>
        </dgm:presLayoutVars>
      </dgm:prSet>
      <dgm:spPr/>
    </dgm:pt>
    <dgm:pt modelId="{E766575C-FEFD-4563-AC69-DEB931565802}" type="pres">
      <dgm:prSet presAssocID="{84FE78C9-C205-4DF3-9F76-C4F9297D3BD6}" presName="txFour" presStyleLbl="node4" presStyleIdx="12" presStyleCnt="41">
        <dgm:presLayoutVars>
          <dgm:chPref val="3"/>
        </dgm:presLayoutVars>
      </dgm:prSet>
      <dgm:spPr/>
    </dgm:pt>
    <dgm:pt modelId="{475AB83C-2B3E-47D2-A04B-877349B4BD7A}" type="pres">
      <dgm:prSet presAssocID="{84FE78C9-C205-4DF3-9F76-C4F9297D3BD6}" presName="parTransFour" presStyleCnt="0"/>
      <dgm:spPr/>
    </dgm:pt>
    <dgm:pt modelId="{FA4BBDDB-BFAA-45ED-9952-A239F6A499F2}" type="pres">
      <dgm:prSet presAssocID="{84FE78C9-C205-4DF3-9F76-C4F9297D3BD6}" presName="horzFour" presStyleCnt="0"/>
      <dgm:spPr/>
    </dgm:pt>
    <dgm:pt modelId="{7C5DB364-8EFA-44FF-B145-E5922FC767CE}" type="pres">
      <dgm:prSet presAssocID="{4099DEE4-3F5E-4DA9-8F24-90665523666A}" presName="vertFour" presStyleCnt="0">
        <dgm:presLayoutVars>
          <dgm:chPref val="3"/>
        </dgm:presLayoutVars>
      </dgm:prSet>
      <dgm:spPr/>
    </dgm:pt>
    <dgm:pt modelId="{DDA634D1-39CD-4037-9B4B-B9E815BC401D}" type="pres">
      <dgm:prSet presAssocID="{4099DEE4-3F5E-4DA9-8F24-90665523666A}" presName="txFour" presStyleLbl="node4" presStyleIdx="13" presStyleCnt="41">
        <dgm:presLayoutVars>
          <dgm:chPref val="3"/>
        </dgm:presLayoutVars>
      </dgm:prSet>
      <dgm:spPr/>
    </dgm:pt>
    <dgm:pt modelId="{6B5285AE-ACD4-42C0-A392-89849E339956}" type="pres">
      <dgm:prSet presAssocID="{4099DEE4-3F5E-4DA9-8F24-90665523666A}" presName="horzFour" presStyleCnt="0"/>
      <dgm:spPr/>
    </dgm:pt>
    <dgm:pt modelId="{FBE32E73-5A1B-44B7-885A-4AFC7953148B}" type="pres">
      <dgm:prSet presAssocID="{07449F5B-678C-4F3C-BCE2-8757F1010B2F}" presName="sibSpaceFour" presStyleCnt="0"/>
      <dgm:spPr/>
    </dgm:pt>
    <dgm:pt modelId="{4E8DA715-EF37-4FE0-BF73-B1BD5F9149BB}" type="pres">
      <dgm:prSet presAssocID="{4A402778-C16D-4383-A437-317969895105}" presName="vertFour" presStyleCnt="0">
        <dgm:presLayoutVars>
          <dgm:chPref val="3"/>
        </dgm:presLayoutVars>
      </dgm:prSet>
      <dgm:spPr/>
    </dgm:pt>
    <dgm:pt modelId="{AA65249D-8916-4ADC-ABCA-500071CBE33C}" type="pres">
      <dgm:prSet presAssocID="{4A402778-C16D-4383-A437-317969895105}" presName="txFour" presStyleLbl="node4" presStyleIdx="14" presStyleCnt="41">
        <dgm:presLayoutVars>
          <dgm:chPref val="3"/>
        </dgm:presLayoutVars>
      </dgm:prSet>
      <dgm:spPr/>
    </dgm:pt>
    <dgm:pt modelId="{27CBCB16-FDFF-4317-8F41-D7D1C35C8721}" type="pres">
      <dgm:prSet presAssocID="{4A402778-C16D-4383-A437-317969895105}" presName="horzFour" presStyleCnt="0"/>
      <dgm:spPr/>
    </dgm:pt>
    <dgm:pt modelId="{77DA5280-FA94-45F7-A2FE-B5D5E755E429}" type="pres">
      <dgm:prSet presAssocID="{2DA280FD-293C-4331-81BE-77FC19B81CA9}" presName="sibSpaceFour" presStyleCnt="0"/>
      <dgm:spPr/>
    </dgm:pt>
    <dgm:pt modelId="{1703295E-0FFE-4FC5-8214-4C46F8A62132}" type="pres">
      <dgm:prSet presAssocID="{A8245914-8558-4CE9-8799-577D2C32CBE0}" presName="vertFour" presStyleCnt="0">
        <dgm:presLayoutVars>
          <dgm:chPref val="3"/>
        </dgm:presLayoutVars>
      </dgm:prSet>
      <dgm:spPr/>
    </dgm:pt>
    <dgm:pt modelId="{56C392AD-C028-4171-B08C-E2343591A5EF}" type="pres">
      <dgm:prSet presAssocID="{A8245914-8558-4CE9-8799-577D2C32CBE0}" presName="txFour" presStyleLbl="node4" presStyleIdx="15" presStyleCnt="41">
        <dgm:presLayoutVars>
          <dgm:chPref val="3"/>
        </dgm:presLayoutVars>
      </dgm:prSet>
      <dgm:spPr/>
    </dgm:pt>
    <dgm:pt modelId="{181E81AF-8EDC-487B-A23B-1173ECB4126E}" type="pres">
      <dgm:prSet presAssocID="{A8245914-8558-4CE9-8799-577D2C32CBE0}" presName="horzFour" presStyleCnt="0"/>
      <dgm:spPr/>
    </dgm:pt>
    <dgm:pt modelId="{8DCC33A1-563E-428A-A585-7FCEB0A49FF3}" type="pres">
      <dgm:prSet presAssocID="{3B104957-EAFC-4646-B821-EB6C38F6E920}" presName="sibSpaceFour" presStyleCnt="0"/>
      <dgm:spPr/>
    </dgm:pt>
    <dgm:pt modelId="{C77166DA-7A04-4A58-BFD2-421C6AB4069B}" type="pres">
      <dgm:prSet presAssocID="{3ED29F45-1585-4EE5-A4DE-50674B381768}" presName="vertFour" presStyleCnt="0">
        <dgm:presLayoutVars>
          <dgm:chPref val="3"/>
        </dgm:presLayoutVars>
      </dgm:prSet>
      <dgm:spPr/>
    </dgm:pt>
    <dgm:pt modelId="{EAEF94E3-C9A6-475A-9B2D-A9F60AA1450B}" type="pres">
      <dgm:prSet presAssocID="{3ED29F45-1585-4EE5-A4DE-50674B381768}" presName="txFour" presStyleLbl="node4" presStyleIdx="16" presStyleCnt="41">
        <dgm:presLayoutVars>
          <dgm:chPref val="3"/>
        </dgm:presLayoutVars>
      </dgm:prSet>
      <dgm:spPr/>
    </dgm:pt>
    <dgm:pt modelId="{54EE8C3C-5090-445E-9BBB-F33AE29E1756}" type="pres">
      <dgm:prSet presAssocID="{3ED29F45-1585-4EE5-A4DE-50674B381768}" presName="horzFour" presStyleCnt="0"/>
      <dgm:spPr/>
    </dgm:pt>
    <dgm:pt modelId="{659966C2-941E-4EBB-A64C-C8FD5B60C601}" type="pres">
      <dgm:prSet presAssocID="{F3504AEC-1B21-4284-BF37-42120DDE5A08}" presName="sibSpaceFour" presStyleCnt="0"/>
      <dgm:spPr/>
    </dgm:pt>
    <dgm:pt modelId="{8C46A414-9DFB-41B6-ACEA-EC23514837A8}" type="pres">
      <dgm:prSet presAssocID="{4B267898-1E05-4AC1-9894-56F7163F0D1B}" presName="vertFour" presStyleCnt="0">
        <dgm:presLayoutVars>
          <dgm:chPref val="3"/>
        </dgm:presLayoutVars>
      </dgm:prSet>
      <dgm:spPr/>
    </dgm:pt>
    <dgm:pt modelId="{88CFF8D6-15BF-4DA7-B3FD-2BAE3263C158}" type="pres">
      <dgm:prSet presAssocID="{4B267898-1E05-4AC1-9894-56F7163F0D1B}" presName="txFour" presStyleLbl="node4" presStyleIdx="17" presStyleCnt="41">
        <dgm:presLayoutVars>
          <dgm:chPref val="3"/>
        </dgm:presLayoutVars>
      </dgm:prSet>
      <dgm:spPr/>
    </dgm:pt>
    <dgm:pt modelId="{9F89402C-7CEF-441F-A994-5E7B556D17DD}" type="pres">
      <dgm:prSet presAssocID="{4B267898-1E05-4AC1-9894-56F7163F0D1B}" presName="horzFour" presStyleCnt="0"/>
      <dgm:spPr/>
    </dgm:pt>
    <dgm:pt modelId="{8429736D-84BE-4E86-8509-675D08BF6125}" type="pres">
      <dgm:prSet presAssocID="{36AB57F9-352F-4268-B857-88EB986C58E7}" presName="sibSpaceFour" presStyleCnt="0"/>
      <dgm:spPr/>
    </dgm:pt>
    <dgm:pt modelId="{E091BB0E-2815-4B5A-A6BA-8906E6180250}" type="pres">
      <dgm:prSet presAssocID="{5DD50E41-DDFF-47D2-8145-BA4246351382}" presName="vertFour" presStyleCnt="0">
        <dgm:presLayoutVars>
          <dgm:chPref val="3"/>
        </dgm:presLayoutVars>
      </dgm:prSet>
      <dgm:spPr/>
    </dgm:pt>
    <dgm:pt modelId="{F7B589D0-9140-4581-AE58-D5BCF62DC638}" type="pres">
      <dgm:prSet presAssocID="{5DD50E41-DDFF-47D2-8145-BA4246351382}" presName="txFour" presStyleLbl="node4" presStyleIdx="18" presStyleCnt="41">
        <dgm:presLayoutVars>
          <dgm:chPref val="3"/>
        </dgm:presLayoutVars>
      </dgm:prSet>
      <dgm:spPr/>
    </dgm:pt>
    <dgm:pt modelId="{D1565C4B-007D-4300-894F-537CFB1ACB73}" type="pres">
      <dgm:prSet presAssocID="{5DD50E41-DDFF-47D2-8145-BA4246351382}" presName="horzFour" presStyleCnt="0"/>
      <dgm:spPr/>
    </dgm:pt>
    <dgm:pt modelId="{B0F2F013-E6C6-4FE5-B09E-7429CABB2218}" type="pres">
      <dgm:prSet presAssocID="{D19F413C-E41F-4E3E-AE80-50F549B4B8C2}" presName="sibSpaceFour" presStyleCnt="0"/>
      <dgm:spPr/>
    </dgm:pt>
    <dgm:pt modelId="{B2706F21-5E5E-454B-91F2-584A13D4453F}" type="pres">
      <dgm:prSet presAssocID="{27572CC8-CC31-40F9-9AE6-1262D2DDAB1D}" presName="vertFour" presStyleCnt="0">
        <dgm:presLayoutVars>
          <dgm:chPref val="3"/>
        </dgm:presLayoutVars>
      </dgm:prSet>
      <dgm:spPr/>
    </dgm:pt>
    <dgm:pt modelId="{DB2D4F67-EBAF-486B-8473-66F94CB4F793}" type="pres">
      <dgm:prSet presAssocID="{27572CC8-CC31-40F9-9AE6-1262D2DDAB1D}" presName="txFour" presStyleLbl="node4" presStyleIdx="19" presStyleCnt="41">
        <dgm:presLayoutVars>
          <dgm:chPref val="3"/>
        </dgm:presLayoutVars>
      </dgm:prSet>
      <dgm:spPr/>
    </dgm:pt>
    <dgm:pt modelId="{E26C1104-626D-4ACC-A651-812D285A3386}" type="pres">
      <dgm:prSet presAssocID="{27572CC8-CC31-40F9-9AE6-1262D2DDAB1D}" presName="horzFour" presStyleCnt="0"/>
      <dgm:spPr/>
    </dgm:pt>
    <dgm:pt modelId="{6F7117A6-84B3-424C-9422-FB77AA04CEB2}" type="pres">
      <dgm:prSet presAssocID="{CD80166D-3D86-40E6-9720-D5CF597ADC20}" presName="sibSpaceFour" presStyleCnt="0"/>
      <dgm:spPr/>
    </dgm:pt>
    <dgm:pt modelId="{DE18BCCA-8369-4BAA-8277-7BB29D27B197}" type="pres">
      <dgm:prSet presAssocID="{9CD46504-2CD0-4E5E-9875-F860CF0511C4}" presName="vertFour" presStyleCnt="0">
        <dgm:presLayoutVars>
          <dgm:chPref val="3"/>
        </dgm:presLayoutVars>
      </dgm:prSet>
      <dgm:spPr/>
    </dgm:pt>
    <dgm:pt modelId="{FD97D09C-A9B7-4534-8709-2D105162565B}" type="pres">
      <dgm:prSet presAssocID="{9CD46504-2CD0-4E5E-9875-F860CF0511C4}" presName="txFour" presStyleLbl="node4" presStyleIdx="20" presStyleCnt="41">
        <dgm:presLayoutVars>
          <dgm:chPref val="3"/>
        </dgm:presLayoutVars>
      </dgm:prSet>
      <dgm:spPr/>
    </dgm:pt>
    <dgm:pt modelId="{4E1A7507-28A7-42AB-A7BF-E58FB891DEDB}" type="pres">
      <dgm:prSet presAssocID="{9CD46504-2CD0-4E5E-9875-F860CF0511C4}" presName="parTransFour" presStyleCnt="0"/>
      <dgm:spPr/>
    </dgm:pt>
    <dgm:pt modelId="{586A3005-3AFC-46A9-B136-932901C288F4}" type="pres">
      <dgm:prSet presAssocID="{9CD46504-2CD0-4E5E-9875-F860CF0511C4}" presName="horzFour" presStyleCnt="0"/>
      <dgm:spPr/>
    </dgm:pt>
    <dgm:pt modelId="{A4FC7151-03C5-40DE-9883-D2ABF1697BAD}" type="pres">
      <dgm:prSet presAssocID="{41EDB2E7-22C3-4197-8FD6-3E3CA78A0B36}" presName="vertFour" presStyleCnt="0">
        <dgm:presLayoutVars>
          <dgm:chPref val="3"/>
        </dgm:presLayoutVars>
      </dgm:prSet>
      <dgm:spPr/>
    </dgm:pt>
    <dgm:pt modelId="{B5C9D845-1A24-4439-9237-67D2A7315B47}" type="pres">
      <dgm:prSet presAssocID="{41EDB2E7-22C3-4197-8FD6-3E3CA78A0B36}" presName="txFour" presStyleLbl="node4" presStyleIdx="21" presStyleCnt="41">
        <dgm:presLayoutVars>
          <dgm:chPref val="3"/>
        </dgm:presLayoutVars>
      </dgm:prSet>
      <dgm:spPr/>
    </dgm:pt>
    <dgm:pt modelId="{96A03502-BAC6-456D-AB12-D76326EDEA33}" type="pres">
      <dgm:prSet presAssocID="{41EDB2E7-22C3-4197-8FD6-3E3CA78A0B36}" presName="horzFour" presStyleCnt="0"/>
      <dgm:spPr/>
    </dgm:pt>
    <dgm:pt modelId="{C5B55A57-72D8-4851-92AC-000C74A8A716}" type="pres">
      <dgm:prSet presAssocID="{1D0EB20B-B7FA-4158-813B-FAD6B054FF36}" presName="sibSpaceFour" presStyleCnt="0"/>
      <dgm:spPr/>
    </dgm:pt>
    <dgm:pt modelId="{551392CF-9C07-4DCC-8491-510881EC9C84}" type="pres">
      <dgm:prSet presAssocID="{4189AE06-8F51-4193-B8EC-43E9A4C5398A}" presName="vertFour" presStyleCnt="0">
        <dgm:presLayoutVars>
          <dgm:chPref val="3"/>
        </dgm:presLayoutVars>
      </dgm:prSet>
      <dgm:spPr/>
    </dgm:pt>
    <dgm:pt modelId="{F73AAE0A-9EF0-47FA-98BC-B9D5050FAC97}" type="pres">
      <dgm:prSet presAssocID="{4189AE06-8F51-4193-B8EC-43E9A4C5398A}" presName="txFour" presStyleLbl="node4" presStyleIdx="22" presStyleCnt="41">
        <dgm:presLayoutVars>
          <dgm:chPref val="3"/>
        </dgm:presLayoutVars>
      </dgm:prSet>
      <dgm:spPr/>
    </dgm:pt>
    <dgm:pt modelId="{A8216257-FA17-4A68-9122-AE8A7132DC99}" type="pres">
      <dgm:prSet presAssocID="{4189AE06-8F51-4193-B8EC-43E9A4C5398A}" presName="horzFour" presStyleCnt="0"/>
      <dgm:spPr/>
    </dgm:pt>
    <dgm:pt modelId="{50895E0B-5509-4A87-BCF4-65389972D9DA}" type="pres">
      <dgm:prSet presAssocID="{C740380B-ED7E-4590-AD13-6A23809B3825}" presName="sibSpaceFour" presStyleCnt="0"/>
      <dgm:spPr/>
    </dgm:pt>
    <dgm:pt modelId="{F9FF434F-4115-424F-BB5A-1B1FD770828D}" type="pres">
      <dgm:prSet presAssocID="{2286C89D-5893-4CED-A3F9-EC384D455852}" presName="vertFour" presStyleCnt="0">
        <dgm:presLayoutVars>
          <dgm:chPref val="3"/>
        </dgm:presLayoutVars>
      </dgm:prSet>
      <dgm:spPr/>
    </dgm:pt>
    <dgm:pt modelId="{C537529E-424C-4E04-8550-3FE48BB971CD}" type="pres">
      <dgm:prSet presAssocID="{2286C89D-5893-4CED-A3F9-EC384D455852}" presName="txFour" presStyleLbl="node4" presStyleIdx="23" presStyleCnt="41">
        <dgm:presLayoutVars>
          <dgm:chPref val="3"/>
        </dgm:presLayoutVars>
      </dgm:prSet>
      <dgm:spPr/>
    </dgm:pt>
    <dgm:pt modelId="{746226E2-3A76-4091-A8C0-868AA798F1B8}" type="pres">
      <dgm:prSet presAssocID="{2286C89D-5893-4CED-A3F9-EC384D455852}" presName="horzFour" presStyleCnt="0"/>
      <dgm:spPr/>
    </dgm:pt>
    <dgm:pt modelId="{CB8EC479-909F-44EE-91B6-1A5C87A83352}" type="pres">
      <dgm:prSet presAssocID="{512367A3-4D89-4D85-A17C-C0FE00BE5187}" presName="sibSpaceFour" presStyleCnt="0"/>
      <dgm:spPr/>
    </dgm:pt>
    <dgm:pt modelId="{4C357CF3-EDD9-49ED-A4EE-56EAE494BC00}" type="pres">
      <dgm:prSet presAssocID="{EBEE50B6-D0E8-4E72-91F0-F7258C799816}" presName="vertFour" presStyleCnt="0">
        <dgm:presLayoutVars>
          <dgm:chPref val="3"/>
        </dgm:presLayoutVars>
      </dgm:prSet>
      <dgm:spPr/>
    </dgm:pt>
    <dgm:pt modelId="{0954FE9C-06EB-4EB0-B7E9-61409DF6C7AA}" type="pres">
      <dgm:prSet presAssocID="{EBEE50B6-D0E8-4E72-91F0-F7258C799816}" presName="txFour" presStyleLbl="node4" presStyleIdx="24" presStyleCnt="41">
        <dgm:presLayoutVars>
          <dgm:chPref val="3"/>
        </dgm:presLayoutVars>
      </dgm:prSet>
      <dgm:spPr/>
    </dgm:pt>
    <dgm:pt modelId="{C7D09057-73FC-4421-ACFB-2E8F4BCF513E}" type="pres">
      <dgm:prSet presAssocID="{EBEE50B6-D0E8-4E72-91F0-F7258C799816}" presName="horzFour" presStyleCnt="0"/>
      <dgm:spPr/>
    </dgm:pt>
    <dgm:pt modelId="{D1CF9A16-E5BA-4357-A670-6B6FC0BE06C9}" type="pres">
      <dgm:prSet presAssocID="{6AFCD676-2892-439E-B6D7-255E14819F01}" presName="sibSpaceFour" presStyleCnt="0"/>
      <dgm:spPr/>
    </dgm:pt>
    <dgm:pt modelId="{5AFBB05B-4402-40B3-8F5A-65348700F3CE}" type="pres">
      <dgm:prSet presAssocID="{F45A439F-A76D-4AA3-A13C-59775FC5772A}" presName="vertFour" presStyleCnt="0">
        <dgm:presLayoutVars>
          <dgm:chPref val="3"/>
        </dgm:presLayoutVars>
      </dgm:prSet>
      <dgm:spPr/>
    </dgm:pt>
    <dgm:pt modelId="{D9D91168-FDAC-4A9B-BAA0-181DAE54A60A}" type="pres">
      <dgm:prSet presAssocID="{F45A439F-A76D-4AA3-A13C-59775FC5772A}" presName="txFour" presStyleLbl="node4" presStyleIdx="25" presStyleCnt="41">
        <dgm:presLayoutVars>
          <dgm:chPref val="3"/>
        </dgm:presLayoutVars>
      </dgm:prSet>
      <dgm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7D0483F9-F0CB-4CD0-A27F-A9C82FEDA2E8}" type="pres">
      <dgm:prSet presAssocID="{F45A439F-A76D-4AA3-A13C-59775FC5772A}" presName="parTransFour" presStyleCnt="0"/>
      <dgm:spPr/>
    </dgm:pt>
    <dgm:pt modelId="{74C4A384-5ED9-4639-A714-C63CFFE1F1B1}" type="pres">
      <dgm:prSet presAssocID="{F45A439F-A76D-4AA3-A13C-59775FC5772A}" presName="horzFour" presStyleCnt="0"/>
      <dgm:spPr/>
    </dgm:pt>
    <dgm:pt modelId="{198A7CB3-1D72-446A-A892-30285F4F0DD2}" type="pres">
      <dgm:prSet presAssocID="{8B9D4F57-A5B2-43D9-9E25-405CDEE42E1E}" presName="vertFour" presStyleCnt="0">
        <dgm:presLayoutVars>
          <dgm:chPref val="3"/>
        </dgm:presLayoutVars>
      </dgm:prSet>
      <dgm:spPr/>
    </dgm:pt>
    <dgm:pt modelId="{C4C319FF-587C-4069-ADC8-20DBCFC95B85}" type="pres">
      <dgm:prSet presAssocID="{8B9D4F57-A5B2-43D9-9E25-405CDEE42E1E}" presName="txFour" presStyleLbl="node4" presStyleIdx="26" presStyleCnt="41">
        <dgm:presLayoutVars>
          <dgm:chPref val="3"/>
        </dgm:presLayoutVars>
      </dgm:prSet>
      <dgm:spPr/>
    </dgm:pt>
    <dgm:pt modelId="{1FD0ED16-7505-435B-96FA-9E09F090FC42}" type="pres">
      <dgm:prSet presAssocID="{8B9D4F57-A5B2-43D9-9E25-405CDEE42E1E}" presName="horzFour" presStyleCnt="0"/>
      <dgm:spPr/>
    </dgm:pt>
    <dgm:pt modelId="{977B857E-9F1D-4842-A11D-835776FCC351}" type="pres">
      <dgm:prSet presAssocID="{28700203-69E1-4C93-933A-D01EFE70C9A1}" presName="sibSpaceThree" presStyleCnt="0"/>
      <dgm:spPr/>
    </dgm:pt>
    <dgm:pt modelId="{60142DB5-EFCF-40ED-AE6E-EE7090FE4C8C}" type="pres">
      <dgm:prSet presAssocID="{6D2AB449-84AF-47D7-9DF2-7611D9B7C67F}" presName="vertThree" presStyleCnt="0"/>
      <dgm:spPr/>
    </dgm:pt>
    <dgm:pt modelId="{5B498F10-0173-44D7-9F1C-42B9A0F7B0A5}" type="pres">
      <dgm:prSet presAssocID="{6D2AB449-84AF-47D7-9DF2-7611D9B7C67F}" presName="txThree" presStyleLbl="node3" presStyleIdx="5" presStyleCnt="10">
        <dgm:presLayoutVars>
          <dgm:chPref val="3"/>
        </dgm:presLayoutVars>
      </dgm:prSet>
      <dgm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</dgm:spPr>
    </dgm:pt>
    <dgm:pt modelId="{D783A23E-E5C4-4D80-A730-73DA1DB5A227}" type="pres">
      <dgm:prSet presAssocID="{6D2AB449-84AF-47D7-9DF2-7611D9B7C67F}" presName="horzThree" presStyleCnt="0"/>
      <dgm:spPr/>
    </dgm:pt>
    <dgm:pt modelId="{6B0946A9-1594-4410-8FC9-FDC3C8EAD511}" type="pres">
      <dgm:prSet presAssocID="{DE385A90-12E8-4A5D-AB9F-7AB108611C86}" presName="sibSpaceTwo" presStyleCnt="0"/>
      <dgm:spPr/>
    </dgm:pt>
    <dgm:pt modelId="{173A66C3-B95A-4325-8C0C-A9ACCEE3072C}" type="pres">
      <dgm:prSet presAssocID="{10081C18-9348-4800-BA00-6776CAD9F3FC}" presName="vertTwo" presStyleCnt="0"/>
      <dgm:spPr/>
    </dgm:pt>
    <dgm:pt modelId="{4E8CFB1C-7A35-4D59-A4AB-C2C19097DB96}" type="pres">
      <dgm:prSet presAssocID="{10081C18-9348-4800-BA00-6776CAD9F3FC}" presName="txTwo" presStyleLbl="node2" presStyleIdx="2" presStyleCnt="4">
        <dgm:presLayoutVars>
          <dgm:chPref val="3"/>
        </dgm:presLayoutVars>
      </dgm:prSet>
      <dgm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</dgm:spPr>
    </dgm:pt>
    <dgm:pt modelId="{6FB02509-6900-4818-96F1-3A1EEB9817E0}" type="pres">
      <dgm:prSet presAssocID="{10081C18-9348-4800-BA00-6776CAD9F3FC}" presName="parTransTwo" presStyleCnt="0"/>
      <dgm:spPr/>
    </dgm:pt>
    <dgm:pt modelId="{94146C29-1E4C-4429-BF91-4D7AEBE01394}" type="pres">
      <dgm:prSet presAssocID="{10081C18-9348-4800-BA00-6776CAD9F3FC}" presName="horzTwo" presStyleCnt="0"/>
      <dgm:spPr/>
    </dgm:pt>
    <dgm:pt modelId="{3539EC69-0942-4022-95CE-88546BB2DE4A}" type="pres">
      <dgm:prSet presAssocID="{1CB5E594-8768-42A4-8664-21195A278FF5}" presName="vertThree" presStyleCnt="0"/>
      <dgm:spPr/>
    </dgm:pt>
    <dgm:pt modelId="{34BAB4AD-7443-4899-B00C-3DB2AD4693C3}" type="pres">
      <dgm:prSet presAssocID="{1CB5E594-8768-42A4-8664-21195A278FF5}" presName="txThree" presStyleLbl="node3" presStyleIdx="6" presStyleCnt="10">
        <dgm:presLayoutVars>
          <dgm:chPref val="3"/>
        </dgm:presLayoutVars>
      </dgm:prSet>
      <dgm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</dgm:spPr>
    </dgm:pt>
    <dgm:pt modelId="{4DCF9C2C-A98B-49F3-9F7A-5F5E95BEEE1B}" type="pres">
      <dgm:prSet presAssocID="{1CB5E594-8768-42A4-8664-21195A278FF5}" presName="parTransThree" presStyleCnt="0"/>
      <dgm:spPr/>
    </dgm:pt>
    <dgm:pt modelId="{883676E9-883C-4F31-BECB-580AB4E80FE8}" type="pres">
      <dgm:prSet presAssocID="{1CB5E594-8768-42A4-8664-21195A278FF5}" presName="horzThree" presStyleCnt="0"/>
      <dgm:spPr/>
    </dgm:pt>
    <dgm:pt modelId="{234735FF-8802-4271-B0F8-2CA215250A9F}" type="pres">
      <dgm:prSet presAssocID="{AC135390-B5B6-460A-AC17-DE6F79345623}" presName="vertFour" presStyleCnt="0">
        <dgm:presLayoutVars>
          <dgm:chPref val="3"/>
        </dgm:presLayoutVars>
      </dgm:prSet>
      <dgm:spPr/>
    </dgm:pt>
    <dgm:pt modelId="{5784CA5B-BD02-4FA9-977E-403087490D18}" type="pres">
      <dgm:prSet presAssocID="{AC135390-B5B6-460A-AC17-DE6F79345623}" presName="txFour" presStyleLbl="node4" presStyleIdx="27" presStyleCnt="41">
        <dgm:presLayoutVars>
          <dgm:chPref val="3"/>
        </dgm:presLayoutVars>
      </dgm:prSet>
      <dgm:spPr/>
    </dgm:pt>
    <dgm:pt modelId="{66AA0718-6F52-4A07-A18E-6AB596DE4A87}" type="pres">
      <dgm:prSet presAssocID="{AC135390-B5B6-460A-AC17-DE6F79345623}" presName="parTransFour" presStyleCnt="0"/>
      <dgm:spPr/>
    </dgm:pt>
    <dgm:pt modelId="{FF809A4B-D8AA-4923-A02B-892CBC212238}" type="pres">
      <dgm:prSet presAssocID="{AC135390-B5B6-460A-AC17-DE6F79345623}" presName="horzFour" presStyleCnt="0"/>
      <dgm:spPr/>
    </dgm:pt>
    <dgm:pt modelId="{B2319537-57E0-4CBC-9368-AC6E8671F212}" type="pres">
      <dgm:prSet presAssocID="{AE4A89A3-9DC9-431D-A41D-4612542E002F}" presName="vertFour" presStyleCnt="0">
        <dgm:presLayoutVars>
          <dgm:chPref val="3"/>
        </dgm:presLayoutVars>
      </dgm:prSet>
      <dgm:spPr/>
    </dgm:pt>
    <dgm:pt modelId="{2A6B6473-E6EB-43B6-AA05-EA4797360000}" type="pres">
      <dgm:prSet presAssocID="{AE4A89A3-9DC9-431D-A41D-4612542E002F}" presName="txFour" presStyleLbl="node4" presStyleIdx="28" presStyleCnt="41">
        <dgm:presLayoutVars>
          <dgm:chPref val="3"/>
        </dgm:presLayoutVars>
      </dgm:prSet>
      <dgm:spPr/>
    </dgm:pt>
    <dgm:pt modelId="{2B7929C2-338B-453E-A13F-1452345E5626}" type="pres">
      <dgm:prSet presAssocID="{AE4A89A3-9DC9-431D-A41D-4612542E002F}" presName="horzFour" presStyleCnt="0"/>
      <dgm:spPr/>
    </dgm:pt>
    <dgm:pt modelId="{72F7A90F-4911-4088-9A5A-75AEF82AB8F9}" type="pres">
      <dgm:prSet presAssocID="{40F307EF-AB6A-43D3-A306-FF5DB4E5274F}" presName="sibSpaceFour" presStyleCnt="0"/>
      <dgm:spPr/>
    </dgm:pt>
    <dgm:pt modelId="{B15A9BF1-7D0F-47B1-BE7D-03C43E88F0ED}" type="pres">
      <dgm:prSet presAssocID="{429ACE41-9554-4FD4-8EB3-2E74C8573A14}" presName="vertFour" presStyleCnt="0">
        <dgm:presLayoutVars>
          <dgm:chPref val="3"/>
        </dgm:presLayoutVars>
      </dgm:prSet>
      <dgm:spPr/>
    </dgm:pt>
    <dgm:pt modelId="{D88E8854-12A7-4AC6-9990-21B7D3541781}" type="pres">
      <dgm:prSet presAssocID="{429ACE41-9554-4FD4-8EB3-2E74C8573A14}" presName="txFour" presStyleLbl="node4" presStyleIdx="29" presStyleCnt="41">
        <dgm:presLayoutVars>
          <dgm:chPref val="3"/>
        </dgm:presLayoutVars>
      </dgm:prSet>
      <dgm:spPr/>
    </dgm:pt>
    <dgm:pt modelId="{E001CC61-3CA6-4FC5-B132-657EB11770BE}" type="pres">
      <dgm:prSet presAssocID="{429ACE41-9554-4FD4-8EB3-2E74C8573A14}" presName="horzFour" presStyleCnt="0"/>
      <dgm:spPr/>
    </dgm:pt>
    <dgm:pt modelId="{4A13CFC0-CCD7-4769-A021-C8582335B46B}" type="pres">
      <dgm:prSet presAssocID="{72BE02B9-492C-4125-891C-8F7915861FDE}" presName="sibSpaceFour" presStyleCnt="0"/>
      <dgm:spPr/>
    </dgm:pt>
    <dgm:pt modelId="{C4055BD8-C5D2-418E-A806-E0F76ECE8FFC}" type="pres">
      <dgm:prSet presAssocID="{37899D13-FBB9-4699-B2CC-EBA5E2D81163}" presName="vertFour" presStyleCnt="0">
        <dgm:presLayoutVars>
          <dgm:chPref val="3"/>
        </dgm:presLayoutVars>
      </dgm:prSet>
      <dgm:spPr/>
    </dgm:pt>
    <dgm:pt modelId="{B4541408-FD63-4F68-9665-061F3B78E041}" type="pres">
      <dgm:prSet presAssocID="{37899D13-FBB9-4699-B2CC-EBA5E2D81163}" presName="txFour" presStyleLbl="node4" presStyleIdx="30" presStyleCnt="41">
        <dgm:presLayoutVars>
          <dgm:chPref val="3"/>
        </dgm:presLayoutVars>
      </dgm:prSet>
      <dgm:spPr/>
    </dgm:pt>
    <dgm:pt modelId="{E3510AB7-9B52-4E8B-8579-F290901D9060}" type="pres">
      <dgm:prSet presAssocID="{37899D13-FBB9-4699-B2CC-EBA5E2D81163}" presName="horzFour" presStyleCnt="0"/>
      <dgm:spPr/>
    </dgm:pt>
    <dgm:pt modelId="{7C5E82DE-D5BF-4826-A1F0-91E65904FEA9}" type="pres">
      <dgm:prSet presAssocID="{2DCEFDBE-3248-4CCB-9FB6-68C99E8894E1}" presName="sibSpaceFour" presStyleCnt="0"/>
      <dgm:spPr/>
    </dgm:pt>
    <dgm:pt modelId="{A6721C44-07AE-4BFA-8E1C-272AC3DAB851}" type="pres">
      <dgm:prSet presAssocID="{EDCD92F3-28F0-4326-BF08-9AF825EBAF6F}" presName="vertFour" presStyleCnt="0">
        <dgm:presLayoutVars>
          <dgm:chPref val="3"/>
        </dgm:presLayoutVars>
      </dgm:prSet>
      <dgm:spPr/>
    </dgm:pt>
    <dgm:pt modelId="{DB0A6915-0DD6-4C02-B405-A53B1EF12532}" type="pres">
      <dgm:prSet presAssocID="{EDCD92F3-28F0-4326-BF08-9AF825EBAF6F}" presName="txFour" presStyleLbl="node4" presStyleIdx="31" presStyleCnt="41">
        <dgm:presLayoutVars>
          <dgm:chPref val="3"/>
        </dgm:presLayoutVars>
      </dgm:prSet>
      <dgm:spPr/>
    </dgm:pt>
    <dgm:pt modelId="{B560734B-82C2-4585-93F7-86CE489F7BCA}" type="pres">
      <dgm:prSet presAssocID="{EDCD92F3-28F0-4326-BF08-9AF825EBAF6F}" presName="horzFour" presStyleCnt="0"/>
      <dgm:spPr/>
    </dgm:pt>
    <dgm:pt modelId="{9DF9CF98-1456-449B-AD2D-43BA23DB76E0}" type="pres">
      <dgm:prSet presAssocID="{E82F916A-A55E-41BE-B639-2B1AE88C3178}" presName="sibSpaceFour" presStyleCnt="0"/>
      <dgm:spPr/>
    </dgm:pt>
    <dgm:pt modelId="{1EA9A7DE-20A2-442A-B6A6-12A31B6B30A8}" type="pres">
      <dgm:prSet presAssocID="{F6D56B29-7165-45DB-8B84-EA91C25C7954}" presName="vertFour" presStyleCnt="0">
        <dgm:presLayoutVars>
          <dgm:chPref val="3"/>
        </dgm:presLayoutVars>
      </dgm:prSet>
      <dgm:spPr/>
    </dgm:pt>
    <dgm:pt modelId="{4B83D234-FC5A-4F46-88C1-0F90D71DE713}" type="pres">
      <dgm:prSet presAssocID="{F6D56B29-7165-45DB-8B84-EA91C25C7954}" presName="txFour" presStyleLbl="node4" presStyleIdx="32" presStyleCnt="41">
        <dgm:presLayoutVars>
          <dgm:chPref val="3"/>
        </dgm:presLayoutVars>
      </dgm:prSet>
      <dgm:spPr/>
    </dgm:pt>
    <dgm:pt modelId="{CA3EBB9F-3430-4719-A384-E833CC3C0151}" type="pres">
      <dgm:prSet presAssocID="{F6D56B29-7165-45DB-8B84-EA91C25C7954}" presName="horzFour" presStyleCnt="0"/>
      <dgm:spPr/>
    </dgm:pt>
    <dgm:pt modelId="{5436E5CB-0ADA-4220-9EFC-06ADD0A4E4F9}" type="pres">
      <dgm:prSet presAssocID="{4764FA6C-9FDB-432C-AFC5-88A9E05481E2}" presName="sibSpaceTwo" presStyleCnt="0"/>
      <dgm:spPr/>
    </dgm:pt>
    <dgm:pt modelId="{BA9181F1-087A-497F-9F2C-6EF31E6E128B}" type="pres">
      <dgm:prSet presAssocID="{CE3DEECF-B7BF-4F87-9213-B7309353D22C}" presName="vertTwo" presStyleCnt="0"/>
      <dgm:spPr/>
    </dgm:pt>
    <dgm:pt modelId="{E26A740B-DBA7-4974-BD2B-D3C654755F9A}" type="pres">
      <dgm:prSet presAssocID="{CE3DEECF-B7BF-4F87-9213-B7309353D22C}" presName="txTwo" presStyleLbl="node2" presStyleIdx="3" presStyleCnt="4">
        <dgm:presLayoutVars>
          <dgm:chPref val="3"/>
        </dgm:presLayoutVars>
      </dgm:prSet>
      <dgm:spPr/>
    </dgm:pt>
    <dgm:pt modelId="{AA2331B9-48FD-4009-B5EF-C273E9253020}" type="pres">
      <dgm:prSet presAssocID="{CE3DEECF-B7BF-4F87-9213-B7309353D22C}" presName="parTransTwo" presStyleCnt="0"/>
      <dgm:spPr/>
    </dgm:pt>
    <dgm:pt modelId="{5D8A1951-3609-4A6D-9179-EF4DEB5B84CC}" type="pres">
      <dgm:prSet presAssocID="{CE3DEECF-B7BF-4F87-9213-B7309353D22C}" presName="horzTwo" presStyleCnt="0"/>
      <dgm:spPr/>
    </dgm:pt>
    <dgm:pt modelId="{2677F61B-DC19-4600-986F-27565A2D5F1D}" type="pres">
      <dgm:prSet presAssocID="{8B078753-61EB-474D-96B4-CA1E09895006}" presName="vertThree" presStyleCnt="0"/>
      <dgm:spPr/>
    </dgm:pt>
    <dgm:pt modelId="{E26939F5-A587-4E22-8B67-8413B6667D9D}" type="pres">
      <dgm:prSet presAssocID="{8B078753-61EB-474D-96B4-CA1E09895006}" presName="txThree" presStyleLbl="node3" presStyleIdx="7" presStyleCnt="10">
        <dgm:presLayoutVars>
          <dgm:chPref val="3"/>
        </dgm:presLayoutVars>
      </dgm:prSet>
      <dgm:spPr/>
    </dgm:pt>
    <dgm:pt modelId="{4B4D7EB6-419D-4FB9-A49A-3136942A406B}" type="pres">
      <dgm:prSet presAssocID="{8B078753-61EB-474D-96B4-CA1E09895006}" presName="parTransThree" presStyleCnt="0"/>
      <dgm:spPr/>
    </dgm:pt>
    <dgm:pt modelId="{A8B4185D-0251-4700-AE3E-547E046D75C7}" type="pres">
      <dgm:prSet presAssocID="{8B078753-61EB-474D-96B4-CA1E09895006}" presName="horzThree" presStyleCnt="0"/>
      <dgm:spPr/>
    </dgm:pt>
    <dgm:pt modelId="{51F2E4F1-25C4-42F1-8011-FFC4E50554EE}" type="pres">
      <dgm:prSet presAssocID="{D55F15B7-63DB-4BAD-B47E-281A39B106BB}" presName="vertFour" presStyleCnt="0">
        <dgm:presLayoutVars>
          <dgm:chPref val="3"/>
        </dgm:presLayoutVars>
      </dgm:prSet>
      <dgm:spPr/>
    </dgm:pt>
    <dgm:pt modelId="{20BC2EA6-A259-4D36-BA06-F008AE4A34C9}" type="pres">
      <dgm:prSet presAssocID="{D55F15B7-63DB-4BAD-B47E-281A39B106BB}" presName="txFour" presStyleLbl="node4" presStyleIdx="33" presStyleCnt="41">
        <dgm:presLayoutVars>
          <dgm:chPref val="3"/>
        </dgm:presLayoutVars>
      </dgm:prSet>
      <dgm:spPr/>
    </dgm:pt>
    <dgm:pt modelId="{36121B27-D366-416F-983D-67A8C82AB63E}" type="pres">
      <dgm:prSet presAssocID="{D55F15B7-63DB-4BAD-B47E-281A39B106BB}" presName="horzFour" presStyleCnt="0"/>
      <dgm:spPr/>
    </dgm:pt>
    <dgm:pt modelId="{0E58FAFC-7079-439D-B90C-69ED2E4E95D2}" type="pres">
      <dgm:prSet presAssocID="{B64290E4-19E1-4AB3-98E9-C90AF42E47A7}" presName="sibSpaceThree" presStyleCnt="0"/>
      <dgm:spPr/>
    </dgm:pt>
    <dgm:pt modelId="{09424F65-F158-469F-9174-26128E42A0D8}" type="pres">
      <dgm:prSet presAssocID="{2BCD6153-F0B9-43FA-83B5-A5953572C553}" presName="vertThree" presStyleCnt="0"/>
      <dgm:spPr/>
    </dgm:pt>
    <dgm:pt modelId="{0C1816D1-03F4-4B4D-9C74-FF493466CFEC}" type="pres">
      <dgm:prSet presAssocID="{2BCD6153-F0B9-43FA-83B5-A5953572C553}" presName="txThree" presStyleLbl="node3" presStyleIdx="8" presStyleCnt="10">
        <dgm:presLayoutVars>
          <dgm:chPref val="3"/>
        </dgm:presLayoutVars>
      </dgm:prSet>
      <dgm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</dgm:spPr>
    </dgm:pt>
    <dgm:pt modelId="{BF5AADD9-4BAD-4ED7-9688-070228F35675}" type="pres">
      <dgm:prSet presAssocID="{2BCD6153-F0B9-43FA-83B5-A5953572C553}" presName="parTransThree" presStyleCnt="0"/>
      <dgm:spPr/>
    </dgm:pt>
    <dgm:pt modelId="{AF04CFAE-F28F-422C-9FFA-EAD9BC2B958F}" type="pres">
      <dgm:prSet presAssocID="{2BCD6153-F0B9-43FA-83B5-A5953572C553}" presName="horzThree" presStyleCnt="0"/>
      <dgm:spPr/>
    </dgm:pt>
    <dgm:pt modelId="{0B38C3CF-451E-4F86-B39E-D9427A149C63}" type="pres">
      <dgm:prSet presAssocID="{CBFBB5FC-808E-43F8-888E-993D79DC30CA}" presName="vertFour" presStyleCnt="0">
        <dgm:presLayoutVars>
          <dgm:chPref val="3"/>
        </dgm:presLayoutVars>
      </dgm:prSet>
      <dgm:spPr/>
    </dgm:pt>
    <dgm:pt modelId="{EE0C4FBD-AF7A-4B7F-ADD2-3440B4927EF3}" type="pres">
      <dgm:prSet presAssocID="{CBFBB5FC-808E-43F8-888E-993D79DC30CA}" presName="txFour" presStyleLbl="node4" presStyleIdx="34" presStyleCnt="41">
        <dgm:presLayoutVars>
          <dgm:chPref val="3"/>
        </dgm:presLayoutVars>
      </dgm:prSet>
      <dgm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CD9BE379-999A-426C-80F7-63BD5B143BE0}" type="pres">
      <dgm:prSet presAssocID="{CBFBB5FC-808E-43F8-888E-993D79DC30CA}" presName="horzFour" presStyleCnt="0"/>
      <dgm:spPr/>
    </dgm:pt>
    <dgm:pt modelId="{4F0DDFF8-881B-482E-B2FE-A2635688B6C6}" type="pres">
      <dgm:prSet presAssocID="{08315FFB-C62C-4D2F-A6B0-49CFEC33DB5B}" presName="sibSpaceFour" presStyleCnt="0"/>
      <dgm:spPr/>
    </dgm:pt>
    <dgm:pt modelId="{55563C02-118C-48CF-A2BB-BCF7CAD06CFC}" type="pres">
      <dgm:prSet presAssocID="{3DE00BB3-D358-4A7C-9319-E185A60CEC57}" presName="vertFour" presStyleCnt="0">
        <dgm:presLayoutVars>
          <dgm:chPref val="3"/>
        </dgm:presLayoutVars>
      </dgm:prSet>
      <dgm:spPr/>
    </dgm:pt>
    <dgm:pt modelId="{D6EB1BEB-7BA9-4287-AEFE-89FD004259C8}" type="pres">
      <dgm:prSet presAssocID="{3DE00BB3-D358-4A7C-9319-E185A60CEC57}" presName="txFour" presStyleLbl="node4" presStyleIdx="35" presStyleCnt="41">
        <dgm:presLayoutVars>
          <dgm:chPref val="3"/>
        </dgm:presLayoutVars>
      </dgm:prSet>
      <dgm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A4A138AE-4EC5-45FB-887D-403AA3393C91}" type="pres">
      <dgm:prSet presAssocID="{3DE00BB3-D358-4A7C-9319-E185A60CEC57}" presName="horzFour" presStyleCnt="0"/>
      <dgm:spPr/>
    </dgm:pt>
    <dgm:pt modelId="{38CD2C2F-CE40-41E8-80FA-50971FE73312}" type="pres">
      <dgm:prSet presAssocID="{D4F078C9-16FE-4748-9671-B0E6EF625F57}" presName="sibSpaceFour" presStyleCnt="0"/>
      <dgm:spPr/>
    </dgm:pt>
    <dgm:pt modelId="{54C9649B-8ECD-4EF6-9426-720F6574B7FD}" type="pres">
      <dgm:prSet presAssocID="{FB55F470-6BD3-448D-B314-FD06083244D6}" presName="vertFour" presStyleCnt="0">
        <dgm:presLayoutVars>
          <dgm:chPref val="3"/>
        </dgm:presLayoutVars>
      </dgm:prSet>
      <dgm:spPr/>
    </dgm:pt>
    <dgm:pt modelId="{B924C378-BAD5-4001-8B9A-2774A09F831D}" type="pres">
      <dgm:prSet presAssocID="{FB55F470-6BD3-448D-B314-FD06083244D6}" presName="txFour" presStyleLbl="node4" presStyleIdx="36" presStyleCnt="41">
        <dgm:presLayoutVars>
          <dgm:chPref val="3"/>
        </dgm:presLayoutVars>
      </dgm:prSet>
      <dgm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</dgm:spPr>
    </dgm:pt>
    <dgm:pt modelId="{FF7C1C01-25D0-4E63-944A-DB440CA9E4BF}" type="pres">
      <dgm:prSet presAssocID="{FB55F470-6BD3-448D-B314-FD06083244D6}" presName="horzFour" presStyleCnt="0"/>
      <dgm:spPr/>
    </dgm:pt>
    <dgm:pt modelId="{A8B55FD2-F959-48ED-972C-51611D1309D4}" type="pres">
      <dgm:prSet presAssocID="{CBE6CD0E-A419-436C-B9ED-E3D8145691B0}" presName="sibSpaceThree" presStyleCnt="0"/>
      <dgm:spPr/>
    </dgm:pt>
    <dgm:pt modelId="{A91A94FA-638C-4715-BCBF-6BDA471350D3}" type="pres">
      <dgm:prSet presAssocID="{A9C92484-197D-4890-B037-9C744673DF32}" presName="vertThree" presStyleCnt="0"/>
      <dgm:spPr/>
    </dgm:pt>
    <dgm:pt modelId="{6C282247-B1E1-4824-943C-DA22D85B1D13}" type="pres">
      <dgm:prSet presAssocID="{A9C92484-197D-4890-B037-9C744673DF32}" presName="txThree" presStyleLbl="node3" presStyleIdx="9" presStyleCnt="10">
        <dgm:presLayoutVars>
          <dgm:chPref val="3"/>
        </dgm:presLayoutVars>
      </dgm:prSet>
      <dgm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</dgm:spPr>
    </dgm:pt>
    <dgm:pt modelId="{2CEB0B9A-3219-420F-9BC5-67C2CB9645D5}" type="pres">
      <dgm:prSet presAssocID="{A9C92484-197D-4890-B037-9C744673DF32}" presName="parTransThree" presStyleCnt="0"/>
      <dgm:spPr/>
    </dgm:pt>
    <dgm:pt modelId="{C061051C-E5D5-4EA9-AA88-7749FC37C19F}" type="pres">
      <dgm:prSet presAssocID="{A9C92484-197D-4890-B037-9C744673DF32}" presName="horzThree" presStyleCnt="0"/>
      <dgm:spPr/>
    </dgm:pt>
    <dgm:pt modelId="{C9842098-46CC-49D8-B877-4D7145736DD4}" type="pres">
      <dgm:prSet presAssocID="{CBD82DBD-3C89-44C6-A65E-700C44F4BED0}" presName="vertFour" presStyleCnt="0">
        <dgm:presLayoutVars>
          <dgm:chPref val="3"/>
        </dgm:presLayoutVars>
      </dgm:prSet>
      <dgm:spPr/>
    </dgm:pt>
    <dgm:pt modelId="{28AD3A40-F1AF-4422-B67B-E9E4921DB82F}" type="pres">
      <dgm:prSet presAssocID="{CBD82DBD-3C89-44C6-A65E-700C44F4BED0}" presName="txFour" presStyleLbl="node4" presStyleIdx="37" presStyleCnt="41">
        <dgm:presLayoutVars>
          <dgm:chPref val="3"/>
        </dgm:presLayoutVars>
      </dgm:prSet>
      <dgm:spPr/>
    </dgm:pt>
    <dgm:pt modelId="{E82BDD18-8A57-4A45-A8B9-9880474607C7}" type="pres">
      <dgm:prSet presAssocID="{CBD82DBD-3C89-44C6-A65E-700C44F4BED0}" presName="horzFour" presStyleCnt="0"/>
      <dgm:spPr/>
    </dgm:pt>
    <dgm:pt modelId="{649EF7DA-EFF5-4B97-AFC1-2809E6E357B8}" type="pres">
      <dgm:prSet presAssocID="{BB5F7E1E-0045-4CC1-BBA8-F8FD98F362C4}" presName="sibSpaceFour" presStyleCnt="0"/>
      <dgm:spPr/>
    </dgm:pt>
    <dgm:pt modelId="{A86610E0-CD6B-4B07-8A75-0E688F88468E}" type="pres">
      <dgm:prSet presAssocID="{F383870E-F401-4531-A8C8-F9D39BF516C2}" presName="vertFour" presStyleCnt="0">
        <dgm:presLayoutVars>
          <dgm:chPref val="3"/>
        </dgm:presLayoutVars>
      </dgm:prSet>
      <dgm:spPr/>
    </dgm:pt>
    <dgm:pt modelId="{44D41BF9-05A9-4372-B39A-91F8F03FCD35}" type="pres">
      <dgm:prSet presAssocID="{F383870E-F401-4531-A8C8-F9D39BF516C2}" presName="txFour" presStyleLbl="node4" presStyleIdx="38" presStyleCnt="41">
        <dgm:presLayoutVars>
          <dgm:chPref val="3"/>
        </dgm:presLayoutVars>
      </dgm:prSet>
      <dgm:spPr/>
    </dgm:pt>
    <dgm:pt modelId="{22F2F219-E311-4DB4-BBAC-FB0F068CB57F}" type="pres">
      <dgm:prSet presAssocID="{F383870E-F401-4531-A8C8-F9D39BF516C2}" presName="horzFour" presStyleCnt="0"/>
      <dgm:spPr/>
    </dgm:pt>
    <dgm:pt modelId="{F4D267E6-0A4E-4BC7-840F-EAF7194ECD41}" type="pres">
      <dgm:prSet presAssocID="{F0941FA4-F285-4D52-8B89-C6299B1E68E7}" presName="sibSpaceFour" presStyleCnt="0"/>
      <dgm:spPr/>
    </dgm:pt>
    <dgm:pt modelId="{DA371E35-7BC0-4898-806B-A255C30BC59C}" type="pres">
      <dgm:prSet presAssocID="{B86A0276-E3EE-436E-9F83-D29729DC8293}" presName="vertFour" presStyleCnt="0">
        <dgm:presLayoutVars>
          <dgm:chPref val="3"/>
        </dgm:presLayoutVars>
      </dgm:prSet>
      <dgm:spPr/>
    </dgm:pt>
    <dgm:pt modelId="{74448043-5102-4582-9E75-4C70B2636D56}" type="pres">
      <dgm:prSet presAssocID="{B86A0276-E3EE-436E-9F83-D29729DC8293}" presName="txFour" presStyleLbl="node4" presStyleIdx="39" presStyleCnt="41">
        <dgm:presLayoutVars>
          <dgm:chPref val="3"/>
        </dgm:presLayoutVars>
      </dgm:prSet>
      <dgm:spPr/>
    </dgm:pt>
    <dgm:pt modelId="{852650E7-A01F-4360-80E4-C72A0F7111F5}" type="pres">
      <dgm:prSet presAssocID="{B86A0276-E3EE-436E-9F83-D29729DC8293}" presName="horzFour" presStyleCnt="0"/>
      <dgm:spPr/>
    </dgm:pt>
    <dgm:pt modelId="{85ED5342-890A-4C3F-82FF-D3E895F2AE29}" type="pres">
      <dgm:prSet presAssocID="{2ABDAD8A-E797-45BA-A99A-732D639B0E9C}" presName="sibSpaceFour" presStyleCnt="0"/>
      <dgm:spPr/>
    </dgm:pt>
    <dgm:pt modelId="{27165953-6C1B-4C4B-86D6-1F180AEAFB51}" type="pres">
      <dgm:prSet presAssocID="{16C654FC-DC75-4373-BD15-1719CD010BFE}" presName="vertFour" presStyleCnt="0">
        <dgm:presLayoutVars>
          <dgm:chPref val="3"/>
        </dgm:presLayoutVars>
      </dgm:prSet>
      <dgm:spPr/>
    </dgm:pt>
    <dgm:pt modelId="{CE13F205-7309-470F-9204-95F33BC011EF}" type="pres">
      <dgm:prSet presAssocID="{16C654FC-DC75-4373-BD15-1719CD010BFE}" presName="txFour" presStyleLbl="node4" presStyleIdx="40" presStyleCnt="41">
        <dgm:presLayoutVars>
          <dgm:chPref val="3"/>
        </dgm:presLayoutVars>
      </dgm:prSet>
      <dgm:spPr/>
    </dgm:pt>
    <dgm:pt modelId="{0DD152C4-ABFA-48D9-A3C8-614731736518}" type="pres">
      <dgm:prSet presAssocID="{16C654FC-DC75-4373-BD15-1719CD010BFE}" presName="horzFour" presStyleCnt="0"/>
      <dgm:spPr/>
    </dgm:pt>
  </dgm:ptLst>
  <dgm:cxnLst>
    <dgm:cxn modelId="{0691CA00-881F-44D1-ABF6-312C90DBEEA5}" type="presOf" srcId="{E064DDB8-C66D-43BF-9425-26A12A6FA42C}" destId="{0985DD11-ADD3-4991-BD5C-3969C68972E0}" srcOrd="0" destOrd="0" presId="urn:microsoft.com/office/officeart/2005/8/layout/hierarchy4"/>
    <dgm:cxn modelId="{D83A1903-147D-4B4F-ABC8-DA0948ECC2E8}" type="presOf" srcId="{37899D13-FBB9-4699-B2CC-EBA5E2D81163}" destId="{B4541408-FD63-4F68-9665-061F3B78E041}" srcOrd="0" destOrd="0" presId="urn:microsoft.com/office/officeart/2005/8/layout/hierarchy4"/>
    <dgm:cxn modelId="{7FF34407-FDB9-48E9-9A55-D90D9757374E}" type="presOf" srcId="{4B267898-1E05-4AC1-9894-56F7163F0D1B}" destId="{88CFF8D6-15BF-4DA7-B3FD-2BAE3263C158}" srcOrd="0" destOrd="0" presId="urn:microsoft.com/office/officeart/2005/8/layout/hierarchy4"/>
    <dgm:cxn modelId="{3A0AAA07-4219-4103-BAEB-FC76BD8F87B0}" type="presOf" srcId="{4A402778-C16D-4383-A437-317969895105}" destId="{AA65249D-8916-4ADC-ABCA-500071CBE33C}" srcOrd="0" destOrd="0" presId="urn:microsoft.com/office/officeart/2005/8/layout/hierarchy4"/>
    <dgm:cxn modelId="{EEF52008-C8E2-4FEE-9EB6-8B54350AF5FA}" srcId="{2BCD6153-F0B9-43FA-83B5-A5953572C553}" destId="{CBFBB5FC-808E-43F8-888E-993D79DC30CA}" srcOrd="0" destOrd="0" parTransId="{162F9540-01B9-4CFE-829F-A035313E30AD}" sibTransId="{08315FFB-C62C-4D2F-A6B0-49CFEC33DB5B}"/>
    <dgm:cxn modelId="{997B160A-1572-4279-B8DC-4BD756FA5C03}" srcId="{5AEF05A7-6AF8-403F-B5CA-74DD23EF10B8}" destId="{73C18EC8-227F-45AD-A79E-FC430BD6128A}" srcOrd="0" destOrd="0" parTransId="{AC270094-6199-4189-AFC6-F03EEFD0B67B}" sibTransId="{B3747B75-EBB5-493A-8540-A7A3BB078368}"/>
    <dgm:cxn modelId="{9820580C-B8AE-4F59-8532-998F8BD91D84}" srcId="{24903222-0529-43A3-B008-F1618A6B4536}" destId="{4BABCFD7-D009-43D3-A305-43C1FA9396CA}" srcOrd="1" destOrd="0" parTransId="{74F708B6-53DB-4A59-B7BB-82D866B73FA2}" sibTransId="{721E27CA-1884-47C5-9C18-F8A8C5D9D4CF}"/>
    <dgm:cxn modelId="{B6E6C90C-C2A4-4B8B-8E6B-B60BCB2C1DAA}" type="presOf" srcId="{5EA52531-48A9-4123-B166-CD6D58A80543}" destId="{2C5D7EFF-DF0D-4824-8A94-36CD8CB485D0}" srcOrd="0" destOrd="0" presId="urn:microsoft.com/office/officeart/2005/8/layout/hierarchy4"/>
    <dgm:cxn modelId="{35562E0D-58B2-47F4-8AB0-B2EC31DB4B1B}" srcId="{5F0924BE-94FE-4501-A094-B58841815520}" destId="{94523633-19FB-482F-8F4D-3F71E0705F86}" srcOrd="1" destOrd="0" parTransId="{A5CFC25F-AC93-4388-A2B1-86A6138F5615}" sibTransId="{80BB366F-9036-4D98-B5CF-FD7DBF5AA043}"/>
    <dgm:cxn modelId="{20AE930D-D9F5-4D69-AC40-4EC2DC05A6BB}" type="presOf" srcId="{10081C18-9348-4800-BA00-6776CAD9F3FC}" destId="{4E8CFB1C-7A35-4D59-A4AB-C2C19097DB96}" srcOrd="0" destOrd="0" presId="urn:microsoft.com/office/officeart/2005/8/layout/hierarchy4"/>
    <dgm:cxn modelId="{50C9EB10-A7DA-4630-9CC1-7C032E1DAC3B}" type="presOf" srcId="{41EDB2E7-22C3-4197-8FD6-3E3CA78A0B36}" destId="{B5C9D845-1A24-4439-9237-67D2A7315B47}" srcOrd="0" destOrd="0" presId="urn:microsoft.com/office/officeart/2005/8/layout/hierarchy4"/>
    <dgm:cxn modelId="{931F2012-8F46-4CF9-804B-41FD4099F18E}" srcId="{349C79F2-8F91-4858-AACA-AAB4062F7171}" destId="{C48BE63F-E0E3-43AC-9551-A84A13042F58}" srcOrd="1" destOrd="0" parTransId="{957A4CC7-A115-4F4B-A4D1-203F9137445C}" sibTransId="{60B40388-9901-4D6B-9500-B8B105F70C62}"/>
    <dgm:cxn modelId="{43F04B14-0C08-4106-B3DE-DFB8AB708FB7}" type="presOf" srcId="{B86A0276-E3EE-436E-9F83-D29729DC8293}" destId="{74448043-5102-4582-9E75-4C70B2636D56}" srcOrd="0" destOrd="0" presId="urn:microsoft.com/office/officeart/2005/8/layout/hierarchy4"/>
    <dgm:cxn modelId="{00D37B15-0400-46BB-9EAF-C40D1DDBB60B}" srcId="{1CB5E594-8768-42A4-8664-21195A278FF5}" destId="{AC135390-B5B6-460A-AC17-DE6F79345623}" srcOrd="0" destOrd="0" parTransId="{833397DB-9A5B-44B5-9E30-F15260E54EDA}" sibTransId="{72BE02B9-492C-4125-891C-8F7915861FDE}"/>
    <dgm:cxn modelId="{98440C18-FD98-4747-AD60-AE158BE6B303}" type="presOf" srcId="{B905B84D-ECAA-4A1C-A002-0E5282E08A2B}" destId="{8D1AA065-5476-45AF-8CC5-75FA52CCB40F}" srcOrd="0" destOrd="0" presId="urn:microsoft.com/office/officeart/2005/8/layout/hierarchy4"/>
    <dgm:cxn modelId="{91ADC618-989F-4C69-8CB6-4903B1DA0740}" type="presOf" srcId="{4BABCFD7-D009-43D3-A305-43C1FA9396CA}" destId="{FA4079B5-B252-45E8-836B-5EED7E9A3C40}" srcOrd="0" destOrd="0" presId="urn:microsoft.com/office/officeart/2005/8/layout/hierarchy4"/>
    <dgm:cxn modelId="{69DCE820-33FD-4C29-AC24-5840BE2DA552}" type="presOf" srcId="{45A5B5C4-742E-4189-AC08-43E698A194CF}" destId="{2EF1DD2C-DEB8-49AD-8FF4-BD988CB84B31}" srcOrd="0" destOrd="0" presId="urn:microsoft.com/office/officeart/2005/8/layout/hierarchy4"/>
    <dgm:cxn modelId="{E38CB324-E599-487E-A2B5-ED20281AB518}" srcId="{73C18EC8-227F-45AD-A79E-FC430BD6128A}" destId="{0A9722BC-C6D4-4B9C-AD8D-BF394C520369}" srcOrd="0" destOrd="0" parTransId="{CCC13C11-54CA-4D64-BAC5-A8E8BE09764A}" sibTransId="{1110929C-88D0-4A67-B04F-050BB0794B44}"/>
    <dgm:cxn modelId="{F7CF8C2A-9F5D-4CDD-9BEF-5EF424DAE052}" srcId="{9CD46504-2CD0-4E5E-9875-F860CF0511C4}" destId="{EBEE50B6-D0E8-4E72-91F0-F7258C799816}" srcOrd="3" destOrd="0" parTransId="{CD5B4A93-EB53-4FA3-A088-31643CC10785}" sibTransId="{D7D86602-2E67-4C75-8776-8FB63FF487D8}"/>
    <dgm:cxn modelId="{5E1EEE2B-4A7A-472D-9047-782990B6B534}" srcId="{CE3DEECF-B7BF-4F87-9213-B7309353D22C}" destId="{8B078753-61EB-474D-96B4-CA1E09895006}" srcOrd="0" destOrd="0" parTransId="{3453A1D9-2036-407D-90B3-997C82ACF634}" sibTransId="{B64290E4-19E1-4AB3-98E9-C90AF42E47A7}"/>
    <dgm:cxn modelId="{FED76A2C-E511-4F2C-A9AC-A074155522D5}" srcId="{84FE78C9-C205-4DF3-9F76-C4F9297D3BD6}" destId="{27572CC8-CC31-40F9-9AE6-1262D2DDAB1D}" srcOrd="6" destOrd="0" parTransId="{13E732BB-7019-4D61-B58A-09079AA4A4AF}" sibTransId="{ACB53F2B-A3CB-420D-8394-6939237A5589}"/>
    <dgm:cxn modelId="{1668D62E-D95C-47D6-81E9-E892AFBFE4B8}" type="presOf" srcId="{0A9722BC-C6D4-4B9C-AD8D-BF394C520369}" destId="{2AA770C4-87A6-4180-B57E-4685341002A6}" srcOrd="0" destOrd="0" presId="urn:microsoft.com/office/officeart/2005/8/layout/hierarchy4"/>
    <dgm:cxn modelId="{258EEC2E-689A-4593-9A84-53F8F8C1FE64}" srcId="{84FE78C9-C205-4DF3-9F76-C4F9297D3BD6}" destId="{3ED29F45-1585-4EE5-A4DE-50674B381768}" srcOrd="3" destOrd="0" parTransId="{05AE130A-EEC6-4660-AB1A-5E68493EF327}" sibTransId="{F3504AEC-1B21-4284-BF37-42120DDE5A08}"/>
    <dgm:cxn modelId="{555B4D2F-D453-43D3-9682-D880ECB4312F}" type="presOf" srcId="{9CD46504-2CD0-4E5E-9875-F860CF0511C4}" destId="{FD97D09C-A9B7-4534-8709-2D105162565B}" srcOrd="0" destOrd="0" presId="urn:microsoft.com/office/officeart/2005/8/layout/hierarchy4"/>
    <dgm:cxn modelId="{3ABA7930-7049-4886-A5EB-81F48F82809E}" srcId="{84FE78C9-C205-4DF3-9F76-C4F9297D3BD6}" destId="{4B267898-1E05-4AC1-9894-56F7163F0D1B}" srcOrd="4" destOrd="0" parTransId="{252D4BF4-1616-480C-87F8-EAFC923EF153}" sibTransId="{36AB57F9-352F-4268-B857-88EB986C58E7}"/>
    <dgm:cxn modelId="{BC6C2B32-5D50-4D4D-991C-075851F98DAD}" type="presOf" srcId="{8B9D4F57-A5B2-43D9-9E25-405CDEE42E1E}" destId="{C4C319FF-587C-4069-ADC8-20DBCFC95B85}" srcOrd="0" destOrd="0" presId="urn:microsoft.com/office/officeart/2005/8/layout/hierarchy4"/>
    <dgm:cxn modelId="{24D21738-9646-47F3-A784-52BA28587F9C}" srcId="{AC135390-B5B6-460A-AC17-DE6F79345623}" destId="{429ACE41-9554-4FD4-8EB3-2E74C8573A14}" srcOrd="1" destOrd="0" parTransId="{D685E2B2-C396-4DFD-B854-BECF8EA1C8F8}" sibTransId="{4C4163CE-CF31-4404-9049-8F003B95952A}"/>
    <dgm:cxn modelId="{E5905F38-D13C-4DBF-99A0-46DC6BE19B8B}" srcId="{6D57F673-1F69-42CD-B628-F7FEF5735D78}" destId="{4979904F-81DD-4C7F-BE57-70EB2B38EA05}" srcOrd="0" destOrd="0" parTransId="{9E2C5702-C6A7-4B7C-A9EF-8A35896D8548}" sibTransId="{0E3C2407-1CAE-416A-B8FB-E5FB0E7B0EFF}"/>
    <dgm:cxn modelId="{593B663A-0BFD-4D84-8704-A5E0DFF81006}" type="presOf" srcId="{CBD82DBD-3C89-44C6-A65E-700C44F4BED0}" destId="{28AD3A40-F1AF-4422-B67B-E9E4921DB82F}" srcOrd="0" destOrd="0" presId="urn:microsoft.com/office/officeart/2005/8/layout/hierarchy4"/>
    <dgm:cxn modelId="{8C63AB3B-C699-46CA-9872-3DF7C95461DF}" srcId="{279AEBBE-4E48-40E5-8BAA-D16BB330EA3F}" destId="{39883F71-520E-49F1-AF7E-96407092A455}" srcOrd="1" destOrd="0" parTransId="{78DBA439-99BB-48AC-BC3B-EF91568859DE}" sibTransId="{3670B881-BA60-4987-B332-9D3707154F2B}"/>
    <dgm:cxn modelId="{CD137F40-37FF-4555-982C-1D199DAA4E15}" type="presOf" srcId="{6D2AB449-84AF-47D7-9DF2-7611D9B7C67F}" destId="{5B498F10-0173-44D7-9F1C-42B9A0F7B0A5}" srcOrd="0" destOrd="0" presId="urn:microsoft.com/office/officeart/2005/8/layout/hierarchy4"/>
    <dgm:cxn modelId="{45F59741-C8B3-448A-958B-8E4CE3137EB1}" type="presOf" srcId="{EBEE50B6-D0E8-4E72-91F0-F7258C799816}" destId="{0954FE9C-06EB-4EB0-B7E9-61409DF6C7AA}" srcOrd="0" destOrd="0" presId="urn:microsoft.com/office/officeart/2005/8/layout/hierarchy4"/>
    <dgm:cxn modelId="{64A12C65-4301-458F-87B8-2526D7C60A42}" type="presOf" srcId="{F383870E-F401-4531-A8C8-F9D39BF516C2}" destId="{44D41BF9-05A9-4372-B39A-91F8F03FCD35}" srcOrd="0" destOrd="0" presId="urn:microsoft.com/office/officeart/2005/8/layout/hierarchy4"/>
    <dgm:cxn modelId="{E09C3666-49C3-47FF-884E-8F439ED368AA}" type="presOf" srcId="{559230A1-081E-4657-AACD-CB7327959AC7}" destId="{B72BE735-6283-44F0-875B-038E56600F2C}" srcOrd="0" destOrd="0" presId="urn:microsoft.com/office/officeart/2005/8/layout/hierarchy4"/>
    <dgm:cxn modelId="{59E8B366-6626-41E9-B430-4680C7E8505A}" srcId="{CE3DEECF-B7BF-4F87-9213-B7309353D22C}" destId="{2BCD6153-F0B9-43FA-83B5-A5953572C553}" srcOrd="1" destOrd="0" parTransId="{2C268938-B985-4F3B-9D10-5AFC52F29936}" sibTransId="{CBE6CD0E-A419-436C-B9ED-E3D8145691B0}"/>
    <dgm:cxn modelId="{E1B8574C-FE35-4686-B8D3-1275F88142AA}" srcId="{A9C92484-197D-4890-B037-9C744673DF32}" destId="{CBD82DBD-3C89-44C6-A65E-700C44F4BED0}" srcOrd="0" destOrd="0" parTransId="{0DFD6128-B7F6-405A-9809-6F88CA52B120}" sibTransId="{BB5F7E1E-0045-4CC1-BBA8-F8FD98F362C4}"/>
    <dgm:cxn modelId="{375E824C-F6FB-4BEA-8583-80B7F37C6844}" srcId="{24903222-0529-43A3-B008-F1618A6B4536}" destId="{559230A1-081E-4657-AACD-CB7327959AC7}" srcOrd="0" destOrd="0" parTransId="{A4357445-09C4-4DF0-AF6F-8DC41F4B5237}" sibTransId="{5B83C3B6-57AC-46EF-9C95-9D08703AF270}"/>
    <dgm:cxn modelId="{0F35824E-39E5-42CC-969A-C7998BA2C5EA}" type="presOf" srcId="{3ED29F45-1585-4EE5-A4DE-50674B381768}" destId="{EAEF94E3-C9A6-475A-9B2D-A9F60AA1450B}" srcOrd="0" destOrd="0" presId="urn:microsoft.com/office/officeart/2005/8/layout/hierarchy4"/>
    <dgm:cxn modelId="{F2E5A84E-10F8-435F-B53E-3DC1ECEE089F}" srcId="{A9C92484-197D-4890-B037-9C744673DF32}" destId="{F383870E-F401-4531-A8C8-F9D39BF516C2}" srcOrd="1" destOrd="0" parTransId="{66092A35-502C-4945-8031-307CDAA37329}" sibTransId="{F0941FA4-F285-4D52-8B89-C6299B1E68E7}"/>
    <dgm:cxn modelId="{0C18316F-E0B5-4CD0-8296-81F755BAAFE7}" type="presOf" srcId="{279AEBBE-4E48-40E5-8BAA-D16BB330EA3F}" destId="{B968DFD3-ECCE-4304-9ADD-261B073A8397}" srcOrd="0" destOrd="0" presId="urn:microsoft.com/office/officeart/2005/8/layout/hierarchy4"/>
    <dgm:cxn modelId="{D44F914F-B558-4E09-A428-3E24CBB2340B}" type="presOf" srcId="{F45A439F-A76D-4AA3-A13C-59775FC5772A}" destId="{D9D91168-FDAC-4A9B-BAA0-181DAE54A60A}" srcOrd="0" destOrd="0" presId="urn:microsoft.com/office/officeart/2005/8/layout/hierarchy4"/>
    <dgm:cxn modelId="{C3601970-53AA-46D7-A955-B240175B3323}" srcId="{2BCD6153-F0B9-43FA-83B5-A5953572C553}" destId="{FB55F470-6BD3-448D-B314-FD06083244D6}" srcOrd="2" destOrd="0" parTransId="{E0287664-F1B1-482E-8EE5-B541B6870A79}" sibTransId="{EC8433EC-B223-4C44-8D32-7688DBEDC16C}"/>
    <dgm:cxn modelId="{D12B9970-A8F3-4810-9B46-1D26C2DA4C57}" type="presOf" srcId="{6D57F673-1F69-42CD-B628-F7FEF5735D78}" destId="{E9B55655-42CA-4E87-8A9E-D2AE6C715A85}" srcOrd="0" destOrd="0" presId="urn:microsoft.com/office/officeart/2005/8/layout/hierarchy4"/>
    <dgm:cxn modelId="{625AB251-4764-454A-A462-0280B18E323E}" srcId="{279AEBBE-4E48-40E5-8BAA-D16BB330EA3F}" destId="{AE5E640A-464D-4C0E-9EB9-AD113D683571}" srcOrd="2" destOrd="0" parTransId="{FB028BDE-DA95-459D-9F48-118703C58181}" sibTransId="{B304F9AA-7365-4BCA-AF78-9544CBA63A1D}"/>
    <dgm:cxn modelId="{33CF9772-7FD7-45F2-80CF-FFD6C67C2323}" srcId="{F45A439F-A76D-4AA3-A13C-59775FC5772A}" destId="{8B9D4F57-A5B2-43D9-9E25-405CDEE42E1E}" srcOrd="0" destOrd="0" parTransId="{77468320-F620-4CE8-926C-83759113411E}" sibTransId="{EEC92BE3-B4A4-4E12-B62A-EFF16F4D4597}"/>
    <dgm:cxn modelId="{1ECE3956-9E20-4D83-8715-AB102AF18602}" srcId="{E064DDB8-C66D-43BF-9425-26A12A6FA42C}" destId="{6D57F673-1F69-42CD-B628-F7FEF5735D78}" srcOrd="0" destOrd="0" parTransId="{30C66CAF-E3F3-44A1-B255-0606B431D92C}" sibTransId="{53DDDA40-50A9-4D3C-A3DC-2AFA21C062FB}"/>
    <dgm:cxn modelId="{5F9B4077-37D4-4997-8726-65AA43890863}" srcId="{1CB5E594-8768-42A4-8664-21195A278FF5}" destId="{EDCD92F3-28F0-4326-BF08-9AF825EBAF6F}" srcOrd="2" destOrd="0" parTransId="{497F5324-CB8B-4ECF-B9E8-4198AA2D00DD}" sibTransId="{E82F916A-A55E-41BE-B639-2B1AE88C3178}"/>
    <dgm:cxn modelId="{5C2B4658-106C-4EDD-9FCC-AA8D5358AC84}" type="presOf" srcId="{2BCD6153-F0B9-43FA-83B5-A5953572C553}" destId="{0C1816D1-03F4-4B4D-9C74-FF493466CFEC}" srcOrd="0" destOrd="0" presId="urn:microsoft.com/office/officeart/2005/8/layout/hierarchy4"/>
    <dgm:cxn modelId="{51B05478-46BC-4AAC-9E90-3A7F1D27EB91}" srcId="{279AEBBE-4E48-40E5-8BAA-D16BB330EA3F}" destId="{5EA52531-48A9-4123-B166-CD6D58A80543}" srcOrd="0" destOrd="0" parTransId="{A3F98F8A-6AE0-49C7-A20C-02A691F71D9D}" sibTransId="{61B0A630-FE58-4E59-A301-F42C2896E4E2}"/>
    <dgm:cxn modelId="{7F40F058-6954-4607-9C48-450DE8753C29}" srcId="{E064DDB8-C66D-43BF-9425-26A12A6FA42C}" destId="{6D2AB449-84AF-47D7-9DF2-7611D9B7C67F}" srcOrd="2" destOrd="0" parTransId="{65032B20-6706-41FC-9ABA-DE909E235474}" sibTransId="{964149B0-752B-484F-8CD3-1F3744C6F1DF}"/>
    <dgm:cxn modelId="{76A30059-3CAB-4E09-AD1F-5A752419FB37}" type="presOf" srcId="{8B078753-61EB-474D-96B4-CA1E09895006}" destId="{E26939F5-A587-4E22-8B67-8413B6667D9D}" srcOrd="0" destOrd="0" presId="urn:microsoft.com/office/officeart/2005/8/layout/hierarchy4"/>
    <dgm:cxn modelId="{B7D8187D-EF1A-4DD9-BD91-2D5789FA9C9A}" type="presOf" srcId="{69AB3393-405B-44AE-B9DA-B2BE414A8C6B}" destId="{77A8B630-7AD1-4BEA-A2F6-A3F5F94F30A4}" srcOrd="0" destOrd="0" presId="urn:microsoft.com/office/officeart/2005/8/layout/hierarchy4"/>
    <dgm:cxn modelId="{F690B17F-975A-4D02-90FE-919E7645FA39}" srcId="{9CD46504-2CD0-4E5E-9875-F860CF0511C4}" destId="{41EDB2E7-22C3-4197-8FD6-3E3CA78A0B36}" srcOrd="0" destOrd="0" parTransId="{6BF26ED5-ECD1-4AC8-BB5A-2BF18D305455}" sibTransId="{1D0EB20B-B7FA-4158-813B-FAD6B054FF36}"/>
    <dgm:cxn modelId="{6E472280-3E68-4166-ACD8-58C19F0AD8DA}" type="presOf" srcId="{4189AE06-8F51-4193-B8EC-43E9A4C5398A}" destId="{F73AAE0A-9EF0-47FA-98BC-B9D5050FAC97}" srcOrd="0" destOrd="0" presId="urn:microsoft.com/office/officeart/2005/8/layout/hierarchy4"/>
    <dgm:cxn modelId="{2E810682-2752-45CA-8944-E884068204D9}" srcId="{75011CE8-2CFE-4248-B932-6E93AC522799}" destId="{9CD46504-2CD0-4E5E-9875-F860CF0511C4}" srcOrd="1" destOrd="0" parTransId="{35E6E10A-F0BE-448C-81B8-417E08911035}" sibTransId="{6AFCD676-2892-439E-B6D7-255E14819F01}"/>
    <dgm:cxn modelId="{7C56B785-E34F-4177-8FE0-748AEBBAE20B}" type="presOf" srcId="{CE3DEECF-B7BF-4F87-9213-B7309353D22C}" destId="{E26A740B-DBA7-4974-BD2B-D3C654755F9A}" srcOrd="0" destOrd="0" presId="urn:microsoft.com/office/officeart/2005/8/layout/hierarchy4"/>
    <dgm:cxn modelId="{6BBCC486-D4B9-485D-8D23-BAC607D35D60}" srcId="{9CD46504-2CD0-4E5E-9875-F860CF0511C4}" destId="{2286C89D-5893-4CED-A3F9-EC384D455852}" srcOrd="2" destOrd="0" parTransId="{751DC151-CAFF-4555-A96B-EC34975FA041}" sibTransId="{512367A3-4D89-4D85-A17C-C0FE00BE5187}"/>
    <dgm:cxn modelId="{5E606387-6984-4E0A-97D2-D1B4C10FEF4D}" srcId="{349C79F2-8F91-4858-AACA-AAB4062F7171}" destId="{69AB3393-405B-44AE-B9DA-B2BE414A8C6B}" srcOrd="0" destOrd="0" parTransId="{D518CD48-4C51-48FB-9FFF-C837E804DDAB}" sibTransId="{0D777A76-0F83-4563-BAB7-5CD9C8F7504B}"/>
    <dgm:cxn modelId="{7EF6B689-C64A-4B5A-8A80-8476181B9081}" type="presOf" srcId="{27572CC8-CC31-40F9-9AE6-1262D2DDAB1D}" destId="{DB2D4F67-EBAF-486B-8473-66F94CB4F793}" srcOrd="0" destOrd="0" presId="urn:microsoft.com/office/officeart/2005/8/layout/hierarchy4"/>
    <dgm:cxn modelId="{1B98FD89-F4B8-4A89-B36E-4CAF35863617}" srcId="{AC135390-B5B6-460A-AC17-DE6F79345623}" destId="{AE4A89A3-9DC9-431D-A41D-4612542E002F}" srcOrd="0" destOrd="0" parTransId="{D274056C-9ED8-434A-AD25-B1ACE37FC363}" sibTransId="{40F307EF-AB6A-43D3-A306-FF5DB4E5274F}"/>
    <dgm:cxn modelId="{E9A2C88A-0BA5-4280-A32C-674983188B5F}" type="presOf" srcId="{D55F15B7-63DB-4BAD-B47E-281A39B106BB}" destId="{20BC2EA6-A259-4D36-BA06-F008AE4A34C9}" srcOrd="0" destOrd="0" presId="urn:microsoft.com/office/officeart/2005/8/layout/hierarchy4"/>
    <dgm:cxn modelId="{35F94090-A38F-479A-815C-9F00E163A1D5}" srcId="{349C79F2-8F91-4858-AACA-AAB4062F7171}" destId="{B905B84D-ECAA-4A1C-A002-0E5282E08A2B}" srcOrd="2" destOrd="0" parTransId="{52AADE0B-AEBE-4847-AA4E-E59557257B06}" sibTransId="{01B11302-1CAE-4A1F-81FD-20AA34117CE5}"/>
    <dgm:cxn modelId="{27504091-4AF8-4541-9860-A5C73513B0FE}" type="presOf" srcId="{5F0924BE-94FE-4501-A094-B58841815520}" destId="{BD99D87C-D3B0-429F-A0EF-C9A678348CCB}" srcOrd="0" destOrd="0" presId="urn:microsoft.com/office/officeart/2005/8/layout/hierarchy4"/>
    <dgm:cxn modelId="{C3CA8D91-2D0D-4647-A391-C13DCE5A444D}" srcId="{1CB5E594-8768-42A4-8664-21195A278FF5}" destId="{37899D13-FBB9-4699-B2CC-EBA5E2D81163}" srcOrd="1" destOrd="0" parTransId="{99BC4F5F-66BB-4090-B06B-177B122A3CB4}" sibTransId="{2DCEFDBE-3248-4CCB-9FB6-68C99E8894E1}"/>
    <dgm:cxn modelId="{41A06293-E951-4A47-A2C8-EF8FDE3943F0}" type="presOf" srcId="{73C18EC8-227F-45AD-A79E-FC430BD6128A}" destId="{651E7FDE-B287-4FDE-B637-27B0EFF1FA8D}" srcOrd="0" destOrd="0" presId="urn:microsoft.com/office/officeart/2005/8/layout/hierarchy4"/>
    <dgm:cxn modelId="{BC9C8E94-5011-423D-ACA6-23FC3D67D747}" srcId="{75011CE8-2CFE-4248-B932-6E93AC522799}" destId="{84FE78C9-C205-4DF3-9F76-C4F9297D3BD6}" srcOrd="0" destOrd="0" parTransId="{68110AAC-5D21-4263-B1F8-79A1FF7AAF02}" sibTransId="{CD80166D-3D86-40E6-9720-D5CF597ADC20}"/>
    <dgm:cxn modelId="{E99D6B95-33BF-47A0-8F95-E85FF4F5335B}" type="presOf" srcId="{2286C89D-5893-4CED-A3F9-EC384D455852}" destId="{C537529E-424C-4E04-8550-3FE48BB971CD}" srcOrd="0" destOrd="0" presId="urn:microsoft.com/office/officeart/2005/8/layout/hierarchy4"/>
    <dgm:cxn modelId="{8D18B196-F0C8-4CD4-9AD6-239F3CE0E947}" srcId="{0A9722BC-C6D4-4B9C-AD8D-BF394C520369}" destId="{279AEBBE-4E48-40E5-8BAA-D16BB330EA3F}" srcOrd="1" destOrd="0" parTransId="{99FD6890-7746-4F5A-8FFA-65CAF67237E1}" sibTransId="{DA49FCAD-3482-4F3A-9A2E-E98A7DA098F3}"/>
    <dgm:cxn modelId="{9387F398-52CD-4C8D-9586-80B2F7D235DD}" srcId="{84FE78C9-C205-4DF3-9F76-C4F9297D3BD6}" destId="{4099DEE4-3F5E-4DA9-8F24-90665523666A}" srcOrd="0" destOrd="0" parTransId="{DE8015DD-032D-4CE3-A784-3CB1F3F0DF89}" sibTransId="{07449F5B-678C-4F3C-BCE2-8757F1010B2F}"/>
    <dgm:cxn modelId="{A7B0C69D-A30D-4E1D-A3EB-2D8E510174E9}" srcId="{6D57F673-1F69-42CD-B628-F7FEF5735D78}" destId="{45A5B5C4-742E-4189-AC08-43E698A194CF}" srcOrd="1" destOrd="0" parTransId="{48664171-3FDB-4DC9-9924-80863726F6D5}" sibTransId="{655BA1E3-26AD-49C0-8844-3159456993F2}"/>
    <dgm:cxn modelId="{9C80E09D-DD82-4E49-9C72-DCD5E7A70305}" srcId="{73C18EC8-227F-45AD-A79E-FC430BD6128A}" destId="{CE3DEECF-B7BF-4F87-9213-B7309353D22C}" srcOrd="3" destOrd="0" parTransId="{7D2AEA88-CAB8-4534-84CE-B485DE7CFE72}" sibTransId="{AAFCD158-F899-4644-BB1D-D61E9269C4B8}"/>
    <dgm:cxn modelId="{5252BF9E-445A-4814-A057-8ABB9E005492}" type="presOf" srcId="{39883F71-520E-49F1-AF7E-96407092A455}" destId="{34C9AEDF-02FD-4B22-A979-C9956B46A1E1}" srcOrd="0" destOrd="0" presId="urn:microsoft.com/office/officeart/2005/8/layout/hierarchy4"/>
    <dgm:cxn modelId="{A7B4AEA0-7CFA-47DA-8665-D449EC87FD59}" srcId="{75011CE8-2CFE-4248-B932-6E93AC522799}" destId="{F45A439F-A76D-4AA3-A13C-59775FC5772A}" srcOrd="2" destOrd="0" parTransId="{C98AB59A-48EE-47CB-8EE8-0957F8078C25}" sibTransId="{AE3D990F-4F63-4E0A-884B-24BC19B2ABAF}"/>
    <dgm:cxn modelId="{5841F8A3-8557-4338-B2A1-05F2E55EC88A}" srcId="{9CD46504-2CD0-4E5E-9875-F860CF0511C4}" destId="{4189AE06-8F51-4193-B8EC-43E9A4C5398A}" srcOrd="1" destOrd="0" parTransId="{1B94868B-E3BE-4C75-A89F-6387A38F68AD}" sibTransId="{C740380B-ED7E-4590-AD13-6A23809B3825}"/>
    <dgm:cxn modelId="{8436FAA7-057A-4A35-9F28-FF34284B34CB}" type="presOf" srcId="{349C79F2-8F91-4858-AACA-AAB4062F7171}" destId="{A8AEC9CB-6A42-4AD9-B174-0DBE862915B4}" srcOrd="0" destOrd="0" presId="urn:microsoft.com/office/officeart/2005/8/layout/hierarchy4"/>
    <dgm:cxn modelId="{DB978CAA-3497-4B4B-9326-2DD36882AEF1}" type="presOf" srcId="{84FE78C9-C205-4DF3-9F76-C4F9297D3BD6}" destId="{E766575C-FEFD-4563-AC69-DEB931565802}" srcOrd="0" destOrd="0" presId="urn:microsoft.com/office/officeart/2005/8/layout/hierarchy4"/>
    <dgm:cxn modelId="{A93753AB-935C-413A-98AB-02F77662AE2D}" type="presOf" srcId="{A8245914-8558-4CE9-8799-577D2C32CBE0}" destId="{56C392AD-C028-4171-B08C-E2343591A5EF}" srcOrd="0" destOrd="0" presId="urn:microsoft.com/office/officeart/2005/8/layout/hierarchy4"/>
    <dgm:cxn modelId="{049855AB-9E7C-439D-99B6-9F73B1970748}" type="presOf" srcId="{CBFBB5FC-808E-43F8-888E-993D79DC30CA}" destId="{EE0C4FBD-AF7A-4B7F-ADD2-3440B4927EF3}" srcOrd="0" destOrd="0" presId="urn:microsoft.com/office/officeart/2005/8/layout/hierarchy4"/>
    <dgm:cxn modelId="{C03C19AE-E6C7-4BE6-8CDA-DCBC08D62E5A}" type="presOf" srcId="{5DD50E41-DDFF-47D2-8145-BA4246351382}" destId="{F7B589D0-9140-4581-AE58-D5BCF62DC638}" srcOrd="0" destOrd="0" presId="urn:microsoft.com/office/officeart/2005/8/layout/hierarchy4"/>
    <dgm:cxn modelId="{2DC489B2-F223-48A3-ACBE-CC1F3C43A38A}" type="presOf" srcId="{AE4A89A3-9DC9-431D-A41D-4612542E002F}" destId="{2A6B6473-E6EB-43B6-AA05-EA4797360000}" srcOrd="0" destOrd="0" presId="urn:microsoft.com/office/officeart/2005/8/layout/hierarchy4"/>
    <dgm:cxn modelId="{386262B3-CF04-40F4-A014-0E492DE9AE3B}" srcId="{A9C92484-197D-4890-B037-9C744673DF32}" destId="{B86A0276-E3EE-436E-9F83-D29729DC8293}" srcOrd="2" destOrd="0" parTransId="{E2882DF9-1313-4602-9190-EB2DED955355}" sibTransId="{2ABDAD8A-E797-45BA-A99A-732D639B0E9C}"/>
    <dgm:cxn modelId="{52738EB3-A10E-4B43-AF48-80D69B46D055}" type="presOf" srcId="{1CB5E594-8768-42A4-8664-21195A278FF5}" destId="{34BAB4AD-7443-4899-B00C-3DB2AD4693C3}" srcOrd="0" destOrd="0" presId="urn:microsoft.com/office/officeart/2005/8/layout/hierarchy4"/>
    <dgm:cxn modelId="{944F3AB4-9FC9-4EDD-BD39-517198F327BA}" type="presOf" srcId="{AE5E640A-464D-4C0E-9EB9-AD113D683571}" destId="{77B34FAF-9F88-4648-85C2-176466303190}" srcOrd="0" destOrd="0" presId="urn:microsoft.com/office/officeart/2005/8/layout/hierarchy4"/>
    <dgm:cxn modelId="{93269EB6-75C0-4461-A0D0-071B9D19F7D5}" srcId="{0A9722BC-C6D4-4B9C-AD8D-BF394C520369}" destId="{5F0924BE-94FE-4501-A094-B58841815520}" srcOrd="2" destOrd="0" parTransId="{EE2400D0-DB12-41C3-A02E-6243EF1328C6}" sibTransId="{754783DE-8FC2-4B84-A0B9-4DC81C7ABF28}"/>
    <dgm:cxn modelId="{18A4A8B7-E0EE-428A-8435-6822CC070686}" type="presOf" srcId="{4099DEE4-3F5E-4DA9-8F24-90665523666A}" destId="{DDA634D1-39CD-4037-9B4B-B9E815BC401D}" srcOrd="0" destOrd="0" presId="urn:microsoft.com/office/officeart/2005/8/layout/hierarchy4"/>
    <dgm:cxn modelId="{F0750FB9-A02C-41F9-823F-B51912F79B59}" srcId="{84FE78C9-C205-4DF3-9F76-C4F9297D3BD6}" destId="{A8245914-8558-4CE9-8799-577D2C32CBE0}" srcOrd="2" destOrd="0" parTransId="{E7C7845B-F13F-4527-BD47-158F595E0B7C}" sibTransId="{3B104957-EAFC-4646-B821-EB6C38F6E920}"/>
    <dgm:cxn modelId="{39D0A9C2-A80C-4C93-8FAD-42FA55CE3126}" type="presOf" srcId="{F6D56B29-7165-45DB-8B84-EA91C25C7954}" destId="{4B83D234-FC5A-4F46-88C1-0F90D71DE713}" srcOrd="0" destOrd="0" presId="urn:microsoft.com/office/officeart/2005/8/layout/hierarchy4"/>
    <dgm:cxn modelId="{68D0DBC2-75E8-41D7-BDAC-46803284DD33}" srcId="{73C18EC8-227F-45AD-A79E-FC430BD6128A}" destId="{10081C18-9348-4800-BA00-6776CAD9F3FC}" srcOrd="2" destOrd="0" parTransId="{36978F85-903B-4242-85EC-AD886C03B21A}" sibTransId="{4764FA6C-9FDB-432C-AFC5-88A9E05481E2}"/>
    <dgm:cxn modelId="{1889DBC3-01DC-47F5-ADDD-3EE0B00C4CA6}" type="presOf" srcId="{75011CE8-2CFE-4248-B932-6E93AC522799}" destId="{CEB7DFE3-E729-40F7-B8A5-55714A03EB0A}" srcOrd="0" destOrd="0" presId="urn:microsoft.com/office/officeart/2005/8/layout/hierarchy4"/>
    <dgm:cxn modelId="{FA11DEC5-1142-4F21-8262-E1847788EC65}" type="presOf" srcId="{429ACE41-9554-4FD4-8EB3-2E74C8573A14}" destId="{D88E8854-12A7-4AC6-9990-21B7D3541781}" srcOrd="0" destOrd="0" presId="urn:microsoft.com/office/officeart/2005/8/layout/hierarchy4"/>
    <dgm:cxn modelId="{98AC2EC8-9FB3-4540-B51A-6D9A625AE710}" srcId="{8B078753-61EB-474D-96B4-CA1E09895006}" destId="{D55F15B7-63DB-4BAD-B47E-281A39B106BB}" srcOrd="0" destOrd="0" parTransId="{5E9A8D92-E0AB-440A-92E8-CE047A789152}" sibTransId="{B349D041-0B0A-465C-B206-D440D2E2F125}"/>
    <dgm:cxn modelId="{4ED42CC9-B4C0-487E-AE0A-71A79AE5B431}" srcId="{84FE78C9-C205-4DF3-9F76-C4F9297D3BD6}" destId="{5DD50E41-DDFF-47D2-8145-BA4246351382}" srcOrd="5" destOrd="0" parTransId="{CD0C9A07-081A-42BD-9EFC-8D727338C86C}" sibTransId="{D19F413C-E41F-4E3E-AE80-50F549B4B8C2}"/>
    <dgm:cxn modelId="{3360F1CC-EC73-4F72-9BB3-9916AB3B1AB6}" srcId="{A9C92484-197D-4890-B037-9C744673DF32}" destId="{16C654FC-DC75-4373-BD15-1719CD010BFE}" srcOrd="3" destOrd="0" parTransId="{18E87680-0D71-49C2-B03A-66ABDDBACAB9}" sibTransId="{04C099BA-CED6-49C8-A465-AC3162AE22C7}"/>
    <dgm:cxn modelId="{028B46CD-4628-4FF4-9238-D6992096B1AC}" type="presOf" srcId="{C48BE63F-E0E3-43AC-9551-A84A13042F58}" destId="{4F820BD5-6203-4767-8E58-9C6B71D1BBB1}" srcOrd="0" destOrd="0" presId="urn:microsoft.com/office/officeart/2005/8/layout/hierarchy4"/>
    <dgm:cxn modelId="{D1BA42CF-7F10-411D-ABE1-135E261F9921}" srcId="{84FE78C9-C205-4DF3-9F76-C4F9297D3BD6}" destId="{4A402778-C16D-4383-A437-317969895105}" srcOrd="1" destOrd="0" parTransId="{8A6A9297-1AC3-493C-805C-0538F2910853}" sibTransId="{2DA280FD-293C-4331-81BE-77FC19B81CA9}"/>
    <dgm:cxn modelId="{268F40D5-816F-4809-9521-E9212FA7E7A3}" type="presOf" srcId="{24903222-0529-43A3-B008-F1618A6B4536}" destId="{0C7060FE-2709-4CC9-8F5D-C4F006C40B18}" srcOrd="0" destOrd="0" presId="urn:microsoft.com/office/officeart/2005/8/layout/hierarchy4"/>
    <dgm:cxn modelId="{C80994D5-3074-4078-B85E-B1BB51D683B2}" type="presOf" srcId="{4979904F-81DD-4C7F-BE57-70EB2B38EA05}" destId="{FACD4131-56BE-4205-A75B-6F4E82F059DB}" srcOrd="0" destOrd="0" presId="urn:microsoft.com/office/officeart/2005/8/layout/hierarchy4"/>
    <dgm:cxn modelId="{9A010DD7-E636-4BC2-8115-80B29D4098A8}" srcId="{5F0924BE-94FE-4501-A094-B58841815520}" destId="{24903222-0529-43A3-B008-F1618A6B4536}" srcOrd="0" destOrd="0" parTransId="{FEFC92C6-7172-4A7C-8912-0676C2CFD0B6}" sibTransId="{8887570B-8EFF-4F0C-A30D-3AD3B9C318DA}"/>
    <dgm:cxn modelId="{2C178ADB-5427-4D31-9920-661B327A1462}" type="presOf" srcId="{94523633-19FB-482F-8F4D-3F71E0705F86}" destId="{B7F29F20-6D8E-43CF-A9F0-555836DE59B0}" srcOrd="0" destOrd="0" presId="urn:microsoft.com/office/officeart/2005/8/layout/hierarchy4"/>
    <dgm:cxn modelId="{91EBB5DC-5F5D-4F2E-8289-BE908B210D19}" srcId="{1CB5E594-8768-42A4-8664-21195A278FF5}" destId="{F6D56B29-7165-45DB-8B84-EA91C25C7954}" srcOrd="3" destOrd="0" parTransId="{272CAC78-8D4E-4EC7-835D-600C5FDA226E}" sibTransId="{C60F3D47-1926-4A43-8E68-72796F62146F}"/>
    <dgm:cxn modelId="{0003D0DC-99E5-49C0-BD45-D4A05DC762DF}" type="presOf" srcId="{FB55F470-6BD3-448D-B314-FD06083244D6}" destId="{B924C378-BAD5-4001-8B9A-2774A09F831D}" srcOrd="0" destOrd="0" presId="urn:microsoft.com/office/officeart/2005/8/layout/hierarchy4"/>
    <dgm:cxn modelId="{CA082CE8-4E49-40F1-A4ED-C595748EE59E}" srcId="{73C18EC8-227F-45AD-A79E-FC430BD6128A}" destId="{E064DDB8-C66D-43BF-9425-26A12A6FA42C}" srcOrd="1" destOrd="0" parTransId="{24AB93D8-CE2C-48EC-A62F-757EA4537289}" sibTransId="{DE385A90-12E8-4A5D-AB9F-7AB108611C86}"/>
    <dgm:cxn modelId="{6DC2A1E8-4609-4E25-A201-C531551EBA50}" type="presOf" srcId="{16C654FC-DC75-4373-BD15-1719CD010BFE}" destId="{CE13F205-7309-470F-9204-95F33BC011EF}" srcOrd="0" destOrd="0" presId="urn:microsoft.com/office/officeart/2005/8/layout/hierarchy4"/>
    <dgm:cxn modelId="{774AFAEC-0296-4C72-B3A0-D1B17D822BC5}" srcId="{0A9722BC-C6D4-4B9C-AD8D-BF394C520369}" destId="{349C79F2-8F91-4858-AACA-AAB4062F7171}" srcOrd="0" destOrd="0" parTransId="{798D780A-F3CB-42F4-A109-B34CB72931D9}" sibTransId="{33E0597B-0164-40FA-B167-FF19EA32D306}"/>
    <dgm:cxn modelId="{A6BEACED-2C75-4E39-ADDA-D9F02E8148D9}" type="presOf" srcId="{EDCD92F3-28F0-4326-BF08-9AF825EBAF6F}" destId="{DB0A6915-0DD6-4C02-B405-A53B1EF12532}" srcOrd="0" destOrd="0" presId="urn:microsoft.com/office/officeart/2005/8/layout/hierarchy4"/>
    <dgm:cxn modelId="{7316DAED-112C-4E3D-9687-24113D0E59D7}" type="presOf" srcId="{3DE00BB3-D358-4A7C-9319-E185A60CEC57}" destId="{D6EB1BEB-7BA9-4287-AEFE-89FD004259C8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07820EF4-2898-4BA5-9E25-15A552EB09D2}" srcId="{CE3DEECF-B7BF-4F87-9213-B7309353D22C}" destId="{A9C92484-197D-4890-B037-9C744673DF32}" srcOrd="2" destOrd="0" parTransId="{BC1A446B-84B9-4B54-86B8-AE56E8208E97}" sibTransId="{E7F2ECF3-14BB-4B36-ABE5-F36E3AEA1295}"/>
    <dgm:cxn modelId="{EDB381F4-4064-4F9A-B6D5-6512CB5B8303}" srcId="{E064DDB8-C66D-43BF-9425-26A12A6FA42C}" destId="{75011CE8-2CFE-4248-B932-6E93AC522799}" srcOrd="1" destOrd="0" parTransId="{9EC75D6D-A17F-4522-B9DF-45C214EF50ED}" sibTransId="{28700203-69E1-4C93-933A-D01EFE70C9A1}"/>
    <dgm:cxn modelId="{AEBF32FC-C26B-4EF8-9633-9D388E511526}" type="presOf" srcId="{AC135390-B5B6-460A-AC17-DE6F79345623}" destId="{5784CA5B-BD02-4FA9-977E-403087490D18}" srcOrd="0" destOrd="0" presId="urn:microsoft.com/office/officeart/2005/8/layout/hierarchy4"/>
    <dgm:cxn modelId="{F07080FC-DF12-4E45-9396-E3048868844C}" type="presOf" srcId="{A9C92484-197D-4890-B037-9C744673DF32}" destId="{6C282247-B1E1-4824-943C-DA22D85B1D13}" srcOrd="0" destOrd="0" presId="urn:microsoft.com/office/officeart/2005/8/layout/hierarchy4"/>
    <dgm:cxn modelId="{CF11F2FE-3BFD-4C5A-9365-34549A1D9521}" srcId="{10081C18-9348-4800-BA00-6776CAD9F3FC}" destId="{1CB5E594-8768-42A4-8664-21195A278FF5}" srcOrd="0" destOrd="0" parTransId="{74C94EA1-33D7-4889-8338-AA5E96EEC52A}" sibTransId="{CB9A614D-4CD6-4912-8F51-6B27D1BD1F19}"/>
    <dgm:cxn modelId="{D32377FF-A83F-4147-80D9-B7E0F748F2B3}" srcId="{2BCD6153-F0B9-43FA-83B5-A5953572C553}" destId="{3DE00BB3-D358-4A7C-9319-E185A60CEC57}" srcOrd="1" destOrd="0" parTransId="{BD3F33E4-39F2-4A2B-B754-917ACEBF31B4}" sibTransId="{D4F078C9-16FE-4748-9671-B0E6EF625F57}"/>
    <dgm:cxn modelId="{00DB063D-14CA-4B6C-A48E-EE215AA715A6}" type="presParOf" srcId="{17E6C104-00BE-4E62-A74D-EAE7450E593F}" destId="{D41F6E44-6635-4618-AACC-DCF086290116}" srcOrd="0" destOrd="0" presId="urn:microsoft.com/office/officeart/2005/8/layout/hierarchy4"/>
    <dgm:cxn modelId="{A2C6DC8C-9693-46CA-949F-8DE660F961D1}" type="presParOf" srcId="{D41F6E44-6635-4618-AACC-DCF086290116}" destId="{651E7FDE-B287-4FDE-B637-27B0EFF1FA8D}" srcOrd="0" destOrd="0" presId="urn:microsoft.com/office/officeart/2005/8/layout/hierarchy4"/>
    <dgm:cxn modelId="{D5F935AC-358E-469C-B67E-9DDCBA7A9BD9}" type="presParOf" srcId="{D41F6E44-6635-4618-AACC-DCF086290116}" destId="{9C2E2020-733E-4E35-93BC-26D053E57BB9}" srcOrd="1" destOrd="0" presId="urn:microsoft.com/office/officeart/2005/8/layout/hierarchy4"/>
    <dgm:cxn modelId="{A5F4A505-1119-49BD-90C7-07934992CA68}" type="presParOf" srcId="{D41F6E44-6635-4618-AACC-DCF086290116}" destId="{97C66493-4616-47C4-BAFD-2FEDA64B14BB}" srcOrd="2" destOrd="0" presId="urn:microsoft.com/office/officeart/2005/8/layout/hierarchy4"/>
    <dgm:cxn modelId="{655A2A40-24B1-400B-90C0-06268AE87321}" type="presParOf" srcId="{97C66493-4616-47C4-BAFD-2FEDA64B14BB}" destId="{DFE6DEB5-D895-4B18-8AD7-DFBC54F2A80A}" srcOrd="0" destOrd="0" presId="urn:microsoft.com/office/officeart/2005/8/layout/hierarchy4"/>
    <dgm:cxn modelId="{4C284FDC-7808-4D68-A847-FF3BCD2A7EEC}" type="presParOf" srcId="{DFE6DEB5-D895-4B18-8AD7-DFBC54F2A80A}" destId="{2AA770C4-87A6-4180-B57E-4685341002A6}" srcOrd="0" destOrd="0" presId="urn:microsoft.com/office/officeart/2005/8/layout/hierarchy4"/>
    <dgm:cxn modelId="{59324C49-0B63-4A67-97EC-239B8B610CD4}" type="presParOf" srcId="{DFE6DEB5-D895-4B18-8AD7-DFBC54F2A80A}" destId="{39E4A9D7-AE80-498B-8729-86AF4BFE35BC}" srcOrd="1" destOrd="0" presId="urn:microsoft.com/office/officeart/2005/8/layout/hierarchy4"/>
    <dgm:cxn modelId="{13E0B515-EC2A-4956-9FA6-4AF0B02711D4}" type="presParOf" srcId="{DFE6DEB5-D895-4B18-8AD7-DFBC54F2A80A}" destId="{81ECFCAF-7330-44E3-BFAC-186AFAD3D3F0}" srcOrd="2" destOrd="0" presId="urn:microsoft.com/office/officeart/2005/8/layout/hierarchy4"/>
    <dgm:cxn modelId="{2EA3266F-984A-42CE-8368-BE89352EC62D}" type="presParOf" srcId="{81ECFCAF-7330-44E3-BFAC-186AFAD3D3F0}" destId="{F585654A-BD2A-415C-A950-3B38218ECA3C}" srcOrd="0" destOrd="0" presId="urn:microsoft.com/office/officeart/2005/8/layout/hierarchy4"/>
    <dgm:cxn modelId="{C692285C-31F3-44C3-A69D-8B9EB29CC43C}" type="presParOf" srcId="{F585654A-BD2A-415C-A950-3B38218ECA3C}" destId="{A8AEC9CB-6A42-4AD9-B174-0DBE862915B4}" srcOrd="0" destOrd="0" presId="urn:microsoft.com/office/officeart/2005/8/layout/hierarchy4"/>
    <dgm:cxn modelId="{0C366BD2-CB9A-4E67-B00F-BCA7CBCB34FF}" type="presParOf" srcId="{F585654A-BD2A-415C-A950-3B38218ECA3C}" destId="{5B97ECA4-E378-4B9B-B020-13FBF0DC7102}" srcOrd="1" destOrd="0" presId="urn:microsoft.com/office/officeart/2005/8/layout/hierarchy4"/>
    <dgm:cxn modelId="{60757B3F-6898-4D90-8829-42B67515BD39}" type="presParOf" srcId="{F585654A-BD2A-415C-A950-3B38218ECA3C}" destId="{722BB8C3-5507-4691-9617-33A5DE890EF7}" srcOrd="2" destOrd="0" presId="urn:microsoft.com/office/officeart/2005/8/layout/hierarchy4"/>
    <dgm:cxn modelId="{B5131807-21B7-4F9F-B419-993E0BA0CBDB}" type="presParOf" srcId="{722BB8C3-5507-4691-9617-33A5DE890EF7}" destId="{B8A834C1-9986-4598-A40E-B6047603DE6D}" srcOrd="0" destOrd="0" presId="urn:microsoft.com/office/officeart/2005/8/layout/hierarchy4"/>
    <dgm:cxn modelId="{61CAE26A-8372-4095-947E-5ED21CBE5D2C}" type="presParOf" srcId="{B8A834C1-9986-4598-A40E-B6047603DE6D}" destId="{77A8B630-7AD1-4BEA-A2F6-A3F5F94F30A4}" srcOrd="0" destOrd="0" presId="urn:microsoft.com/office/officeart/2005/8/layout/hierarchy4"/>
    <dgm:cxn modelId="{35B369B9-8268-4107-AE84-E6EE49911244}" type="presParOf" srcId="{B8A834C1-9986-4598-A40E-B6047603DE6D}" destId="{05188DE7-EB65-4690-A31C-A873F788853B}" srcOrd="1" destOrd="0" presId="urn:microsoft.com/office/officeart/2005/8/layout/hierarchy4"/>
    <dgm:cxn modelId="{8DC48FA8-F4DB-46A6-8ACF-BF1DF432B25F}" type="presParOf" srcId="{722BB8C3-5507-4691-9617-33A5DE890EF7}" destId="{7A591523-C68B-4831-89E5-E4BED8FFB510}" srcOrd="1" destOrd="0" presId="urn:microsoft.com/office/officeart/2005/8/layout/hierarchy4"/>
    <dgm:cxn modelId="{A862FDEE-8BB5-469D-823A-A5D8C974A72A}" type="presParOf" srcId="{722BB8C3-5507-4691-9617-33A5DE890EF7}" destId="{7C894224-E49D-4CC6-AF28-B574D084A34C}" srcOrd="2" destOrd="0" presId="urn:microsoft.com/office/officeart/2005/8/layout/hierarchy4"/>
    <dgm:cxn modelId="{133917F0-4D2D-4E83-96FD-DA830815D352}" type="presParOf" srcId="{7C894224-E49D-4CC6-AF28-B574D084A34C}" destId="{4F820BD5-6203-4767-8E58-9C6B71D1BBB1}" srcOrd="0" destOrd="0" presId="urn:microsoft.com/office/officeart/2005/8/layout/hierarchy4"/>
    <dgm:cxn modelId="{C78469FA-9A74-4193-ACAA-EA920CE83CC0}" type="presParOf" srcId="{7C894224-E49D-4CC6-AF28-B574D084A34C}" destId="{26763CAE-73BD-493E-8127-B15052092BA0}" srcOrd="1" destOrd="0" presId="urn:microsoft.com/office/officeart/2005/8/layout/hierarchy4"/>
    <dgm:cxn modelId="{18AAD79D-A65E-44FA-BEBD-9560FD10B8EF}" type="presParOf" srcId="{722BB8C3-5507-4691-9617-33A5DE890EF7}" destId="{56810A9B-4DFE-4207-912C-39D2324335CB}" srcOrd="3" destOrd="0" presId="urn:microsoft.com/office/officeart/2005/8/layout/hierarchy4"/>
    <dgm:cxn modelId="{AF258518-1F3F-4EE8-95FD-8D4624D4E086}" type="presParOf" srcId="{722BB8C3-5507-4691-9617-33A5DE890EF7}" destId="{E44E314C-9030-41A1-A4C0-E71E98981564}" srcOrd="4" destOrd="0" presId="urn:microsoft.com/office/officeart/2005/8/layout/hierarchy4"/>
    <dgm:cxn modelId="{9425084B-21DB-4727-B45E-12F9F77159DB}" type="presParOf" srcId="{E44E314C-9030-41A1-A4C0-E71E98981564}" destId="{8D1AA065-5476-45AF-8CC5-75FA52CCB40F}" srcOrd="0" destOrd="0" presId="urn:microsoft.com/office/officeart/2005/8/layout/hierarchy4"/>
    <dgm:cxn modelId="{6E2A2F43-9FED-44DE-9942-E360B668F173}" type="presParOf" srcId="{E44E314C-9030-41A1-A4C0-E71E98981564}" destId="{23CFFCE6-2645-4137-A039-330CD3A498CE}" srcOrd="1" destOrd="0" presId="urn:microsoft.com/office/officeart/2005/8/layout/hierarchy4"/>
    <dgm:cxn modelId="{332460CC-96A8-46E9-993E-559E6D73C435}" type="presParOf" srcId="{81ECFCAF-7330-44E3-BFAC-186AFAD3D3F0}" destId="{3339DAAE-E615-48AC-AFC6-E9ADEAF8E7C5}" srcOrd="1" destOrd="0" presId="urn:microsoft.com/office/officeart/2005/8/layout/hierarchy4"/>
    <dgm:cxn modelId="{8FE90846-B427-4A23-B4BD-D344F029CAB1}" type="presParOf" srcId="{81ECFCAF-7330-44E3-BFAC-186AFAD3D3F0}" destId="{3A118E18-B3F1-4943-A160-389BB1A49B60}" srcOrd="2" destOrd="0" presId="urn:microsoft.com/office/officeart/2005/8/layout/hierarchy4"/>
    <dgm:cxn modelId="{95E7C36B-B180-4CE6-9C4F-6670B58DA08A}" type="presParOf" srcId="{3A118E18-B3F1-4943-A160-389BB1A49B60}" destId="{B968DFD3-ECCE-4304-9ADD-261B073A8397}" srcOrd="0" destOrd="0" presId="urn:microsoft.com/office/officeart/2005/8/layout/hierarchy4"/>
    <dgm:cxn modelId="{80493FC5-6696-4557-823F-11BFC4FFAD44}" type="presParOf" srcId="{3A118E18-B3F1-4943-A160-389BB1A49B60}" destId="{EEEFDB4F-BB99-4151-847C-B931CFB7A122}" srcOrd="1" destOrd="0" presId="urn:microsoft.com/office/officeart/2005/8/layout/hierarchy4"/>
    <dgm:cxn modelId="{3BC941AA-6890-4C15-B986-130E103C9CEB}" type="presParOf" srcId="{3A118E18-B3F1-4943-A160-389BB1A49B60}" destId="{7A56BA29-2879-4B91-AFF5-5FA66D8DEA06}" srcOrd="2" destOrd="0" presId="urn:microsoft.com/office/officeart/2005/8/layout/hierarchy4"/>
    <dgm:cxn modelId="{089FB302-EEB7-4992-9A4D-0F0F393454C8}" type="presParOf" srcId="{7A56BA29-2879-4B91-AFF5-5FA66D8DEA06}" destId="{A8D787DA-F2A1-4410-8B20-03F4BE512B89}" srcOrd="0" destOrd="0" presId="urn:microsoft.com/office/officeart/2005/8/layout/hierarchy4"/>
    <dgm:cxn modelId="{498F82E1-BDA4-47D3-869A-0E551F98C2FD}" type="presParOf" srcId="{A8D787DA-F2A1-4410-8B20-03F4BE512B89}" destId="{2C5D7EFF-DF0D-4824-8A94-36CD8CB485D0}" srcOrd="0" destOrd="0" presId="urn:microsoft.com/office/officeart/2005/8/layout/hierarchy4"/>
    <dgm:cxn modelId="{57C3EC6C-0465-460D-BA49-636DA118B881}" type="presParOf" srcId="{A8D787DA-F2A1-4410-8B20-03F4BE512B89}" destId="{11F11C6D-1C85-4737-AFCB-ACFBA43CD791}" srcOrd="1" destOrd="0" presId="urn:microsoft.com/office/officeart/2005/8/layout/hierarchy4"/>
    <dgm:cxn modelId="{B5EBC184-5A93-4CF2-B595-EDB636F1FFBC}" type="presParOf" srcId="{7A56BA29-2879-4B91-AFF5-5FA66D8DEA06}" destId="{C421B7AA-FBF4-402D-8EFC-F272E5F31CAF}" srcOrd="1" destOrd="0" presId="urn:microsoft.com/office/officeart/2005/8/layout/hierarchy4"/>
    <dgm:cxn modelId="{07058197-F28F-4F55-A785-76460BBBCBA5}" type="presParOf" srcId="{7A56BA29-2879-4B91-AFF5-5FA66D8DEA06}" destId="{C23E379E-5252-46EE-B8A5-12904601C4FC}" srcOrd="2" destOrd="0" presId="urn:microsoft.com/office/officeart/2005/8/layout/hierarchy4"/>
    <dgm:cxn modelId="{434787F0-20AF-447E-9D96-D6B41F5FE454}" type="presParOf" srcId="{C23E379E-5252-46EE-B8A5-12904601C4FC}" destId="{34C9AEDF-02FD-4B22-A979-C9956B46A1E1}" srcOrd="0" destOrd="0" presId="urn:microsoft.com/office/officeart/2005/8/layout/hierarchy4"/>
    <dgm:cxn modelId="{43D78C01-8C07-462D-9035-8BF9B93B45A4}" type="presParOf" srcId="{C23E379E-5252-46EE-B8A5-12904601C4FC}" destId="{45AF08CD-783C-4B70-B7DD-EA3031234585}" srcOrd="1" destOrd="0" presId="urn:microsoft.com/office/officeart/2005/8/layout/hierarchy4"/>
    <dgm:cxn modelId="{D60B550B-0C33-4659-8A26-9C77F89B9EC1}" type="presParOf" srcId="{7A56BA29-2879-4B91-AFF5-5FA66D8DEA06}" destId="{CD43DBA6-A5C4-4626-9B19-AB5B2B056614}" srcOrd="3" destOrd="0" presId="urn:microsoft.com/office/officeart/2005/8/layout/hierarchy4"/>
    <dgm:cxn modelId="{0E26A96B-F1BC-49F0-B66C-4349627D04D4}" type="presParOf" srcId="{7A56BA29-2879-4B91-AFF5-5FA66D8DEA06}" destId="{7EFF44DD-80A7-4189-9300-B3FFAB3F292E}" srcOrd="4" destOrd="0" presId="urn:microsoft.com/office/officeart/2005/8/layout/hierarchy4"/>
    <dgm:cxn modelId="{DB9FFED0-0ADC-4B6C-ACF8-4DEAB3A01842}" type="presParOf" srcId="{7EFF44DD-80A7-4189-9300-B3FFAB3F292E}" destId="{77B34FAF-9F88-4648-85C2-176466303190}" srcOrd="0" destOrd="0" presId="urn:microsoft.com/office/officeart/2005/8/layout/hierarchy4"/>
    <dgm:cxn modelId="{2EF12E4A-CD84-474D-989E-BAB8EA3907FD}" type="presParOf" srcId="{7EFF44DD-80A7-4189-9300-B3FFAB3F292E}" destId="{A5539176-3C33-46FF-84D7-D5C5DF3F2601}" srcOrd="1" destOrd="0" presId="urn:microsoft.com/office/officeart/2005/8/layout/hierarchy4"/>
    <dgm:cxn modelId="{2E99EDAE-B962-4C02-BDC9-A03E13ED8A84}" type="presParOf" srcId="{81ECFCAF-7330-44E3-BFAC-186AFAD3D3F0}" destId="{C134F077-43C5-46C0-89C4-1A4A42833051}" srcOrd="3" destOrd="0" presId="urn:microsoft.com/office/officeart/2005/8/layout/hierarchy4"/>
    <dgm:cxn modelId="{12C30240-E5BE-42A1-B3F4-B08C43C777E3}" type="presParOf" srcId="{81ECFCAF-7330-44E3-BFAC-186AFAD3D3F0}" destId="{4A989440-4704-4C9D-B2A1-5A804D74724B}" srcOrd="4" destOrd="0" presId="urn:microsoft.com/office/officeart/2005/8/layout/hierarchy4"/>
    <dgm:cxn modelId="{1C151CC6-945B-4BF9-8850-0AA94D9B459B}" type="presParOf" srcId="{4A989440-4704-4C9D-B2A1-5A804D74724B}" destId="{BD99D87C-D3B0-429F-A0EF-C9A678348CCB}" srcOrd="0" destOrd="0" presId="urn:microsoft.com/office/officeart/2005/8/layout/hierarchy4"/>
    <dgm:cxn modelId="{CAF71409-D9C8-45BB-A882-88127EA22471}" type="presParOf" srcId="{4A989440-4704-4C9D-B2A1-5A804D74724B}" destId="{7E86FA73-421B-40C5-8E0A-2F82B12A63DB}" srcOrd="1" destOrd="0" presId="urn:microsoft.com/office/officeart/2005/8/layout/hierarchy4"/>
    <dgm:cxn modelId="{DBD7BAE5-9508-4199-B3CF-028382CD82A9}" type="presParOf" srcId="{4A989440-4704-4C9D-B2A1-5A804D74724B}" destId="{5F4C34C3-1FB5-4DCD-AC2B-BD4E7C8294D0}" srcOrd="2" destOrd="0" presId="urn:microsoft.com/office/officeart/2005/8/layout/hierarchy4"/>
    <dgm:cxn modelId="{B464CE6B-4E67-448A-9816-82042EADBC15}" type="presParOf" srcId="{5F4C34C3-1FB5-4DCD-AC2B-BD4E7C8294D0}" destId="{386A6677-46D6-4024-95E5-B4A600E75A06}" srcOrd="0" destOrd="0" presId="urn:microsoft.com/office/officeart/2005/8/layout/hierarchy4"/>
    <dgm:cxn modelId="{458A99D6-FE2A-42E5-AF94-8F4CAC609CF2}" type="presParOf" srcId="{386A6677-46D6-4024-95E5-B4A600E75A06}" destId="{0C7060FE-2709-4CC9-8F5D-C4F006C40B18}" srcOrd="0" destOrd="0" presId="urn:microsoft.com/office/officeart/2005/8/layout/hierarchy4"/>
    <dgm:cxn modelId="{DC18243F-80CD-4466-86E1-CDC7081BE2CC}" type="presParOf" srcId="{386A6677-46D6-4024-95E5-B4A600E75A06}" destId="{696FB1B2-2FFE-4BA7-9E3E-127C3928EA52}" srcOrd="1" destOrd="0" presId="urn:microsoft.com/office/officeart/2005/8/layout/hierarchy4"/>
    <dgm:cxn modelId="{A07F89CE-9AC3-4C97-B3EC-F8915D068C73}" type="presParOf" srcId="{386A6677-46D6-4024-95E5-B4A600E75A06}" destId="{182CFC32-FFF2-42B7-B5B5-90EFB1917E7F}" srcOrd="2" destOrd="0" presId="urn:microsoft.com/office/officeart/2005/8/layout/hierarchy4"/>
    <dgm:cxn modelId="{DC1C5E57-7660-43D1-A60A-6BF296A8C06A}" type="presParOf" srcId="{182CFC32-FFF2-42B7-B5B5-90EFB1917E7F}" destId="{A2CD4A9B-6878-4496-8B97-E7DF5FFFC6AD}" srcOrd="0" destOrd="0" presId="urn:microsoft.com/office/officeart/2005/8/layout/hierarchy4"/>
    <dgm:cxn modelId="{BF63A2D4-299D-46DC-B4F1-3DC07124CB68}" type="presParOf" srcId="{A2CD4A9B-6878-4496-8B97-E7DF5FFFC6AD}" destId="{B72BE735-6283-44F0-875B-038E56600F2C}" srcOrd="0" destOrd="0" presId="urn:microsoft.com/office/officeart/2005/8/layout/hierarchy4"/>
    <dgm:cxn modelId="{70808F8A-9E69-41B9-95FD-7B8169D46A92}" type="presParOf" srcId="{A2CD4A9B-6878-4496-8B97-E7DF5FFFC6AD}" destId="{5594E19B-3754-4A66-B6D0-CC66F043489A}" srcOrd="1" destOrd="0" presId="urn:microsoft.com/office/officeart/2005/8/layout/hierarchy4"/>
    <dgm:cxn modelId="{1CFB0813-8C87-4B9C-B937-37BB1EE10E10}" type="presParOf" srcId="{182CFC32-FFF2-42B7-B5B5-90EFB1917E7F}" destId="{D1F38480-2ED7-45F2-9F7B-901307BB0FFD}" srcOrd="1" destOrd="0" presId="urn:microsoft.com/office/officeart/2005/8/layout/hierarchy4"/>
    <dgm:cxn modelId="{5CD10476-4114-4F56-84EE-7BE07535711B}" type="presParOf" srcId="{182CFC32-FFF2-42B7-B5B5-90EFB1917E7F}" destId="{C47E80AB-2E2B-46F9-B889-27DB7B580CD1}" srcOrd="2" destOrd="0" presId="urn:microsoft.com/office/officeart/2005/8/layout/hierarchy4"/>
    <dgm:cxn modelId="{52295DD4-4A1C-4002-86ED-AA34C33BCEC4}" type="presParOf" srcId="{C47E80AB-2E2B-46F9-B889-27DB7B580CD1}" destId="{FA4079B5-B252-45E8-836B-5EED7E9A3C40}" srcOrd="0" destOrd="0" presId="urn:microsoft.com/office/officeart/2005/8/layout/hierarchy4"/>
    <dgm:cxn modelId="{38F05592-7DBE-494F-9973-9CC845F42C24}" type="presParOf" srcId="{C47E80AB-2E2B-46F9-B889-27DB7B580CD1}" destId="{6EB35F96-14F7-49E6-8BD7-544A75B3B489}" srcOrd="1" destOrd="0" presId="urn:microsoft.com/office/officeart/2005/8/layout/hierarchy4"/>
    <dgm:cxn modelId="{310C5972-A487-4012-9392-CD47013EB5F5}" type="presParOf" srcId="{5F4C34C3-1FB5-4DCD-AC2B-BD4E7C8294D0}" destId="{05B068DA-3AB1-4A40-9C86-37B783661B2A}" srcOrd="1" destOrd="0" presId="urn:microsoft.com/office/officeart/2005/8/layout/hierarchy4"/>
    <dgm:cxn modelId="{64D4DE2B-2ED1-4EC6-891E-E9052E97E2DE}" type="presParOf" srcId="{5F4C34C3-1FB5-4DCD-AC2B-BD4E7C8294D0}" destId="{90688590-EA75-4D96-B4B6-4D25091690E1}" srcOrd="2" destOrd="0" presId="urn:microsoft.com/office/officeart/2005/8/layout/hierarchy4"/>
    <dgm:cxn modelId="{D4C95684-D76E-4B67-AB3A-63DA96816BC1}" type="presParOf" srcId="{90688590-EA75-4D96-B4B6-4D25091690E1}" destId="{B7F29F20-6D8E-43CF-A9F0-555836DE59B0}" srcOrd="0" destOrd="0" presId="urn:microsoft.com/office/officeart/2005/8/layout/hierarchy4"/>
    <dgm:cxn modelId="{9F7A15B4-D678-457D-8EDF-24F3DCC1F16B}" type="presParOf" srcId="{90688590-EA75-4D96-B4B6-4D25091690E1}" destId="{0372335A-A8C0-40E7-A6D5-1D93F87317A6}" srcOrd="1" destOrd="0" presId="urn:microsoft.com/office/officeart/2005/8/layout/hierarchy4"/>
    <dgm:cxn modelId="{76362733-FC5F-4BF2-9C00-CDE9ADF3C46A}" type="presParOf" srcId="{97C66493-4616-47C4-BAFD-2FEDA64B14BB}" destId="{E983FEF6-50BA-4A2E-9147-349683C5ADEB}" srcOrd="1" destOrd="0" presId="urn:microsoft.com/office/officeart/2005/8/layout/hierarchy4"/>
    <dgm:cxn modelId="{14F0843E-7097-4C5B-8EC3-6BD6320FDCB9}" type="presParOf" srcId="{97C66493-4616-47C4-BAFD-2FEDA64B14BB}" destId="{7E1785C7-8BD1-44BD-9CCA-71BDF46FD695}" srcOrd="2" destOrd="0" presId="urn:microsoft.com/office/officeart/2005/8/layout/hierarchy4"/>
    <dgm:cxn modelId="{159ABBB6-A0EB-4570-8B6B-CA4D8C0A9109}" type="presParOf" srcId="{7E1785C7-8BD1-44BD-9CCA-71BDF46FD695}" destId="{0985DD11-ADD3-4991-BD5C-3969C68972E0}" srcOrd="0" destOrd="0" presId="urn:microsoft.com/office/officeart/2005/8/layout/hierarchy4"/>
    <dgm:cxn modelId="{A9AC6B5D-0D0D-4C93-B120-EB074AFA6254}" type="presParOf" srcId="{7E1785C7-8BD1-44BD-9CCA-71BDF46FD695}" destId="{20D2449D-81C5-47AE-AAD3-12A379B64679}" srcOrd="1" destOrd="0" presId="urn:microsoft.com/office/officeart/2005/8/layout/hierarchy4"/>
    <dgm:cxn modelId="{F9C5F9CA-2B9F-4C20-820D-90D267E16528}" type="presParOf" srcId="{7E1785C7-8BD1-44BD-9CCA-71BDF46FD695}" destId="{D9A87DF6-49D7-46CE-82F7-7DB4CF05F6B6}" srcOrd="2" destOrd="0" presId="urn:microsoft.com/office/officeart/2005/8/layout/hierarchy4"/>
    <dgm:cxn modelId="{D30A5665-0B99-41BD-8ADB-3A356B67A5FD}" type="presParOf" srcId="{D9A87DF6-49D7-46CE-82F7-7DB4CF05F6B6}" destId="{3E07B440-76E3-44A4-9771-BA7800C79373}" srcOrd="0" destOrd="0" presId="urn:microsoft.com/office/officeart/2005/8/layout/hierarchy4"/>
    <dgm:cxn modelId="{EEE285A7-4E14-41B7-94DC-730A3A138898}" type="presParOf" srcId="{3E07B440-76E3-44A4-9771-BA7800C79373}" destId="{E9B55655-42CA-4E87-8A9E-D2AE6C715A85}" srcOrd="0" destOrd="0" presId="urn:microsoft.com/office/officeart/2005/8/layout/hierarchy4"/>
    <dgm:cxn modelId="{133ACE2D-440B-44F4-BA19-063A1F247439}" type="presParOf" srcId="{3E07B440-76E3-44A4-9771-BA7800C79373}" destId="{C679FECD-5861-4310-BBB1-2A20FAEE656F}" srcOrd="1" destOrd="0" presId="urn:microsoft.com/office/officeart/2005/8/layout/hierarchy4"/>
    <dgm:cxn modelId="{CC6814C7-12F3-4637-BB78-105D238DE66D}" type="presParOf" srcId="{3E07B440-76E3-44A4-9771-BA7800C79373}" destId="{5B0F4CC4-7075-4894-8C82-50D26E6527F1}" srcOrd="2" destOrd="0" presId="urn:microsoft.com/office/officeart/2005/8/layout/hierarchy4"/>
    <dgm:cxn modelId="{34766600-A835-425B-A15F-DD64BAE2FBC8}" type="presParOf" srcId="{5B0F4CC4-7075-4894-8C82-50D26E6527F1}" destId="{AABE00B6-353F-4F66-A8E8-8E4DC4DEA095}" srcOrd="0" destOrd="0" presId="urn:microsoft.com/office/officeart/2005/8/layout/hierarchy4"/>
    <dgm:cxn modelId="{8400F9CE-E811-4713-BBEC-CD8B3971FCC4}" type="presParOf" srcId="{AABE00B6-353F-4F66-A8E8-8E4DC4DEA095}" destId="{FACD4131-56BE-4205-A75B-6F4E82F059DB}" srcOrd="0" destOrd="0" presId="urn:microsoft.com/office/officeart/2005/8/layout/hierarchy4"/>
    <dgm:cxn modelId="{8CC72F21-2F73-4C2F-A634-485EA31744DA}" type="presParOf" srcId="{AABE00B6-353F-4F66-A8E8-8E4DC4DEA095}" destId="{A57990B1-0F79-4142-B715-8BA988B11784}" srcOrd="1" destOrd="0" presId="urn:microsoft.com/office/officeart/2005/8/layout/hierarchy4"/>
    <dgm:cxn modelId="{42537D73-E99D-42F9-91E9-CEE9F951F013}" type="presParOf" srcId="{5B0F4CC4-7075-4894-8C82-50D26E6527F1}" destId="{07624CB9-35F5-46D1-8F8A-820C40B05812}" srcOrd="1" destOrd="0" presId="urn:microsoft.com/office/officeart/2005/8/layout/hierarchy4"/>
    <dgm:cxn modelId="{BA6878D2-583E-4B1D-93C0-1C03A5AB2094}" type="presParOf" srcId="{5B0F4CC4-7075-4894-8C82-50D26E6527F1}" destId="{3F1CD5D2-990A-4F26-8076-59E53AE5F734}" srcOrd="2" destOrd="0" presId="urn:microsoft.com/office/officeart/2005/8/layout/hierarchy4"/>
    <dgm:cxn modelId="{9AA9B71E-C907-49C7-A352-E6B408976ACB}" type="presParOf" srcId="{3F1CD5D2-990A-4F26-8076-59E53AE5F734}" destId="{2EF1DD2C-DEB8-49AD-8FF4-BD988CB84B31}" srcOrd="0" destOrd="0" presId="urn:microsoft.com/office/officeart/2005/8/layout/hierarchy4"/>
    <dgm:cxn modelId="{58A459E5-4BAE-484E-96DE-AE68D42AB2C2}" type="presParOf" srcId="{3F1CD5D2-990A-4F26-8076-59E53AE5F734}" destId="{ECA74E18-0E42-4177-BD15-95F74F35DEA9}" srcOrd="1" destOrd="0" presId="urn:microsoft.com/office/officeart/2005/8/layout/hierarchy4"/>
    <dgm:cxn modelId="{D9E7A62B-C198-4542-95A6-7D2980075ABE}" type="presParOf" srcId="{D9A87DF6-49D7-46CE-82F7-7DB4CF05F6B6}" destId="{4012282E-A790-49D2-8C47-8E5AAA6ED1E6}" srcOrd="1" destOrd="0" presId="urn:microsoft.com/office/officeart/2005/8/layout/hierarchy4"/>
    <dgm:cxn modelId="{FF3C39F5-5DF5-4205-9920-44F5DBEF3A60}" type="presParOf" srcId="{D9A87DF6-49D7-46CE-82F7-7DB4CF05F6B6}" destId="{982907CE-2F04-4017-A9CA-647DD3525083}" srcOrd="2" destOrd="0" presId="urn:microsoft.com/office/officeart/2005/8/layout/hierarchy4"/>
    <dgm:cxn modelId="{8C827FE1-22E9-42BB-8167-DFCC64F5B15B}" type="presParOf" srcId="{982907CE-2F04-4017-A9CA-647DD3525083}" destId="{CEB7DFE3-E729-40F7-B8A5-55714A03EB0A}" srcOrd="0" destOrd="0" presId="urn:microsoft.com/office/officeart/2005/8/layout/hierarchy4"/>
    <dgm:cxn modelId="{DD17839B-D23F-4155-A2CB-FEE27D599717}" type="presParOf" srcId="{982907CE-2F04-4017-A9CA-647DD3525083}" destId="{160E2E43-C211-4B5B-8FFC-DE6480AE5D8F}" srcOrd="1" destOrd="0" presId="urn:microsoft.com/office/officeart/2005/8/layout/hierarchy4"/>
    <dgm:cxn modelId="{47DAEBAF-17E8-4998-8020-5444959ECB49}" type="presParOf" srcId="{982907CE-2F04-4017-A9CA-647DD3525083}" destId="{09EB83FA-4084-4DE5-B757-157649D13ACD}" srcOrd="2" destOrd="0" presId="urn:microsoft.com/office/officeart/2005/8/layout/hierarchy4"/>
    <dgm:cxn modelId="{47B84141-5975-425C-B05D-2915C4E0D627}" type="presParOf" srcId="{09EB83FA-4084-4DE5-B757-157649D13ACD}" destId="{73F6DFF1-6374-4214-952E-243414A8E034}" srcOrd="0" destOrd="0" presId="urn:microsoft.com/office/officeart/2005/8/layout/hierarchy4"/>
    <dgm:cxn modelId="{7C5AA0F9-AF18-4DAD-A99C-449DA2621C12}" type="presParOf" srcId="{73F6DFF1-6374-4214-952E-243414A8E034}" destId="{E766575C-FEFD-4563-AC69-DEB931565802}" srcOrd="0" destOrd="0" presId="urn:microsoft.com/office/officeart/2005/8/layout/hierarchy4"/>
    <dgm:cxn modelId="{61C80604-FFDC-43D5-BBB3-2EF7D9383DCC}" type="presParOf" srcId="{73F6DFF1-6374-4214-952E-243414A8E034}" destId="{475AB83C-2B3E-47D2-A04B-877349B4BD7A}" srcOrd="1" destOrd="0" presId="urn:microsoft.com/office/officeart/2005/8/layout/hierarchy4"/>
    <dgm:cxn modelId="{5642CCB9-9569-4BAD-8471-0B38DAD20DBA}" type="presParOf" srcId="{73F6DFF1-6374-4214-952E-243414A8E034}" destId="{FA4BBDDB-BFAA-45ED-9952-A239F6A499F2}" srcOrd="2" destOrd="0" presId="urn:microsoft.com/office/officeart/2005/8/layout/hierarchy4"/>
    <dgm:cxn modelId="{7F3FCCC0-4E3E-4C93-99E1-752764F77AD7}" type="presParOf" srcId="{FA4BBDDB-BFAA-45ED-9952-A239F6A499F2}" destId="{7C5DB364-8EFA-44FF-B145-E5922FC767CE}" srcOrd="0" destOrd="0" presId="urn:microsoft.com/office/officeart/2005/8/layout/hierarchy4"/>
    <dgm:cxn modelId="{CA6F0236-5668-4EE2-8003-B97749424464}" type="presParOf" srcId="{7C5DB364-8EFA-44FF-B145-E5922FC767CE}" destId="{DDA634D1-39CD-4037-9B4B-B9E815BC401D}" srcOrd="0" destOrd="0" presId="urn:microsoft.com/office/officeart/2005/8/layout/hierarchy4"/>
    <dgm:cxn modelId="{C5F4A870-BA8B-40AF-A5B8-996724AF3F31}" type="presParOf" srcId="{7C5DB364-8EFA-44FF-B145-E5922FC767CE}" destId="{6B5285AE-ACD4-42C0-A392-89849E339956}" srcOrd="1" destOrd="0" presId="urn:microsoft.com/office/officeart/2005/8/layout/hierarchy4"/>
    <dgm:cxn modelId="{B95704D8-2BDA-4552-BBFB-C1D1A2EA6253}" type="presParOf" srcId="{FA4BBDDB-BFAA-45ED-9952-A239F6A499F2}" destId="{FBE32E73-5A1B-44B7-885A-4AFC7953148B}" srcOrd="1" destOrd="0" presId="urn:microsoft.com/office/officeart/2005/8/layout/hierarchy4"/>
    <dgm:cxn modelId="{A416729C-2091-4D0B-B14C-3C631485A053}" type="presParOf" srcId="{FA4BBDDB-BFAA-45ED-9952-A239F6A499F2}" destId="{4E8DA715-EF37-4FE0-BF73-B1BD5F9149BB}" srcOrd="2" destOrd="0" presId="urn:microsoft.com/office/officeart/2005/8/layout/hierarchy4"/>
    <dgm:cxn modelId="{F9283EB8-12B9-4C02-A5AF-84F3D005A2F6}" type="presParOf" srcId="{4E8DA715-EF37-4FE0-BF73-B1BD5F9149BB}" destId="{AA65249D-8916-4ADC-ABCA-500071CBE33C}" srcOrd="0" destOrd="0" presId="urn:microsoft.com/office/officeart/2005/8/layout/hierarchy4"/>
    <dgm:cxn modelId="{B077479B-7535-41FB-9437-EF255D0DBFF1}" type="presParOf" srcId="{4E8DA715-EF37-4FE0-BF73-B1BD5F9149BB}" destId="{27CBCB16-FDFF-4317-8F41-D7D1C35C8721}" srcOrd="1" destOrd="0" presId="urn:microsoft.com/office/officeart/2005/8/layout/hierarchy4"/>
    <dgm:cxn modelId="{571A4F4D-7C4F-47B8-B766-4ED3E6CD0F9C}" type="presParOf" srcId="{FA4BBDDB-BFAA-45ED-9952-A239F6A499F2}" destId="{77DA5280-FA94-45F7-A2FE-B5D5E755E429}" srcOrd="3" destOrd="0" presId="urn:microsoft.com/office/officeart/2005/8/layout/hierarchy4"/>
    <dgm:cxn modelId="{078313C5-C9E9-4321-ABE5-E8932E9855AD}" type="presParOf" srcId="{FA4BBDDB-BFAA-45ED-9952-A239F6A499F2}" destId="{1703295E-0FFE-4FC5-8214-4C46F8A62132}" srcOrd="4" destOrd="0" presId="urn:microsoft.com/office/officeart/2005/8/layout/hierarchy4"/>
    <dgm:cxn modelId="{89669C32-EC0C-4B32-8440-D70CF4F66E9C}" type="presParOf" srcId="{1703295E-0FFE-4FC5-8214-4C46F8A62132}" destId="{56C392AD-C028-4171-B08C-E2343591A5EF}" srcOrd="0" destOrd="0" presId="urn:microsoft.com/office/officeart/2005/8/layout/hierarchy4"/>
    <dgm:cxn modelId="{63F6CEEC-F95E-446D-BDFA-FC209D224D62}" type="presParOf" srcId="{1703295E-0FFE-4FC5-8214-4C46F8A62132}" destId="{181E81AF-8EDC-487B-A23B-1173ECB4126E}" srcOrd="1" destOrd="0" presId="urn:microsoft.com/office/officeart/2005/8/layout/hierarchy4"/>
    <dgm:cxn modelId="{6DB0886A-856E-4B56-9B1D-08B468226A91}" type="presParOf" srcId="{FA4BBDDB-BFAA-45ED-9952-A239F6A499F2}" destId="{8DCC33A1-563E-428A-A585-7FCEB0A49FF3}" srcOrd="5" destOrd="0" presId="urn:microsoft.com/office/officeart/2005/8/layout/hierarchy4"/>
    <dgm:cxn modelId="{BD12D6D1-A692-4872-BD5B-AD3C1C71AC24}" type="presParOf" srcId="{FA4BBDDB-BFAA-45ED-9952-A239F6A499F2}" destId="{C77166DA-7A04-4A58-BFD2-421C6AB4069B}" srcOrd="6" destOrd="0" presId="urn:microsoft.com/office/officeart/2005/8/layout/hierarchy4"/>
    <dgm:cxn modelId="{934838EE-4AF2-4E27-A0B0-26DAFD9ACCCA}" type="presParOf" srcId="{C77166DA-7A04-4A58-BFD2-421C6AB4069B}" destId="{EAEF94E3-C9A6-475A-9B2D-A9F60AA1450B}" srcOrd="0" destOrd="0" presId="urn:microsoft.com/office/officeart/2005/8/layout/hierarchy4"/>
    <dgm:cxn modelId="{67D3CC99-6448-4D4E-9CC9-FDAC47DC47E0}" type="presParOf" srcId="{C77166DA-7A04-4A58-BFD2-421C6AB4069B}" destId="{54EE8C3C-5090-445E-9BBB-F33AE29E1756}" srcOrd="1" destOrd="0" presId="urn:microsoft.com/office/officeart/2005/8/layout/hierarchy4"/>
    <dgm:cxn modelId="{CC215B55-849F-443C-A705-B340EB500A26}" type="presParOf" srcId="{FA4BBDDB-BFAA-45ED-9952-A239F6A499F2}" destId="{659966C2-941E-4EBB-A64C-C8FD5B60C601}" srcOrd="7" destOrd="0" presId="urn:microsoft.com/office/officeart/2005/8/layout/hierarchy4"/>
    <dgm:cxn modelId="{4F090C77-BCFE-4DBA-8D18-94BF9BECFFA0}" type="presParOf" srcId="{FA4BBDDB-BFAA-45ED-9952-A239F6A499F2}" destId="{8C46A414-9DFB-41B6-ACEA-EC23514837A8}" srcOrd="8" destOrd="0" presId="urn:microsoft.com/office/officeart/2005/8/layout/hierarchy4"/>
    <dgm:cxn modelId="{8ED60237-3FDC-432D-9204-E95F1A4D058C}" type="presParOf" srcId="{8C46A414-9DFB-41B6-ACEA-EC23514837A8}" destId="{88CFF8D6-15BF-4DA7-B3FD-2BAE3263C158}" srcOrd="0" destOrd="0" presId="urn:microsoft.com/office/officeart/2005/8/layout/hierarchy4"/>
    <dgm:cxn modelId="{74178046-0F1A-47DE-BC69-A68FDB0BD0CA}" type="presParOf" srcId="{8C46A414-9DFB-41B6-ACEA-EC23514837A8}" destId="{9F89402C-7CEF-441F-A994-5E7B556D17DD}" srcOrd="1" destOrd="0" presId="urn:microsoft.com/office/officeart/2005/8/layout/hierarchy4"/>
    <dgm:cxn modelId="{76C75E3C-4E75-49F0-89E6-D64530A7FA9F}" type="presParOf" srcId="{FA4BBDDB-BFAA-45ED-9952-A239F6A499F2}" destId="{8429736D-84BE-4E86-8509-675D08BF6125}" srcOrd="9" destOrd="0" presId="urn:microsoft.com/office/officeart/2005/8/layout/hierarchy4"/>
    <dgm:cxn modelId="{15061850-F271-4507-9448-4DDA644FF03B}" type="presParOf" srcId="{FA4BBDDB-BFAA-45ED-9952-A239F6A499F2}" destId="{E091BB0E-2815-4B5A-A6BA-8906E6180250}" srcOrd="10" destOrd="0" presId="urn:microsoft.com/office/officeart/2005/8/layout/hierarchy4"/>
    <dgm:cxn modelId="{762FA53C-A503-4845-A80A-A8517FEB1B2C}" type="presParOf" srcId="{E091BB0E-2815-4B5A-A6BA-8906E6180250}" destId="{F7B589D0-9140-4581-AE58-D5BCF62DC638}" srcOrd="0" destOrd="0" presId="urn:microsoft.com/office/officeart/2005/8/layout/hierarchy4"/>
    <dgm:cxn modelId="{E86B9815-2FB1-45CE-B09D-D8EFC6EC20D0}" type="presParOf" srcId="{E091BB0E-2815-4B5A-A6BA-8906E6180250}" destId="{D1565C4B-007D-4300-894F-537CFB1ACB73}" srcOrd="1" destOrd="0" presId="urn:microsoft.com/office/officeart/2005/8/layout/hierarchy4"/>
    <dgm:cxn modelId="{C86558CB-41DA-4F76-B347-32B5FD2DDA47}" type="presParOf" srcId="{FA4BBDDB-BFAA-45ED-9952-A239F6A499F2}" destId="{B0F2F013-E6C6-4FE5-B09E-7429CABB2218}" srcOrd="11" destOrd="0" presId="urn:microsoft.com/office/officeart/2005/8/layout/hierarchy4"/>
    <dgm:cxn modelId="{2481F38D-92A2-4B9D-8FD0-70AB190516F7}" type="presParOf" srcId="{FA4BBDDB-BFAA-45ED-9952-A239F6A499F2}" destId="{B2706F21-5E5E-454B-91F2-584A13D4453F}" srcOrd="12" destOrd="0" presId="urn:microsoft.com/office/officeart/2005/8/layout/hierarchy4"/>
    <dgm:cxn modelId="{F72B565C-210C-4188-8420-1D947C469D0C}" type="presParOf" srcId="{B2706F21-5E5E-454B-91F2-584A13D4453F}" destId="{DB2D4F67-EBAF-486B-8473-66F94CB4F793}" srcOrd="0" destOrd="0" presId="urn:microsoft.com/office/officeart/2005/8/layout/hierarchy4"/>
    <dgm:cxn modelId="{294C57FC-2364-49CB-BADE-266B4B994A12}" type="presParOf" srcId="{B2706F21-5E5E-454B-91F2-584A13D4453F}" destId="{E26C1104-626D-4ACC-A651-812D285A3386}" srcOrd="1" destOrd="0" presId="urn:microsoft.com/office/officeart/2005/8/layout/hierarchy4"/>
    <dgm:cxn modelId="{C47E1C2A-999B-495A-98CB-5AD4010E7553}" type="presParOf" srcId="{09EB83FA-4084-4DE5-B757-157649D13ACD}" destId="{6F7117A6-84B3-424C-9422-FB77AA04CEB2}" srcOrd="1" destOrd="0" presId="urn:microsoft.com/office/officeart/2005/8/layout/hierarchy4"/>
    <dgm:cxn modelId="{FD4CA57B-B007-4214-AF74-8C34FD93E91F}" type="presParOf" srcId="{09EB83FA-4084-4DE5-B757-157649D13ACD}" destId="{DE18BCCA-8369-4BAA-8277-7BB29D27B197}" srcOrd="2" destOrd="0" presId="urn:microsoft.com/office/officeart/2005/8/layout/hierarchy4"/>
    <dgm:cxn modelId="{74DB5D82-1D40-44C8-A915-FBF9D93298D7}" type="presParOf" srcId="{DE18BCCA-8369-4BAA-8277-7BB29D27B197}" destId="{FD97D09C-A9B7-4534-8709-2D105162565B}" srcOrd="0" destOrd="0" presId="urn:microsoft.com/office/officeart/2005/8/layout/hierarchy4"/>
    <dgm:cxn modelId="{D3CB5E70-4E53-40B8-B2E9-F547152DD5FF}" type="presParOf" srcId="{DE18BCCA-8369-4BAA-8277-7BB29D27B197}" destId="{4E1A7507-28A7-42AB-A7BF-E58FB891DEDB}" srcOrd="1" destOrd="0" presId="urn:microsoft.com/office/officeart/2005/8/layout/hierarchy4"/>
    <dgm:cxn modelId="{FC021CAA-D878-4B69-B7EF-6A86636A0FCC}" type="presParOf" srcId="{DE18BCCA-8369-4BAA-8277-7BB29D27B197}" destId="{586A3005-3AFC-46A9-B136-932901C288F4}" srcOrd="2" destOrd="0" presId="urn:microsoft.com/office/officeart/2005/8/layout/hierarchy4"/>
    <dgm:cxn modelId="{F80D464F-D2CF-4E65-8699-6F37DBB8F6E6}" type="presParOf" srcId="{586A3005-3AFC-46A9-B136-932901C288F4}" destId="{A4FC7151-03C5-40DE-9883-D2ABF1697BAD}" srcOrd="0" destOrd="0" presId="urn:microsoft.com/office/officeart/2005/8/layout/hierarchy4"/>
    <dgm:cxn modelId="{F943BBC0-7A22-4BB7-B230-BE42C89DE2F6}" type="presParOf" srcId="{A4FC7151-03C5-40DE-9883-D2ABF1697BAD}" destId="{B5C9D845-1A24-4439-9237-67D2A7315B47}" srcOrd="0" destOrd="0" presId="urn:microsoft.com/office/officeart/2005/8/layout/hierarchy4"/>
    <dgm:cxn modelId="{896939F3-BF42-4806-8340-7ACA1431AAD9}" type="presParOf" srcId="{A4FC7151-03C5-40DE-9883-D2ABF1697BAD}" destId="{96A03502-BAC6-456D-AB12-D76326EDEA33}" srcOrd="1" destOrd="0" presId="urn:microsoft.com/office/officeart/2005/8/layout/hierarchy4"/>
    <dgm:cxn modelId="{96C8447C-A09C-4979-B1B9-1B5312DCC5F9}" type="presParOf" srcId="{586A3005-3AFC-46A9-B136-932901C288F4}" destId="{C5B55A57-72D8-4851-92AC-000C74A8A716}" srcOrd="1" destOrd="0" presId="urn:microsoft.com/office/officeart/2005/8/layout/hierarchy4"/>
    <dgm:cxn modelId="{2A35B8FE-FB9D-48C4-88F9-3A465EC10A71}" type="presParOf" srcId="{586A3005-3AFC-46A9-B136-932901C288F4}" destId="{551392CF-9C07-4DCC-8491-510881EC9C84}" srcOrd="2" destOrd="0" presId="urn:microsoft.com/office/officeart/2005/8/layout/hierarchy4"/>
    <dgm:cxn modelId="{FB054C94-1C35-4B93-8DBC-5FC2ADC6B2E7}" type="presParOf" srcId="{551392CF-9C07-4DCC-8491-510881EC9C84}" destId="{F73AAE0A-9EF0-47FA-98BC-B9D5050FAC97}" srcOrd="0" destOrd="0" presId="urn:microsoft.com/office/officeart/2005/8/layout/hierarchy4"/>
    <dgm:cxn modelId="{3A0D9B45-EF10-4F6C-A627-615EF3D5056B}" type="presParOf" srcId="{551392CF-9C07-4DCC-8491-510881EC9C84}" destId="{A8216257-FA17-4A68-9122-AE8A7132DC99}" srcOrd="1" destOrd="0" presId="urn:microsoft.com/office/officeart/2005/8/layout/hierarchy4"/>
    <dgm:cxn modelId="{1261FA0C-70F2-4F9E-884A-1753E6C34FC9}" type="presParOf" srcId="{586A3005-3AFC-46A9-B136-932901C288F4}" destId="{50895E0B-5509-4A87-BCF4-65389972D9DA}" srcOrd="3" destOrd="0" presId="urn:microsoft.com/office/officeart/2005/8/layout/hierarchy4"/>
    <dgm:cxn modelId="{6C9D060E-4BB3-46E5-9FAB-8D6DECB10A3A}" type="presParOf" srcId="{586A3005-3AFC-46A9-B136-932901C288F4}" destId="{F9FF434F-4115-424F-BB5A-1B1FD770828D}" srcOrd="4" destOrd="0" presId="urn:microsoft.com/office/officeart/2005/8/layout/hierarchy4"/>
    <dgm:cxn modelId="{4CBD1BB6-10B3-4791-A4E4-2276A72639AE}" type="presParOf" srcId="{F9FF434F-4115-424F-BB5A-1B1FD770828D}" destId="{C537529E-424C-4E04-8550-3FE48BB971CD}" srcOrd="0" destOrd="0" presId="urn:microsoft.com/office/officeart/2005/8/layout/hierarchy4"/>
    <dgm:cxn modelId="{8690E1DF-D2DA-4D09-A37D-076952950D2C}" type="presParOf" srcId="{F9FF434F-4115-424F-BB5A-1B1FD770828D}" destId="{746226E2-3A76-4091-A8C0-868AA798F1B8}" srcOrd="1" destOrd="0" presId="urn:microsoft.com/office/officeart/2005/8/layout/hierarchy4"/>
    <dgm:cxn modelId="{83A75388-6EC4-4DB4-A230-00B2D0D359B3}" type="presParOf" srcId="{586A3005-3AFC-46A9-B136-932901C288F4}" destId="{CB8EC479-909F-44EE-91B6-1A5C87A83352}" srcOrd="5" destOrd="0" presId="urn:microsoft.com/office/officeart/2005/8/layout/hierarchy4"/>
    <dgm:cxn modelId="{B733C3E7-6F73-4A2B-AA1C-1E20FF8B52E0}" type="presParOf" srcId="{586A3005-3AFC-46A9-B136-932901C288F4}" destId="{4C357CF3-EDD9-49ED-A4EE-56EAE494BC00}" srcOrd="6" destOrd="0" presId="urn:microsoft.com/office/officeart/2005/8/layout/hierarchy4"/>
    <dgm:cxn modelId="{332D996F-3C52-4A96-832A-484F882F413E}" type="presParOf" srcId="{4C357CF3-EDD9-49ED-A4EE-56EAE494BC00}" destId="{0954FE9C-06EB-4EB0-B7E9-61409DF6C7AA}" srcOrd="0" destOrd="0" presId="urn:microsoft.com/office/officeart/2005/8/layout/hierarchy4"/>
    <dgm:cxn modelId="{7F953198-CA68-45D6-97DD-DD92C0721A1C}" type="presParOf" srcId="{4C357CF3-EDD9-49ED-A4EE-56EAE494BC00}" destId="{C7D09057-73FC-4421-ACFB-2E8F4BCF513E}" srcOrd="1" destOrd="0" presId="urn:microsoft.com/office/officeart/2005/8/layout/hierarchy4"/>
    <dgm:cxn modelId="{2761B22F-88C2-4E4C-82FF-E6930407AFD9}" type="presParOf" srcId="{09EB83FA-4084-4DE5-B757-157649D13ACD}" destId="{D1CF9A16-E5BA-4357-A670-6B6FC0BE06C9}" srcOrd="3" destOrd="0" presId="urn:microsoft.com/office/officeart/2005/8/layout/hierarchy4"/>
    <dgm:cxn modelId="{E0A7A40A-CF33-4490-B2BD-7FC2F3238CA6}" type="presParOf" srcId="{09EB83FA-4084-4DE5-B757-157649D13ACD}" destId="{5AFBB05B-4402-40B3-8F5A-65348700F3CE}" srcOrd="4" destOrd="0" presId="urn:microsoft.com/office/officeart/2005/8/layout/hierarchy4"/>
    <dgm:cxn modelId="{E8868016-8DEC-4E1C-ADF6-DACCAD2ECC97}" type="presParOf" srcId="{5AFBB05B-4402-40B3-8F5A-65348700F3CE}" destId="{D9D91168-FDAC-4A9B-BAA0-181DAE54A60A}" srcOrd="0" destOrd="0" presId="urn:microsoft.com/office/officeart/2005/8/layout/hierarchy4"/>
    <dgm:cxn modelId="{A9FEAC97-FD80-4D0F-9118-8E2F792501A2}" type="presParOf" srcId="{5AFBB05B-4402-40B3-8F5A-65348700F3CE}" destId="{7D0483F9-F0CB-4CD0-A27F-A9C82FEDA2E8}" srcOrd="1" destOrd="0" presId="urn:microsoft.com/office/officeart/2005/8/layout/hierarchy4"/>
    <dgm:cxn modelId="{9F3D2024-9892-4D41-92D8-F40505F8EDB2}" type="presParOf" srcId="{5AFBB05B-4402-40B3-8F5A-65348700F3CE}" destId="{74C4A384-5ED9-4639-A714-C63CFFE1F1B1}" srcOrd="2" destOrd="0" presId="urn:microsoft.com/office/officeart/2005/8/layout/hierarchy4"/>
    <dgm:cxn modelId="{0F15049C-F43A-48AC-A664-23AE1D3D8DED}" type="presParOf" srcId="{74C4A384-5ED9-4639-A714-C63CFFE1F1B1}" destId="{198A7CB3-1D72-446A-A892-30285F4F0DD2}" srcOrd="0" destOrd="0" presId="urn:microsoft.com/office/officeart/2005/8/layout/hierarchy4"/>
    <dgm:cxn modelId="{5D701405-9A9B-43F1-A7BA-03DC83F840F7}" type="presParOf" srcId="{198A7CB3-1D72-446A-A892-30285F4F0DD2}" destId="{C4C319FF-587C-4069-ADC8-20DBCFC95B85}" srcOrd="0" destOrd="0" presId="urn:microsoft.com/office/officeart/2005/8/layout/hierarchy4"/>
    <dgm:cxn modelId="{1517008D-9AEF-43D5-B576-4E960E3112DA}" type="presParOf" srcId="{198A7CB3-1D72-446A-A892-30285F4F0DD2}" destId="{1FD0ED16-7505-435B-96FA-9E09F090FC42}" srcOrd="1" destOrd="0" presId="urn:microsoft.com/office/officeart/2005/8/layout/hierarchy4"/>
    <dgm:cxn modelId="{6FC5152B-42CB-42DD-937B-650EEE7FAE89}" type="presParOf" srcId="{D9A87DF6-49D7-46CE-82F7-7DB4CF05F6B6}" destId="{977B857E-9F1D-4842-A11D-835776FCC351}" srcOrd="3" destOrd="0" presId="urn:microsoft.com/office/officeart/2005/8/layout/hierarchy4"/>
    <dgm:cxn modelId="{DC30B887-CA32-4CFE-ACEC-3DA6220748AC}" type="presParOf" srcId="{D9A87DF6-49D7-46CE-82F7-7DB4CF05F6B6}" destId="{60142DB5-EFCF-40ED-AE6E-EE7090FE4C8C}" srcOrd="4" destOrd="0" presId="urn:microsoft.com/office/officeart/2005/8/layout/hierarchy4"/>
    <dgm:cxn modelId="{65D52535-EC1B-4419-A516-25831B6E60E4}" type="presParOf" srcId="{60142DB5-EFCF-40ED-AE6E-EE7090FE4C8C}" destId="{5B498F10-0173-44D7-9F1C-42B9A0F7B0A5}" srcOrd="0" destOrd="0" presId="urn:microsoft.com/office/officeart/2005/8/layout/hierarchy4"/>
    <dgm:cxn modelId="{80AFD552-1156-4AF7-A4EC-2D9F221C11FD}" type="presParOf" srcId="{60142DB5-EFCF-40ED-AE6E-EE7090FE4C8C}" destId="{D783A23E-E5C4-4D80-A730-73DA1DB5A227}" srcOrd="1" destOrd="0" presId="urn:microsoft.com/office/officeart/2005/8/layout/hierarchy4"/>
    <dgm:cxn modelId="{F34145BC-8A94-43FD-8DA8-77B57B584A27}" type="presParOf" srcId="{97C66493-4616-47C4-BAFD-2FEDA64B14BB}" destId="{6B0946A9-1594-4410-8FC9-FDC3C8EAD511}" srcOrd="3" destOrd="0" presId="urn:microsoft.com/office/officeart/2005/8/layout/hierarchy4"/>
    <dgm:cxn modelId="{6AAB5915-0588-400E-AD17-D9DD922F2E4B}" type="presParOf" srcId="{97C66493-4616-47C4-BAFD-2FEDA64B14BB}" destId="{173A66C3-B95A-4325-8C0C-A9ACCEE3072C}" srcOrd="4" destOrd="0" presId="urn:microsoft.com/office/officeart/2005/8/layout/hierarchy4"/>
    <dgm:cxn modelId="{56CA8EEA-F9D1-43E9-B0EE-7631B5263EE6}" type="presParOf" srcId="{173A66C3-B95A-4325-8C0C-A9ACCEE3072C}" destId="{4E8CFB1C-7A35-4D59-A4AB-C2C19097DB96}" srcOrd="0" destOrd="0" presId="urn:microsoft.com/office/officeart/2005/8/layout/hierarchy4"/>
    <dgm:cxn modelId="{6CB87A44-1299-4EFD-A410-D830270A20B3}" type="presParOf" srcId="{173A66C3-B95A-4325-8C0C-A9ACCEE3072C}" destId="{6FB02509-6900-4818-96F1-3A1EEB9817E0}" srcOrd="1" destOrd="0" presId="urn:microsoft.com/office/officeart/2005/8/layout/hierarchy4"/>
    <dgm:cxn modelId="{E0D144FB-63DA-4EF1-B26B-A0F332D76781}" type="presParOf" srcId="{173A66C3-B95A-4325-8C0C-A9ACCEE3072C}" destId="{94146C29-1E4C-4429-BF91-4D7AEBE01394}" srcOrd="2" destOrd="0" presId="urn:microsoft.com/office/officeart/2005/8/layout/hierarchy4"/>
    <dgm:cxn modelId="{7BB5F64A-89A2-497D-B797-E899645D5E16}" type="presParOf" srcId="{94146C29-1E4C-4429-BF91-4D7AEBE01394}" destId="{3539EC69-0942-4022-95CE-88546BB2DE4A}" srcOrd="0" destOrd="0" presId="urn:microsoft.com/office/officeart/2005/8/layout/hierarchy4"/>
    <dgm:cxn modelId="{43766B97-7911-4C15-A6A7-B1BD0258AAF4}" type="presParOf" srcId="{3539EC69-0942-4022-95CE-88546BB2DE4A}" destId="{34BAB4AD-7443-4899-B00C-3DB2AD4693C3}" srcOrd="0" destOrd="0" presId="urn:microsoft.com/office/officeart/2005/8/layout/hierarchy4"/>
    <dgm:cxn modelId="{BE0C7232-96F0-4E8B-86B3-12D068193134}" type="presParOf" srcId="{3539EC69-0942-4022-95CE-88546BB2DE4A}" destId="{4DCF9C2C-A98B-49F3-9F7A-5F5E95BEEE1B}" srcOrd="1" destOrd="0" presId="urn:microsoft.com/office/officeart/2005/8/layout/hierarchy4"/>
    <dgm:cxn modelId="{C7135FCB-E434-42BD-BB61-F89C275763C8}" type="presParOf" srcId="{3539EC69-0942-4022-95CE-88546BB2DE4A}" destId="{883676E9-883C-4F31-BECB-580AB4E80FE8}" srcOrd="2" destOrd="0" presId="urn:microsoft.com/office/officeart/2005/8/layout/hierarchy4"/>
    <dgm:cxn modelId="{27815F82-5F2D-4B11-9F0D-728652241698}" type="presParOf" srcId="{883676E9-883C-4F31-BECB-580AB4E80FE8}" destId="{234735FF-8802-4271-B0F8-2CA215250A9F}" srcOrd="0" destOrd="0" presId="urn:microsoft.com/office/officeart/2005/8/layout/hierarchy4"/>
    <dgm:cxn modelId="{2863B3E8-21E8-4D9D-8B32-AC4ECE2A9000}" type="presParOf" srcId="{234735FF-8802-4271-B0F8-2CA215250A9F}" destId="{5784CA5B-BD02-4FA9-977E-403087490D18}" srcOrd="0" destOrd="0" presId="urn:microsoft.com/office/officeart/2005/8/layout/hierarchy4"/>
    <dgm:cxn modelId="{BA7FA63D-8921-4730-AA15-5B2633F4EA48}" type="presParOf" srcId="{234735FF-8802-4271-B0F8-2CA215250A9F}" destId="{66AA0718-6F52-4A07-A18E-6AB596DE4A87}" srcOrd="1" destOrd="0" presId="urn:microsoft.com/office/officeart/2005/8/layout/hierarchy4"/>
    <dgm:cxn modelId="{A1AFC3DA-FBA0-493A-B473-D0C4AA156092}" type="presParOf" srcId="{234735FF-8802-4271-B0F8-2CA215250A9F}" destId="{FF809A4B-D8AA-4923-A02B-892CBC212238}" srcOrd="2" destOrd="0" presId="urn:microsoft.com/office/officeart/2005/8/layout/hierarchy4"/>
    <dgm:cxn modelId="{63534292-C07A-46DA-A7A9-8E10A6D65FF1}" type="presParOf" srcId="{FF809A4B-D8AA-4923-A02B-892CBC212238}" destId="{B2319537-57E0-4CBC-9368-AC6E8671F212}" srcOrd="0" destOrd="0" presId="urn:microsoft.com/office/officeart/2005/8/layout/hierarchy4"/>
    <dgm:cxn modelId="{EA7DD5D3-1ED5-46BB-A016-B924D788B73C}" type="presParOf" srcId="{B2319537-57E0-4CBC-9368-AC6E8671F212}" destId="{2A6B6473-E6EB-43B6-AA05-EA4797360000}" srcOrd="0" destOrd="0" presId="urn:microsoft.com/office/officeart/2005/8/layout/hierarchy4"/>
    <dgm:cxn modelId="{C5397129-2D88-4B97-B4B5-B8F8055C3CD4}" type="presParOf" srcId="{B2319537-57E0-4CBC-9368-AC6E8671F212}" destId="{2B7929C2-338B-453E-A13F-1452345E5626}" srcOrd="1" destOrd="0" presId="urn:microsoft.com/office/officeart/2005/8/layout/hierarchy4"/>
    <dgm:cxn modelId="{E8B095FF-B280-46CC-94B6-CE61C53C41ED}" type="presParOf" srcId="{FF809A4B-D8AA-4923-A02B-892CBC212238}" destId="{72F7A90F-4911-4088-9A5A-75AEF82AB8F9}" srcOrd="1" destOrd="0" presId="urn:microsoft.com/office/officeart/2005/8/layout/hierarchy4"/>
    <dgm:cxn modelId="{8067936A-91FB-48CB-80CD-FE8F71CD1CFF}" type="presParOf" srcId="{FF809A4B-D8AA-4923-A02B-892CBC212238}" destId="{B15A9BF1-7D0F-47B1-BE7D-03C43E88F0ED}" srcOrd="2" destOrd="0" presId="urn:microsoft.com/office/officeart/2005/8/layout/hierarchy4"/>
    <dgm:cxn modelId="{3B186AD5-4343-46F1-9CCA-8C2A73F03C4A}" type="presParOf" srcId="{B15A9BF1-7D0F-47B1-BE7D-03C43E88F0ED}" destId="{D88E8854-12A7-4AC6-9990-21B7D3541781}" srcOrd="0" destOrd="0" presId="urn:microsoft.com/office/officeart/2005/8/layout/hierarchy4"/>
    <dgm:cxn modelId="{0704E976-D6C1-4EFD-964A-B2382661BB89}" type="presParOf" srcId="{B15A9BF1-7D0F-47B1-BE7D-03C43E88F0ED}" destId="{E001CC61-3CA6-4FC5-B132-657EB11770BE}" srcOrd="1" destOrd="0" presId="urn:microsoft.com/office/officeart/2005/8/layout/hierarchy4"/>
    <dgm:cxn modelId="{C765637B-0B4E-479A-9BEE-3BBE39276269}" type="presParOf" srcId="{883676E9-883C-4F31-BECB-580AB4E80FE8}" destId="{4A13CFC0-CCD7-4769-A021-C8582335B46B}" srcOrd="1" destOrd="0" presId="urn:microsoft.com/office/officeart/2005/8/layout/hierarchy4"/>
    <dgm:cxn modelId="{2BAEB6EA-1BC7-4C45-BC96-F87AA1CF18EA}" type="presParOf" srcId="{883676E9-883C-4F31-BECB-580AB4E80FE8}" destId="{C4055BD8-C5D2-418E-A806-E0F76ECE8FFC}" srcOrd="2" destOrd="0" presId="urn:microsoft.com/office/officeart/2005/8/layout/hierarchy4"/>
    <dgm:cxn modelId="{5A4D9948-E938-4DF9-893D-0021E09E07FD}" type="presParOf" srcId="{C4055BD8-C5D2-418E-A806-E0F76ECE8FFC}" destId="{B4541408-FD63-4F68-9665-061F3B78E041}" srcOrd="0" destOrd="0" presId="urn:microsoft.com/office/officeart/2005/8/layout/hierarchy4"/>
    <dgm:cxn modelId="{C6E2A114-5761-4ADD-AD1C-212B4905D040}" type="presParOf" srcId="{C4055BD8-C5D2-418E-A806-E0F76ECE8FFC}" destId="{E3510AB7-9B52-4E8B-8579-F290901D9060}" srcOrd="1" destOrd="0" presId="urn:microsoft.com/office/officeart/2005/8/layout/hierarchy4"/>
    <dgm:cxn modelId="{002F37D2-E0C8-403D-928F-53ED1175D449}" type="presParOf" srcId="{883676E9-883C-4F31-BECB-580AB4E80FE8}" destId="{7C5E82DE-D5BF-4826-A1F0-91E65904FEA9}" srcOrd="3" destOrd="0" presId="urn:microsoft.com/office/officeart/2005/8/layout/hierarchy4"/>
    <dgm:cxn modelId="{82BCF953-15ED-4152-A43E-06BEFCD244EF}" type="presParOf" srcId="{883676E9-883C-4F31-BECB-580AB4E80FE8}" destId="{A6721C44-07AE-4BFA-8E1C-272AC3DAB851}" srcOrd="4" destOrd="0" presId="urn:microsoft.com/office/officeart/2005/8/layout/hierarchy4"/>
    <dgm:cxn modelId="{F6733103-044C-4746-8DBC-D0C78CF2A994}" type="presParOf" srcId="{A6721C44-07AE-4BFA-8E1C-272AC3DAB851}" destId="{DB0A6915-0DD6-4C02-B405-A53B1EF12532}" srcOrd="0" destOrd="0" presId="urn:microsoft.com/office/officeart/2005/8/layout/hierarchy4"/>
    <dgm:cxn modelId="{A683A133-F8AE-4D15-A34B-CA1A18CEF5B4}" type="presParOf" srcId="{A6721C44-07AE-4BFA-8E1C-272AC3DAB851}" destId="{B560734B-82C2-4585-93F7-86CE489F7BCA}" srcOrd="1" destOrd="0" presId="urn:microsoft.com/office/officeart/2005/8/layout/hierarchy4"/>
    <dgm:cxn modelId="{0785DAFE-53E7-4955-937E-B3CF547BAF54}" type="presParOf" srcId="{883676E9-883C-4F31-BECB-580AB4E80FE8}" destId="{9DF9CF98-1456-449B-AD2D-43BA23DB76E0}" srcOrd="5" destOrd="0" presId="urn:microsoft.com/office/officeart/2005/8/layout/hierarchy4"/>
    <dgm:cxn modelId="{59A44962-E6BA-41C9-9EF5-5455D33ADA74}" type="presParOf" srcId="{883676E9-883C-4F31-BECB-580AB4E80FE8}" destId="{1EA9A7DE-20A2-442A-B6A6-12A31B6B30A8}" srcOrd="6" destOrd="0" presId="urn:microsoft.com/office/officeart/2005/8/layout/hierarchy4"/>
    <dgm:cxn modelId="{C9DDA69D-EC0A-451D-9C8B-D2F179BE32AA}" type="presParOf" srcId="{1EA9A7DE-20A2-442A-B6A6-12A31B6B30A8}" destId="{4B83D234-FC5A-4F46-88C1-0F90D71DE713}" srcOrd="0" destOrd="0" presId="urn:microsoft.com/office/officeart/2005/8/layout/hierarchy4"/>
    <dgm:cxn modelId="{BFB1972B-D627-448D-9412-D664E1E43974}" type="presParOf" srcId="{1EA9A7DE-20A2-442A-B6A6-12A31B6B30A8}" destId="{CA3EBB9F-3430-4719-A384-E833CC3C0151}" srcOrd="1" destOrd="0" presId="urn:microsoft.com/office/officeart/2005/8/layout/hierarchy4"/>
    <dgm:cxn modelId="{14AA6967-F0DB-4557-AE02-ADD9EA6DC975}" type="presParOf" srcId="{97C66493-4616-47C4-BAFD-2FEDA64B14BB}" destId="{5436E5CB-0ADA-4220-9EFC-06ADD0A4E4F9}" srcOrd="5" destOrd="0" presId="urn:microsoft.com/office/officeart/2005/8/layout/hierarchy4"/>
    <dgm:cxn modelId="{A4F7F3DB-1A5E-40B4-97DE-71BAF3C229BA}" type="presParOf" srcId="{97C66493-4616-47C4-BAFD-2FEDA64B14BB}" destId="{BA9181F1-087A-497F-9F2C-6EF31E6E128B}" srcOrd="6" destOrd="0" presId="urn:microsoft.com/office/officeart/2005/8/layout/hierarchy4"/>
    <dgm:cxn modelId="{1A7D05CE-3B94-4FC0-9A51-16C201BE2701}" type="presParOf" srcId="{BA9181F1-087A-497F-9F2C-6EF31E6E128B}" destId="{E26A740B-DBA7-4974-BD2B-D3C654755F9A}" srcOrd="0" destOrd="0" presId="urn:microsoft.com/office/officeart/2005/8/layout/hierarchy4"/>
    <dgm:cxn modelId="{A311F2F6-99A9-45F0-9C32-0D2A1A389223}" type="presParOf" srcId="{BA9181F1-087A-497F-9F2C-6EF31E6E128B}" destId="{AA2331B9-48FD-4009-B5EF-C273E9253020}" srcOrd="1" destOrd="0" presId="urn:microsoft.com/office/officeart/2005/8/layout/hierarchy4"/>
    <dgm:cxn modelId="{37911EB4-EF9F-4AC7-A5C4-9FA8D29EFF7F}" type="presParOf" srcId="{BA9181F1-087A-497F-9F2C-6EF31E6E128B}" destId="{5D8A1951-3609-4A6D-9179-EF4DEB5B84CC}" srcOrd="2" destOrd="0" presId="urn:microsoft.com/office/officeart/2005/8/layout/hierarchy4"/>
    <dgm:cxn modelId="{988F1B91-446C-4CED-A2E4-16C04935EE1B}" type="presParOf" srcId="{5D8A1951-3609-4A6D-9179-EF4DEB5B84CC}" destId="{2677F61B-DC19-4600-986F-27565A2D5F1D}" srcOrd="0" destOrd="0" presId="urn:microsoft.com/office/officeart/2005/8/layout/hierarchy4"/>
    <dgm:cxn modelId="{787100B2-B3E4-4389-A264-84B7741D3F79}" type="presParOf" srcId="{2677F61B-DC19-4600-986F-27565A2D5F1D}" destId="{E26939F5-A587-4E22-8B67-8413B6667D9D}" srcOrd="0" destOrd="0" presId="urn:microsoft.com/office/officeart/2005/8/layout/hierarchy4"/>
    <dgm:cxn modelId="{71FAF51E-BF4E-4211-B911-DBA15FEAA20F}" type="presParOf" srcId="{2677F61B-DC19-4600-986F-27565A2D5F1D}" destId="{4B4D7EB6-419D-4FB9-A49A-3136942A406B}" srcOrd="1" destOrd="0" presId="urn:microsoft.com/office/officeart/2005/8/layout/hierarchy4"/>
    <dgm:cxn modelId="{FABFDB1B-BEB9-4988-B1E1-83AD9E8CFB14}" type="presParOf" srcId="{2677F61B-DC19-4600-986F-27565A2D5F1D}" destId="{A8B4185D-0251-4700-AE3E-547E046D75C7}" srcOrd="2" destOrd="0" presId="urn:microsoft.com/office/officeart/2005/8/layout/hierarchy4"/>
    <dgm:cxn modelId="{260E2A82-4326-4566-ADFD-0B4292561A1B}" type="presParOf" srcId="{A8B4185D-0251-4700-AE3E-547E046D75C7}" destId="{51F2E4F1-25C4-42F1-8011-FFC4E50554EE}" srcOrd="0" destOrd="0" presId="urn:microsoft.com/office/officeart/2005/8/layout/hierarchy4"/>
    <dgm:cxn modelId="{82146D58-06A8-42E8-895D-16866147BC55}" type="presParOf" srcId="{51F2E4F1-25C4-42F1-8011-FFC4E50554EE}" destId="{20BC2EA6-A259-4D36-BA06-F008AE4A34C9}" srcOrd="0" destOrd="0" presId="urn:microsoft.com/office/officeart/2005/8/layout/hierarchy4"/>
    <dgm:cxn modelId="{8E44A1AD-AF8B-47C4-AE3F-8048E4A6B660}" type="presParOf" srcId="{51F2E4F1-25C4-42F1-8011-FFC4E50554EE}" destId="{36121B27-D366-416F-983D-67A8C82AB63E}" srcOrd="1" destOrd="0" presId="urn:microsoft.com/office/officeart/2005/8/layout/hierarchy4"/>
    <dgm:cxn modelId="{931D0FE1-4A1B-4DCB-AEE8-07ED12BFEC1C}" type="presParOf" srcId="{5D8A1951-3609-4A6D-9179-EF4DEB5B84CC}" destId="{0E58FAFC-7079-439D-B90C-69ED2E4E95D2}" srcOrd="1" destOrd="0" presId="urn:microsoft.com/office/officeart/2005/8/layout/hierarchy4"/>
    <dgm:cxn modelId="{DF415273-8B34-4EB5-BC2B-A6273D04C074}" type="presParOf" srcId="{5D8A1951-3609-4A6D-9179-EF4DEB5B84CC}" destId="{09424F65-F158-469F-9174-26128E42A0D8}" srcOrd="2" destOrd="0" presId="urn:microsoft.com/office/officeart/2005/8/layout/hierarchy4"/>
    <dgm:cxn modelId="{C3F98DD7-D97F-4424-BBF7-0EF9A3720EAA}" type="presParOf" srcId="{09424F65-F158-469F-9174-26128E42A0D8}" destId="{0C1816D1-03F4-4B4D-9C74-FF493466CFEC}" srcOrd="0" destOrd="0" presId="urn:microsoft.com/office/officeart/2005/8/layout/hierarchy4"/>
    <dgm:cxn modelId="{2B2A299C-1AC4-4B8B-B49F-9E31B4BB613C}" type="presParOf" srcId="{09424F65-F158-469F-9174-26128E42A0D8}" destId="{BF5AADD9-4BAD-4ED7-9688-070228F35675}" srcOrd="1" destOrd="0" presId="urn:microsoft.com/office/officeart/2005/8/layout/hierarchy4"/>
    <dgm:cxn modelId="{8FB6960B-D590-4C85-B448-52508CD6BB75}" type="presParOf" srcId="{09424F65-F158-469F-9174-26128E42A0D8}" destId="{AF04CFAE-F28F-422C-9FFA-EAD9BC2B958F}" srcOrd="2" destOrd="0" presId="urn:microsoft.com/office/officeart/2005/8/layout/hierarchy4"/>
    <dgm:cxn modelId="{61F4A30D-02E3-409E-8F96-8F7402FD3FD2}" type="presParOf" srcId="{AF04CFAE-F28F-422C-9FFA-EAD9BC2B958F}" destId="{0B38C3CF-451E-4F86-B39E-D9427A149C63}" srcOrd="0" destOrd="0" presId="urn:microsoft.com/office/officeart/2005/8/layout/hierarchy4"/>
    <dgm:cxn modelId="{37260469-D419-44B5-8CAE-71938A011B49}" type="presParOf" srcId="{0B38C3CF-451E-4F86-B39E-D9427A149C63}" destId="{EE0C4FBD-AF7A-4B7F-ADD2-3440B4927EF3}" srcOrd="0" destOrd="0" presId="urn:microsoft.com/office/officeart/2005/8/layout/hierarchy4"/>
    <dgm:cxn modelId="{97512010-4785-4FC4-935D-A05E9FE55109}" type="presParOf" srcId="{0B38C3CF-451E-4F86-B39E-D9427A149C63}" destId="{CD9BE379-999A-426C-80F7-63BD5B143BE0}" srcOrd="1" destOrd="0" presId="urn:microsoft.com/office/officeart/2005/8/layout/hierarchy4"/>
    <dgm:cxn modelId="{19500D46-E44A-4139-B49D-46A01A08BE52}" type="presParOf" srcId="{AF04CFAE-F28F-422C-9FFA-EAD9BC2B958F}" destId="{4F0DDFF8-881B-482E-B2FE-A2635688B6C6}" srcOrd="1" destOrd="0" presId="urn:microsoft.com/office/officeart/2005/8/layout/hierarchy4"/>
    <dgm:cxn modelId="{AAE4DA6D-810E-4ABF-8AB7-80C2696ECD0E}" type="presParOf" srcId="{AF04CFAE-F28F-422C-9FFA-EAD9BC2B958F}" destId="{55563C02-118C-48CF-A2BB-BCF7CAD06CFC}" srcOrd="2" destOrd="0" presId="urn:microsoft.com/office/officeart/2005/8/layout/hierarchy4"/>
    <dgm:cxn modelId="{33A45747-9AF3-4FD4-8CE4-E72559D14980}" type="presParOf" srcId="{55563C02-118C-48CF-A2BB-BCF7CAD06CFC}" destId="{D6EB1BEB-7BA9-4287-AEFE-89FD004259C8}" srcOrd="0" destOrd="0" presId="urn:microsoft.com/office/officeart/2005/8/layout/hierarchy4"/>
    <dgm:cxn modelId="{D4B373DF-4957-48E0-BDEF-E8EA6D215DA6}" type="presParOf" srcId="{55563C02-118C-48CF-A2BB-BCF7CAD06CFC}" destId="{A4A138AE-4EC5-45FB-887D-403AA3393C91}" srcOrd="1" destOrd="0" presId="urn:microsoft.com/office/officeart/2005/8/layout/hierarchy4"/>
    <dgm:cxn modelId="{E046F641-C1F6-4834-B51A-F0F1DCE85CFF}" type="presParOf" srcId="{AF04CFAE-F28F-422C-9FFA-EAD9BC2B958F}" destId="{38CD2C2F-CE40-41E8-80FA-50971FE73312}" srcOrd="3" destOrd="0" presId="urn:microsoft.com/office/officeart/2005/8/layout/hierarchy4"/>
    <dgm:cxn modelId="{1962AE90-0A6F-491D-8F24-967B4B618E82}" type="presParOf" srcId="{AF04CFAE-F28F-422C-9FFA-EAD9BC2B958F}" destId="{54C9649B-8ECD-4EF6-9426-720F6574B7FD}" srcOrd="4" destOrd="0" presId="urn:microsoft.com/office/officeart/2005/8/layout/hierarchy4"/>
    <dgm:cxn modelId="{564A8530-8B74-42F3-91BB-B37C6743F7AF}" type="presParOf" srcId="{54C9649B-8ECD-4EF6-9426-720F6574B7FD}" destId="{B924C378-BAD5-4001-8B9A-2774A09F831D}" srcOrd="0" destOrd="0" presId="urn:microsoft.com/office/officeart/2005/8/layout/hierarchy4"/>
    <dgm:cxn modelId="{F92F21B1-C667-4419-898A-2B4351EDCA12}" type="presParOf" srcId="{54C9649B-8ECD-4EF6-9426-720F6574B7FD}" destId="{FF7C1C01-25D0-4E63-944A-DB440CA9E4BF}" srcOrd="1" destOrd="0" presId="urn:microsoft.com/office/officeart/2005/8/layout/hierarchy4"/>
    <dgm:cxn modelId="{606C7DA8-51F3-487C-BC8B-6E2EC725DFE6}" type="presParOf" srcId="{5D8A1951-3609-4A6D-9179-EF4DEB5B84CC}" destId="{A8B55FD2-F959-48ED-972C-51611D1309D4}" srcOrd="3" destOrd="0" presId="urn:microsoft.com/office/officeart/2005/8/layout/hierarchy4"/>
    <dgm:cxn modelId="{9AB1EC7F-405C-49C0-9F60-0CF69514D1C9}" type="presParOf" srcId="{5D8A1951-3609-4A6D-9179-EF4DEB5B84CC}" destId="{A91A94FA-638C-4715-BCBF-6BDA471350D3}" srcOrd="4" destOrd="0" presId="urn:microsoft.com/office/officeart/2005/8/layout/hierarchy4"/>
    <dgm:cxn modelId="{E4846081-AB0E-4AAD-8986-FF5F1826A7D0}" type="presParOf" srcId="{A91A94FA-638C-4715-BCBF-6BDA471350D3}" destId="{6C282247-B1E1-4824-943C-DA22D85B1D13}" srcOrd="0" destOrd="0" presId="urn:microsoft.com/office/officeart/2005/8/layout/hierarchy4"/>
    <dgm:cxn modelId="{9645F345-D003-4F5A-8D5C-F0DF74E46919}" type="presParOf" srcId="{A91A94FA-638C-4715-BCBF-6BDA471350D3}" destId="{2CEB0B9A-3219-420F-9BC5-67C2CB9645D5}" srcOrd="1" destOrd="0" presId="urn:microsoft.com/office/officeart/2005/8/layout/hierarchy4"/>
    <dgm:cxn modelId="{D6CE468B-0A5D-4F40-BEE2-57640ED28D8C}" type="presParOf" srcId="{A91A94FA-638C-4715-BCBF-6BDA471350D3}" destId="{C061051C-E5D5-4EA9-AA88-7749FC37C19F}" srcOrd="2" destOrd="0" presId="urn:microsoft.com/office/officeart/2005/8/layout/hierarchy4"/>
    <dgm:cxn modelId="{A2F969AD-11B0-4AD3-BC62-B4098316D424}" type="presParOf" srcId="{C061051C-E5D5-4EA9-AA88-7749FC37C19F}" destId="{C9842098-46CC-49D8-B877-4D7145736DD4}" srcOrd="0" destOrd="0" presId="urn:microsoft.com/office/officeart/2005/8/layout/hierarchy4"/>
    <dgm:cxn modelId="{3DD8E7CA-4130-4690-87B2-50B9EDC1448B}" type="presParOf" srcId="{C9842098-46CC-49D8-B877-4D7145736DD4}" destId="{28AD3A40-F1AF-4422-B67B-E9E4921DB82F}" srcOrd="0" destOrd="0" presId="urn:microsoft.com/office/officeart/2005/8/layout/hierarchy4"/>
    <dgm:cxn modelId="{CCEFE5C2-E16A-42EC-A052-DF5B40AA7C26}" type="presParOf" srcId="{C9842098-46CC-49D8-B877-4D7145736DD4}" destId="{E82BDD18-8A57-4A45-A8B9-9880474607C7}" srcOrd="1" destOrd="0" presId="urn:microsoft.com/office/officeart/2005/8/layout/hierarchy4"/>
    <dgm:cxn modelId="{9E0D4EAE-2DD1-4FD6-8BEC-5E511ED00582}" type="presParOf" srcId="{C061051C-E5D5-4EA9-AA88-7749FC37C19F}" destId="{649EF7DA-EFF5-4B97-AFC1-2809E6E357B8}" srcOrd="1" destOrd="0" presId="urn:microsoft.com/office/officeart/2005/8/layout/hierarchy4"/>
    <dgm:cxn modelId="{F70B0E5D-11FF-4EDC-BD29-582C252BFDDA}" type="presParOf" srcId="{C061051C-E5D5-4EA9-AA88-7749FC37C19F}" destId="{A86610E0-CD6B-4B07-8A75-0E688F88468E}" srcOrd="2" destOrd="0" presId="urn:microsoft.com/office/officeart/2005/8/layout/hierarchy4"/>
    <dgm:cxn modelId="{2E165C07-CF5A-42AA-AD5F-262AE9C259C3}" type="presParOf" srcId="{A86610E0-CD6B-4B07-8A75-0E688F88468E}" destId="{44D41BF9-05A9-4372-B39A-91F8F03FCD35}" srcOrd="0" destOrd="0" presId="urn:microsoft.com/office/officeart/2005/8/layout/hierarchy4"/>
    <dgm:cxn modelId="{3F24CDB0-771A-401D-ADF0-95D0D8621A4F}" type="presParOf" srcId="{A86610E0-CD6B-4B07-8A75-0E688F88468E}" destId="{22F2F219-E311-4DB4-BBAC-FB0F068CB57F}" srcOrd="1" destOrd="0" presId="urn:microsoft.com/office/officeart/2005/8/layout/hierarchy4"/>
    <dgm:cxn modelId="{5C526788-0D18-4A0D-8EAE-D04935E65ED9}" type="presParOf" srcId="{C061051C-E5D5-4EA9-AA88-7749FC37C19F}" destId="{F4D267E6-0A4E-4BC7-840F-EAF7194ECD41}" srcOrd="3" destOrd="0" presId="urn:microsoft.com/office/officeart/2005/8/layout/hierarchy4"/>
    <dgm:cxn modelId="{65770CF9-A26F-48BF-B49F-8D8A8D1AFF9C}" type="presParOf" srcId="{C061051C-E5D5-4EA9-AA88-7749FC37C19F}" destId="{DA371E35-7BC0-4898-806B-A255C30BC59C}" srcOrd="4" destOrd="0" presId="urn:microsoft.com/office/officeart/2005/8/layout/hierarchy4"/>
    <dgm:cxn modelId="{5E04D790-5CE1-4DA3-859D-70358DEF4978}" type="presParOf" srcId="{DA371E35-7BC0-4898-806B-A255C30BC59C}" destId="{74448043-5102-4582-9E75-4C70B2636D56}" srcOrd="0" destOrd="0" presId="urn:microsoft.com/office/officeart/2005/8/layout/hierarchy4"/>
    <dgm:cxn modelId="{045D4C9E-629F-4768-A930-D8F7A833D870}" type="presParOf" srcId="{DA371E35-7BC0-4898-806B-A255C30BC59C}" destId="{852650E7-A01F-4360-80E4-C72A0F7111F5}" srcOrd="1" destOrd="0" presId="urn:microsoft.com/office/officeart/2005/8/layout/hierarchy4"/>
    <dgm:cxn modelId="{4884A629-78F8-4B9B-9070-E2A3D65936DF}" type="presParOf" srcId="{C061051C-E5D5-4EA9-AA88-7749FC37C19F}" destId="{85ED5342-890A-4C3F-82FF-D3E895F2AE29}" srcOrd="5" destOrd="0" presId="urn:microsoft.com/office/officeart/2005/8/layout/hierarchy4"/>
    <dgm:cxn modelId="{925C6E0F-1E84-4639-BB31-7BDB257A3AB4}" type="presParOf" srcId="{C061051C-E5D5-4EA9-AA88-7749FC37C19F}" destId="{27165953-6C1B-4C4B-86D6-1F180AEAFB51}" srcOrd="6" destOrd="0" presId="urn:microsoft.com/office/officeart/2005/8/layout/hierarchy4"/>
    <dgm:cxn modelId="{8C7B78D3-10B5-42C8-836D-B8B56205C05C}" type="presParOf" srcId="{27165953-6C1B-4C4B-86D6-1F180AEAFB51}" destId="{CE13F205-7309-470F-9204-95F33BC011EF}" srcOrd="0" destOrd="0" presId="urn:microsoft.com/office/officeart/2005/8/layout/hierarchy4"/>
    <dgm:cxn modelId="{60B6B1F0-EEAE-4E62-B959-49E814419E85}" type="presParOf" srcId="{27165953-6C1B-4C4B-86D6-1F180AEAFB51}" destId="{0DD152C4-ABFA-48D9-A3C8-61473173651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AAD0C-A4CE-46AC-A7A4-BC937AB8453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69322B-C08B-4BBA-85E7-A757CF1627F6}">
      <dgm:prSet phldrT="[文本]"/>
      <dgm:spPr/>
      <dgm:t>
        <a:bodyPr/>
        <a:lstStyle/>
        <a:p>
          <a:r>
            <a:rPr lang="zh-CN" altLang="en-US" dirty="0"/>
            <a:t>人员配置</a:t>
          </a:r>
        </a:p>
      </dgm:t>
    </dgm:pt>
    <dgm:pt modelId="{5837ADDE-8260-433A-BA56-18AFFE3A8F0B}" type="par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196FFC7-1F8B-4A3E-BD68-DE807C3E0891}" type="sibTrans" cxnId="{AC9EBE56-B928-43DE-A962-2B078822E5B7}">
      <dgm:prSet/>
      <dgm:spPr/>
      <dgm:t>
        <a:bodyPr/>
        <a:lstStyle/>
        <a:p>
          <a:endParaRPr lang="zh-CN" altLang="en-US"/>
        </a:p>
      </dgm:t>
    </dgm:pt>
    <dgm:pt modelId="{87A5621E-8C22-4247-BCA4-62CAA7200DEC}">
      <dgm:prSet phldrT="[文本]"/>
      <dgm:spPr/>
      <dgm:t>
        <a:bodyPr/>
        <a:lstStyle/>
        <a:p>
          <a:r>
            <a:rPr lang="zh-CN" altLang="en-US" dirty="0"/>
            <a:t>研发组</a:t>
          </a:r>
        </a:p>
      </dgm:t>
    </dgm:pt>
    <dgm:pt modelId="{C9EDE26D-C3DE-4CE1-B964-1EDFC440C7E7}" type="par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2CB0AAEB-C4BF-46FE-A9F5-B6EA8222E968}" type="sibTrans" cxnId="{EED8ADE9-D7D0-4032-BC0F-C5C5B625D253}">
      <dgm:prSet/>
      <dgm:spPr/>
      <dgm:t>
        <a:bodyPr/>
        <a:lstStyle/>
        <a:p>
          <a:endParaRPr lang="zh-CN" altLang="en-US"/>
        </a:p>
      </dgm:t>
    </dgm:pt>
    <dgm:pt modelId="{93C77106-B7EA-4B83-9FD7-5A9295F4FF58}">
      <dgm:prSet phldrT="[文本]"/>
      <dgm:spPr/>
      <dgm:t>
        <a:bodyPr/>
        <a:lstStyle/>
        <a:p>
          <a:r>
            <a:rPr lang="zh-CN" altLang="en-US" dirty="0"/>
            <a:t>业务组</a:t>
          </a:r>
        </a:p>
      </dgm:t>
    </dgm:pt>
    <dgm:pt modelId="{C5D7CE0F-CEDC-42D7-B5E6-8CA76502A98A}" type="par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C7E9B487-8FB0-4B6F-A5DC-553C1C6E87BF}" type="sibTrans" cxnId="{AA70EF4F-595D-4CE6-A60C-AA6CFB3DD92A}">
      <dgm:prSet/>
      <dgm:spPr/>
      <dgm:t>
        <a:bodyPr/>
        <a:lstStyle/>
        <a:p>
          <a:endParaRPr lang="zh-CN" altLang="en-US"/>
        </a:p>
      </dgm:t>
    </dgm:pt>
    <dgm:pt modelId="{16942B2D-238B-4720-80F0-7A1AB55D226F}">
      <dgm:prSet phldrT="[文本]"/>
      <dgm:spPr/>
      <dgm:t>
        <a:bodyPr/>
        <a:lstStyle/>
        <a:p>
          <a:r>
            <a:rPr lang="zh-CN" altLang="en-US" dirty="0"/>
            <a:t>前端开发 </a:t>
          </a:r>
          <a:r>
            <a:rPr lang="en-US" altLang="zh-CN" dirty="0"/>
            <a:t>x 1</a:t>
          </a:r>
          <a:endParaRPr lang="zh-CN" altLang="en-US" dirty="0"/>
        </a:p>
      </dgm:t>
    </dgm:pt>
    <dgm:pt modelId="{ADE36726-B99B-4BC7-895B-8C5F8F3D0254}" type="par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9229FB0A-9A2B-46DE-B838-20AF41A1DCCE}" type="sibTrans" cxnId="{1DAC6732-E3F9-47DA-9C10-A215C115B5A3}">
      <dgm:prSet/>
      <dgm:spPr/>
      <dgm:t>
        <a:bodyPr/>
        <a:lstStyle/>
        <a:p>
          <a:endParaRPr lang="zh-CN" altLang="en-US"/>
        </a:p>
      </dgm:t>
    </dgm:pt>
    <dgm:pt modelId="{DA948C1E-297C-43E6-A0B5-F3631E9D74C6}">
      <dgm:prSet phldrT="[文本]"/>
      <dgm:spPr/>
      <dgm:t>
        <a:bodyPr/>
        <a:lstStyle/>
        <a:p>
          <a:r>
            <a:rPr lang="zh-CN" altLang="en-US" dirty="0"/>
            <a:t>前后端全栈 </a:t>
          </a:r>
          <a:r>
            <a:rPr lang="en-US" altLang="zh-CN" dirty="0"/>
            <a:t>x 1</a:t>
          </a:r>
          <a:endParaRPr lang="zh-CN" altLang="en-US" dirty="0"/>
        </a:p>
      </dgm:t>
    </dgm:pt>
    <dgm:pt modelId="{5AD3ED8D-EE9D-4229-8113-FF79DFB6DC3A}" type="par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42C817FA-F60C-4DED-A589-A6A58D17F3B6}" type="sibTrans" cxnId="{2DDC95CA-E2C8-4836-BFDE-7E28A634EDC0}">
      <dgm:prSet/>
      <dgm:spPr/>
      <dgm:t>
        <a:bodyPr/>
        <a:lstStyle/>
        <a:p>
          <a:endParaRPr lang="zh-CN" altLang="en-US"/>
        </a:p>
      </dgm:t>
    </dgm:pt>
    <dgm:pt modelId="{4B3ED0D6-4193-447D-8956-F6BDA0881A2A}">
      <dgm:prSet phldrT="[文本]"/>
      <dgm:spPr/>
      <dgm:t>
        <a:bodyPr/>
        <a:lstStyle/>
        <a:p>
          <a:r>
            <a:rPr lang="zh-CN" altLang="en-US" dirty="0"/>
            <a:t>项目助理 </a:t>
          </a:r>
          <a:r>
            <a:rPr lang="en-US" altLang="zh-CN" dirty="0"/>
            <a:t>x 1</a:t>
          </a:r>
          <a:endParaRPr lang="zh-CN" altLang="en-US" dirty="0"/>
        </a:p>
      </dgm:t>
    </dgm:pt>
    <dgm:pt modelId="{804CEB04-0DDC-4659-92AE-5AC90D596B02}" type="par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2BA00832-08B5-4B86-A39D-9EC781E4EB56}" type="sibTrans" cxnId="{839FECF6-1F62-4A0D-9D1A-A514D59CF541}">
      <dgm:prSet/>
      <dgm:spPr/>
      <dgm:t>
        <a:bodyPr/>
        <a:lstStyle/>
        <a:p>
          <a:endParaRPr lang="zh-CN" altLang="en-US"/>
        </a:p>
      </dgm:t>
    </dgm:pt>
    <dgm:pt modelId="{6B550D74-42AD-4845-A332-46F4218AEFD4}">
      <dgm:prSet phldrT="[文本]"/>
      <dgm:spPr/>
      <dgm:t>
        <a:bodyPr/>
        <a:lstStyle/>
        <a:p>
          <a:r>
            <a:rPr lang="zh-CN" altLang="en-US" dirty="0"/>
            <a:t>负责官网和标局平台的前端</a:t>
          </a:r>
          <a:r>
            <a:rPr lang="en-US" altLang="zh-CN" dirty="0"/>
            <a:t>UI</a:t>
          </a:r>
          <a:r>
            <a:rPr lang="zh-CN" altLang="en-US" dirty="0"/>
            <a:t>设计与实现</a:t>
          </a:r>
        </a:p>
      </dgm:t>
    </dgm:pt>
    <dgm:pt modelId="{3E1787F1-34C2-418F-88E8-847BBA917E9D}" type="par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A4416BC3-0D95-47CE-95D9-5E6F7D7CD438}" type="sibTrans" cxnId="{F7C3E2AD-CC51-4639-9DBF-10B8119E43A2}">
      <dgm:prSet/>
      <dgm:spPr/>
      <dgm:t>
        <a:bodyPr/>
        <a:lstStyle/>
        <a:p>
          <a:endParaRPr lang="zh-CN" altLang="en-US"/>
        </a:p>
      </dgm:t>
    </dgm:pt>
    <dgm:pt modelId="{4DAB6D45-01D7-4E89-A21B-912D86F63956}">
      <dgm:prSet phldrT="[文本]"/>
      <dgm:spPr/>
      <dgm:t>
        <a:bodyPr/>
        <a:lstStyle/>
        <a:p>
          <a:r>
            <a:rPr lang="zh-CN" altLang="en-US" dirty="0"/>
            <a:t>负责业务流程设计和前后端接口设计与实现</a:t>
          </a:r>
        </a:p>
      </dgm:t>
    </dgm:pt>
    <dgm:pt modelId="{0C53953A-F0C7-49FA-8621-7B658E029D6B}" type="par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2ACFCD61-CD67-4E79-9331-380B96EA4218}" type="sibTrans" cxnId="{19D544CD-17A8-4C89-BC1C-D583EF346A83}">
      <dgm:prSet/>
      <dgm:spPr/>
      <dgm:t>
        <a:bodyPr/>
        <a:lstStyle/>
        <a:p>
          <a:endParaRPr lang="zh-CN" altLang="en-US"/>
        </a:p>
      </dgm:t>
    </dgm:pt>
    <dgm:pt modelId="{CDDC636A-769B-4179-9BED-70B2F18141F5}">
      <dgm:prSet phldrT="[文本]"/>
      <dgm:spPr/>
      <dgm:t>
        <a:bodyPr/>
        <a:lstStyle/>
        <a:p>
          <a:r>
            <a:rPr lang="zh-CN" altLang="en-US" dirty="0"/>
            <a:t>承接小团体任务，整理客户需求，对接研发的业务流程设计</a:t>
          </a:r>
        </a:p>
      </dgm:t>
    </dgm:pt>
    <dgm:pt modelId="{B6296254-E944-4AB2-BAA5-D00AF1403EE8}" type="par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EB9F4CEB-BE76-41BF-AF9F-43367A124EAE}" type="sibTrans" cxnId="{F45329C4-D879-4D13-B612-5E7033742F8A}">
      <dgm:prSet/>
      <dgm:spPr/>
      <dgm:t>
        <a:bodyPr/>
        <a:lstStyle/>
        <a:p>
          <a:endParaRPr lang="zh-CN" altLang="en-US"/>
        </a:p>
      </dgm:t>
    </dgm:pt>
    <dgm:pt modelId="{574C39E9-CFB5-4BF5-9CA4-09388F9358BC}">
      <dgm:prSet phldrT="[文本]"/>
      <dgm:spPr/>
      <dgm:t>
        <a:bodyPr/>
        <a:lstStyle/>
        <a:p>
          <a:r>
            <a:rPr lang="zh-CN" altLang="en-US" dirty="0"/>
            <a:t>招募、陪训</a:t>
          </a:r>
          <a:r>
            <a:rPr lang="en-US" altLang="zh-CN" dirty="0"/>
            <a:t>QQ</a:t>
          </a:r>
          <a:r>
            <a:rPr lang="zh-CN" altLang="en-US" dirty="0"/>
            <a:t>群标师用户，回复和解决标师用户的问题</a:t>
          </a:r>
        </a:p>
      </dgm:t>
    </dgm:pt>
    <dgm:pt modelId="{232FA2C8-259B-4B53-8C85-42BD07E044DC}" type="par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74E03C87-443E-41E6-90E4-6F79A479B317}" type="sibTrans" cxnId="{5CF38682-4260-4B2B-B824-021EE147BB6B}">
      <dgm:prSet/>
      <dgm:spPr/>
      <dgm:t>
        <a:bodyPr/>
        <a:lstStyle/>
        <a:p>
          <a:endParaRPr lang="zh-CN" altLang="en-US"/>
        </a:p>
      </dgm:t>
    </dgm:pt>
    <dgm:pt modelId="{DFD45677-29F5-4BB8-B2B9-710791B5496B}">
      <dgm:prSet phldrT="[文本]"/>
      <dgm:spPr/>
      <dgm:t>
        <a:bodyPr/>
        <a:lstStyle/>
        <a:p>
          <a:r>
            <a:rPr lang="zh-CN" altLang="en-US" dirty="0"/>
            <a:t>业务主管 </a:t>
          </a:r>
          <a:r>
            <a:rPr lang="en-US" altLang="zh-CN" dirty="0"/>
            <a:t>x 1</a:t>
          </a:r>
          <a:endParaRPr lang="zh-CN" altLang="en-US" dirty="0"/>
        </a:p>
      </dgm:t>
    </dgm:pt>
    <dgm:pt modelId="{201B659F-AE32-4065-877C-4F585A1279AE}" type="parTrans" cxnId="{3C1BF3AA-15F7-4EAD-8787-A6E8BB37A394}">
      <dgm:prSet/>
      <dgm:spPr/>
      <dgm:t>
        <a:bodyPr/>
        <a:lstStyle/>
        <a:p>
          <a:endParaRPr lang="zh-CN" altLang="en-US"/>
        </a:p>
      </dgm:t>
    </dgm:pt>
    <dgm:pt modelId="{D52F72EB-38BC-49FB-9B5D-D71E8BF1E3DD}" type="sibTrans" cxnId="{3C1BF3AA-15F7-4EAD-8787-A6E8BB37A394}">
      <dgm:prSet/>
      <dgm:spPr/>
      <dgm:t>
        <a:bodyPr/>
        <a:lstStyle/>
        <a:p>
          <a:endParaRPr lang="zh-CN" altLang="en-US"/>
        </a:p>
      </dgm:t>
    </dgm:pt>
    <dgm:pt modelId="{561EE96A-6C3C-48DA-B11C-92CCC349F449}" type="pres">
      <dgm:prSet presAssocID="{AB4AAD0C-A4CE-46AC-A7A4-BC937AB845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9D36C-91D9-4C31-A05E-23F8CAAE8DDE}" type="pres">
      <dgm:prSet presAssocID="{7069322B-C08B-4BBA-85E7-A757CF1627F6}" presName="hierRoot1" presStyleCnt="0">
        <dgm:presLayoutVars>
          <dgm:hierBranch val="init"/>
        </dgm:presLayoutVars>
      </dgm:prSet>
      <dgm:spPr/>
    </dgm:pt>
    <dgm:pt modelId="{E41543EF-A339-4D75-9868-98E796ACDBE2}" type="pres">
      <dgm:prSet presAssocID="{7069322B-C08B-4BBA-85E7-A757CF1627F6}" presName="rootComposite1" presStyleCnt="0"/>
      <dgm:spPr/>
    </dgm:pt>
    <dgm:pt modelId="{711406F7-AB67-4C4A-A5DC-82FE6C0FE81F}" type="pres">
      <dgm:prSet presAssocID="{7069322B-C08B-4BBA-85E7-A757CF1627F6}" presName="rootText1" presStyleLbl="node0" presStyleIdx="0" presStyleCnt="1">
        <dgm:presLayoutVars>
          <dgm:chPref val="3"/>
        </dgm:presLayoutVars>
      </dgm:prSet>
      <dgm:spPr/>
    </dgm:pt>
    <dgm:pt modelId="{4FDE2168-167A-45A1-A17A-0300091D6138}" type="pres">
      <dgm:prSet presAssocID="{7069322B-C08B-4BBA-85E7-A757CF1627F6}" presName="rootConnector1" presStyleLbl="node1" presStyleIdx="0" presStyleCnt="0"/>
      <dgm:spPr/>
    </dgm:pt>
    <dgm:pt modelId="{A973F9DF-2EA0-4042-B3D0-1956E4A1F696}" type="pres">
      <dgm:prSet presAssocID="{7069322B-C08B-4BBA-85E7-A757CF1627F6}" presName="hierChild2" presStyleCnt="0"/>
      <dgm:spPr/>
    </dgm:pt>
    <dgm:pt modelId="{B146A3D7-E55B-4B13-AD61-0F4316344A2D}" type="pres">
      <dgm:prSet presAssocID="{C9EDE26D-C3DE-4CE1-B964-1EDFC440C7E7}" presName="Name64" presStyleLbl="parChTrans1D2" presStyleIdx="0" presStyleCnt="2"/>
      <dgm:spPr/>
    </dgm:pt>
    <dgm:pt modelId="{9A60C071-C94F-40E8-861B-87370ACFEF90}" type="pres">
      <dgm:prSet presAssocID="{87A5621E-8C22-4247-BCA4-62CAA7200DEC}" presName="hierRoot2" presStyleCnt="0">
        <dgm:presLayoutVars>
          <dgm:hierBranch val="init"/>
        </dgm:presLayoutVars>
      </dgm:prSet>
      <dgm:spPr/>
    </dgm:pt>
    <dgm:pt modelId="{1664FEC7-CDF7-428E-BA1A-8C7E62FD1B88}" type="pres">
      <dgm:prSet presAssocID="{87A5621E-8C22-4247-BCA4-62CAA7200DEC}" presName="rootComposite" presStyleCnt="0"/>
      <dgm:spPr/>
    </dgm:pt>
    <dgm:pt modelId="{FF054D7A-21E4-492B-95AD-B42FC68133D1}" type="pres">
      <dgm:prSet presAssocID="{87A5621E-8C22-4247-BCA4-62CAA7200DEC}" presName="rootText" presStyleLbl="node2" presStyleIdx="0" presStyleCnt="2">
        <dgm:presLayoutVars>
          <dgm:chPref val="3"/>
        </dgm:presLayoutVars>
      </dgm:prSet>
      <dgm:spPr/>
    </dgm:pt>
    <dgm:pt modelId="{29B8DDC8-F326-49EA-B5EE-94DE5D484AA8}" type="pres">
      <dgm:prSet presAssocID="{87A5621E-8C22-4247-BCA4-62CAA7200DEC}" presName="rootConnector" presStyleLbl="node2" presStyleIdx="0" presStyleCnt="2"/>
      <dgm:spPr/>
    </dgm:pt>
    <dgm:pt modelId="{6B6E4AE7-F54C-4413-AF03-7B382FA12BB2}" type="pres">
      <dgm:prSet presAssocID="{87A5621E-8C22-4247-BCA4-62CAA7200DEC}" presName="hierChild4" presStyleCnt="0"/>
      <dgm:spPr/>
    </dgm:pt>
    <dgm:pt modelId="{5B020149-E5E7-4A50-8854-5FB34720D6E2}" type="pres">
      <dgm:prSet presAssocID="{ADE36726-B99B-4BC7-895B-8C5F8F3D0254}" presName="Name64" presStyleLbl="parChTrans1D3" presStyleIdx="0" presStyleCnt="4"/>
      <dgm:spPr/>
    </dgm:pt>
    <dgm:pt modelId="{8BAE42AD-E39E-49DF-BBB8-96EEC351B436}" type="pres">
      <dgm:prSet presAssocID="{16942B2D-238B-4720-80F0-7A1AB55D226F}" presName="hierRoot2" presStyleCnt="0">
        <dgm:presLayoutVars>
          <dgm:hierBranch val="init"/>
        </dgm:presLayoutVars>
      </dgm:prSet>
      <dgm:spPr/>
    </dgm:pt>
    <dgm:pt modelId="{4E700BAD-4B24-4496-AA78-3A27985F85CA}" type="pres">
      <dgm:prSet presAssocID="{16942B2D-238B-4720-80F0-7A1AB55D226F}" presName="rootComposite" presStyleCnt="0"/>
      <dgm:spPr/>
    </dgm:pt>
    <dgm:pt modelId="{CE5E1C3C-EA31-4885-83FE-18E32330C48A}" type="pres">
      <dgm:prSet presAssocID="{16942B2D-238B-4720-80F0-7A1AB55D226F}" presName="rootText" presStyleLbl="node3" presStyleIdx="0" presStyleCnt="4">
        <dgm:presLayoutVars>
          <dgm:chPref val="3"/>
        </dgm:presLayoutVars>
      </dgm:prSet>
      <dgm:spPr/>
    </dgm:pt>
    <dgm:pt modelId="{DB1B3463-3EA5-4EA1-992C-76B6647950A6}" type="pres">
      <dgm:prSet presAssocID="{16942B2D-238B-4720-80F0-7A1AB55D226F}" presName="rootConnector" presStyleLbl="node3" presStyleIdx="0" presStyleCnt="4"/>
      <dgm:spPr/>
    </dgm:pt>
    <dgm:pt modelId="{74FC88AF-CAEE-42E4-8B70-8FDE57FCDA79}" type="pres">
      <dgm:prSet presAssocID="{16942B2D-238B-4720-80F0-7A1AB55D226F}" presName="hierChild4" presStyleCnt="0"/>
      <dgm:spPr/>
    </dgm:pt>
    <dgm:pt modelId="{9C6DFBC2-F2B1-44CA-9249-8FAC1F8FF6B1}" type="pres">
      <dgm:prSet presAssocID="{3E1787F1-34C2-418F-88E8-847BBA917E9D}" presName="Name64" presStyleLbl="parChTrans1D4" presStyleIdx="0" presStyleCnt="4"/>
      <dgm:spPr/>
    </dgm:pt>
    <dgm:pt modelId="{03C2FBD8-17F4-4FE2-BDDA-D5D120C7378C}" type="pres">
      <dgm:prSet presAssocID="{6B550D74-42AD-4845-A332-46F4218AEFD4}" presName="hierRoot2" presStyleCnt="0">
        <dgm:presLayoutVars>
          <dgm:hierBranch val="init"/>
        </dgm:presLayoutVars>
      </dgm:prSet>
      <dgm:spPr/>
    </dgm:pt>
    <dgm:pt modelId="{B16DA9C1-A357-4F7A-A8AA-A8AD26B203A3}" type="pres">
      <dgm:prSet presAssocID="{6B550D74-42AD-4845-A332-46F4218AEFD4}" presName="rootComposite" presStyleCnt="0"/>
      <dgm:spPr/>
    </dgm:pt>
    <dgm:pt modelId="{32BBB12C-A1E0-4CA5-8203-538779070E55}" type="pres">
      <dgm:prSet presAssocID="{6B550D74-42AD-4845-A332-46F4218AEFD4}" presName="rootText" presStyleLbl="node4" presStyleIdx="0" presStyleCnt="4">
        <dgm:presLayoutVars>
          <dgm:chPref val="3"/>
        </dgm:presLayoutVars>
      </dgm:prSet>
      <dgm:spPr/>
    </dgm:pt>
    <dgm:pt modelId="{30F4C276-7DDB-4C49-BA1F-51AC9C8B999D}" type="pres">
      <dgm:prSet presAssocID="{6B550D74-42AD-4845-A332-46F4218AEFD4}" presName="rootConnector" presStyleLbl="node4" presStyleIdx="0" presStyleCnt="4"/>
      <dgm:spPr/>
    </dgm:pt>
    <dgm:pt modelId="{69C6BBB0-49A0-4B40-A9BE-8A53F7BEC5CF}" type="pres">
      <dgm:prSet presAssocID="{6B550D74-42AD-4845-A332-46F4218AEFD4}" presName="hierChild4" presStyleCnt="0"/>
      <dgm:spPr/>
    </dgm:pt>
    <dgm:pt modelId="{FD3FF463-E6DC-4F64-9CB9-4177EB95DF28}" type="pres">
      <dgm:prSet presAssocID="{6B550D74-42AD-4845-A332-46F4218AEFD4}" presName="hierChild5" presStyleCnt="0"/>
      <dgm:spPr/>
    </dgm:pt>
    <dgm:pt modelId="{7FC1004D-AF0E-4803-8E53-8CBC53E3E78C}" type="pres">
      <dgm:prSet presAssocID="{16942B2D-238B-4720-80F0-7A1AB55D226F}" presName="hierChild5" presStyleCnt="0"/>
      <dgm:spPr/>
    </dgm:pt>
    <dgm:pt modelId="{D5EA8BC1-04EE-4632-94CC-1A68AB0CDE22}" type="pres">
      <dgm:prSet presAssocID="{5AD3ED8D-EE9D-4229-8113-FF79DFB6DC3A}" presName="Name64" presStyleLbl="parChTrans1D3" presStyleIdx="1" presStyleCnt="4"/>
      <dgm:spPr/>
    </dgm:pt>
    <dgm:pt modelId="{B149D2B1-641E-4717-BCC7-3252197DAA3D}" type="pres">
      <dgm:prSet presAssocID="{DA948C1E-297C-43E6-A0B5-F3631E9D74C6}" presName="hierRoot2" presStyleCnt="0">
        <dgm:presLayoutVars>
          <dgm:hierBranch val="init"/>
        </dgm:presLayoutVars>
      </dgm:prSet>
      <dgm:spPr/>
    </dgm:pt>
    <dgm:pt modelId="{8CBB4746-47E2-4CBC-8DD7-CE508D302F2B}" type="pres">
      <dgm:prSet presAssocID="{DA948C1E-297C-43E6-A0B5-F3631E9D74C6}" presName="rootComposite" presStyleCnt="0"/>
      <dgm:spPr/>
    </dgm:pt>
    <dgm:pt modelId="{1A552920-49A4-479C-AD0F-8279175A50F6}" type="pres">
      <dgm:prSet presAssocID="{DA948C1E-297C-43E6-A0B5-F3631E9D74C6}" presName="rootText" presStyleLbl="node3" presStyleIdx="1" presStyleCnt="4">
        <dgm:presLayoutVars>
          <dgm:chPref val="3"/>
        </dgm:presLayoutVars>
      </dgm:prSet>
      <dgm:spPr/>
    </dgm:pt>
    <dgm:pt modelId="{E0E22F21-660B-4D31-9D46-468E6CB61FAC}" type="pres">
      <dgm:prSet presAssocID="{DA948C1E-297C-43E6-A0B5-F3631E9D74C6}" presName="rootConnector" presStyleLbl="node3" presStyleIdx="1" presStyleCnt="4"/>
      <dgm:spPr/>
    </dgm:pt>
    <dgm:pt modelId="{CC9B9693-FE77-4817-8EDC-88DE73CD55FC}" type="pres">
      <dgm:prSet presAssocID="{DA948C1E-297C-43E6-A0B5-F3631E9D74C6}" presName="hierChild4" presStyleCnt="0"/>
      <dgm:spPr/>
    </dgm:pt>
    <dgm:pt modelId="{7CA3CFDD-F147-40C2-B740-FFCBE93A32A5}" type="pres">
      <dgm:prSet presAssocID="{0C53953A-F0C7-49FA-8621-7B658E029D6B}" presName="Name64" presStyleLbl="parChTrans1D4" presStyleIdx="1" presStyleCnt="4"/>
      <dgm:spPr/>
    </dgm:pt>
    <dgm:pt modelId="{A3B5ABCE-431A-4C95-8499-2F22FD89770E}" type="pres">
      <dgm:prSet presAssocID="{4DAB6D45-01D7-4E89-A21B-912D86F63956}" presName="hierRoot2" presStyleCnt="0">
        <dgm:presLayoutVars>
          <dgm:hierBranch val="init"/>
        </dgm:presLayoutVars>
      </dgm:prSet>
      <dgm:spPr/>
    </dgm:pt>
    <dgm:pt modelId="{BF2D17B3-FF3B-44C3-8FC5-9F97F8B2F2A4}" type="pres">
      <dgm:prSet presAssocID="{4DAB6D45-01D7-4E89-A21B-912D86F63956}" presName="rootComposite" presStyleCnt="0"/>
      <dgm:spPr/>
    </dgm:pt>
    <dgm:pt modelId="{DF36167E-9F6C-4B43-ADEA-4D74E5FF7228}" type="pres">
      <dgm:prSet presAssocID="{4DAB6D45-01D7-4E89-A21B-912D86F63956}" presName="rootText" presStyleLbl="node4" presStyleIdx="1" presStyleCnt="4">
        <dgm:presLayoutVars>
          <dgm:chPref val="3"/>
        </dgm:presLayoutVars>
      </dgm:prSet>
      <dgm:spPr/>
    </dgm:pt>
    <dgm:pt modelId="{53A3B020-2DEB-42E3-8477-A5622B9E3547}" type="pres">
      <dgm:prSet presAssocID="{4DAB6D45-01D7-4E89-A21B-912D86F63956}" presName="rootConnector" presStyleLbl="node4" presStyleIdx="1" presStyleCnt="4"/>
      <dgm:spPr/>
    </dgm:pt>
    <dgm:pt modelId="{2093E090-F840-49F9-B4DE-7014D98CBB55}" type="pres">
      <dgm:prSet presAssocID="{4DAB6D45-01D7-4E89-A21B-912D86F63956}" presName="hierChild4" presStyleCnt="0"/>
      <dgm:spPr/>
    </dgm:pt>
    <dgm:pt modelId="{18451DE7-B255-4BF8-B889-6785053E6F84}" type="pres">
      <dgm:prSet presAssocID="{4DAB6D45-01D7-4E89-A21B-912D86F63956}" presName="hierChild5" presStyleCnt="0"/>
      <dgm:spPr/>
    </dgm:pt>
    <dgm:pt modelId="{D38E81E3-D04A-48CD-A5F0-16673FE7CF61}" type="pres">
      <dgm:prSet presAssocID="{DA948C1E-297C-43E6-A0B5-F3631E9D74C6}" presName="hierChild5" presStyleCnt="0"/>
      <dgm:spPr/>
    </dgm:pt>
    <dgm:pt modelId="{EABB3CEB-6DCD-42A0-9C5C-94CE7390E499}" type="pres">
      <dgm:prSet presAssocID="{87A5621E-8C22-4247-BCA4-62CAA7200DEC}" presName="hierChild5" presStyleCnt="0"/>
      <dgm:spPr/>
    </dgm:pt>
    <dgm:pt modelId="{BA49E047-9FE3-4A25-A6DE-76A0C41A03F5}" type="pres">
      <dgm:prSet presAssocID="{C5D7CE0F-CEDC-42D7-B5E6-8CA76502A98A}" presName="Name64" presStyleLbl="parChTrans1D2" presStyleIdx="1" presStyleCnt="2"/>
      <dgm:spPr/>
    </dgm:pt>
    <dgm:pt modelId="{28EBD6FE-C417-486D-8126-0CCCA8E0C8E4}" type="pres">
      <dgm:prSet presAssocID="{93C77106-B7EA-4B83-9FD7-5A9295F4FF58}" presName="hierRoot2" presStyleCnt="0">
        <dgm:presLayoutVars>
          <dgm:hierBranch val="init"/>
        </dgm:presLayoutVars>
      </dgm:prSet>
      <dgm:spPr/>
    </dgm:pt>
    <dgm:pt modelId="{3C84E6D0-2F5B-4607-85BD-C288CA051BBC}" type="pres">
      <dgm:prSet presAssocID="{93C77106-B7EA-4B83-9FD7-5A9295F4FF58}" presName="rootComposite" presStyleCnt="0"/>
      <dgm:spPr/>
    </dgm:pt>
    <dgm:pt modelId="{152CE1D5-1CDD-497E-95B0-3FC1C23682B5}" type="pres">
      <dgm:prSet presAssocID="{93C77106-B7EA-4B83-9FD7-5A9295F4FF58}" presName="rootText" presStyleLbl="node2" presStyleIdx="1" presStyleCnt="2">
        <dgm:presLayoutVars>
          <dgm:chPref val="3"/>
        </dgm:presLayoutVars>
      </dgm:prSet>
      <dgm:spPr/>
    </dgm:pt>
    <dgm:pt modelId="{70AACFB6-C1B4-4F46-AB4B-8D21702A69A4}" type="pres">
      <dgm:prSet presAssocID="{93C77106-B7EA-4B83-9FD7-5A9295F4FF58}" presName="rootConnector" presStyleLbl="node2" presStyleIdx="1" presStyleCnt="2"/>
      <dgm:spPr/>
    </dgm:pt>
    <dgm:pt modelId="{262D76A8-3D2E-4493-B129-EF449F9A0B28}" type="pres">
      <dgm:prSet presAssocID="{93C77106-B7EA-4B83-9FD7-5A9295F4FF58}" presName="hierChild4" presStyleCnt="0"/>
      <dgm:spPr/>
    </dgm:pt>
    <dgm:pt modelId="{B8EB7BDF-B693-47A2-A360-DE2C7413EB3E}" type="pres">
      <dgm:prSet presAssocID="{201B659F-AE32-4065-877C-4F585A1279AE}" presName="Name64" presStyleLbl="parChTrans1D3" presStyleIdx="2" presStyleCnt="4"/>
      <dgm:spPr/>
    </dgm:pt>
    <dgm:pt modelId="{F1AF9B07-7E20-4E49-906E-D5FFFBB3BA91}" type="pres">
      <dgm:prSet presAssocID="{DFD45677-29F5-4BB8-B2B9-710791B5496B}" presName="hierRoot2" presStyleCnt="0">
        <dgm:presLayoutVars>
          <dgm:hierBranch val="init"/>
        </dgm:presLayoutVars>
      </dgm:prSet>
      <dgm:spPr/>
    </dgm:pt>
    <dgm:pt modelId="{780321C0-209E-4EBA-BAE1-42ABED545943}" type="pres">
      <dgm:prSet presAssocID="{DFD45677-29F5-4BB8-B2B9-710791B5496B}" presName="rootComposite" presStyleCnt="0"/>
      <dgm:spPr/>
    </dgm:pt>
    <dgm:pt modelId="{4A58720C-61A1-4D13-8DC4-539B4CD9FCF7}" type="pres">
      <dgm:prSet presAssocID="{DFD45677-29F5-4BB8-B2B9-710791B5496B}" presName="rootText" presStyleLbl="node3" presStyleIdx="2" presStyleCnt="4">
        <dgm:presLayoutVars>
          <dgm:chPref val="3"/>
        </dgm:presLayoutVars>
      </dgm:prSet>
      <dgm:spPr/>
    </dgm:pt>
    <dgm:pt modelId="{D67F27BF-7BDD-4D55-B983-A8DC870404F7}" type="pres">
      <dgm:prSet presAssocID="{DFD45677-29F5-4BB8-B2B9-710791B5496B}" presName="rootConnector" presStyleLbl="node3" presStyleIdx="2" presStyleCnt="4"/>
      <dgm:spPr/>
    </dgm:pt>
    <dgm:pt modelId="{5A91050F-28B1-4470-A6FB-5AE66C5AC3ED}" type="pres">
      <dgm:prSet presAssocID="{DFD45677-29F5-4BB8-B2B9-710791B5496B}" presName="hierChild4" presStyleCnt="0"/>
      <dgm:spPr/>
    </dgm:pt>
    <dgm:pt modelId="{CBF3BB3E-F341-4B51-BBC7-3AC004145E30}" type="pres">
      <dgm:prSet presAssocID="{B6296254-E944-4AB2-BAA5-D00AF1403EE8}" presName="Name64" presStyleLbl="parChTrans1D4" presStyleIdx="2" presStyleCnt="4"/>
      <dgm:spPr/>
    </dgm:pt>
    <dgm:pt modelId="{5A3EC142-E38E-4D32-93B0-16DA90CEFEA2}" type="pres">
      <dgm:prSet presAssocID="{CDDC636A-769B-4179-9BED-70B2F18141F5}" presName="hierRoot2" presStyleCnt="0">
        <dgm:presLayoutVars>
          <dgm:hierBranch val="init"/>
        </dgm:presLayoutVars>
      </dgm:prSet>
      <dgm:spPr/>
    </dgm:pt>
    <dgm:pt modelId="{2EB2F293-B960-4670-AA4D-1FE211EA2B9C}" type="pres">
      <dgm:prSet presAssocID="{CDDC636A-769B-4179-9BED-70B2F18141F5}" presName="rootComposite" presStyleCnt="0"/>
      <dgm:spPr/>
    </dgm:pt>
    <dgm:pt modelId="{49F5F62A-2E06-4947-BCBA-8D745044EAEB}" type="pres">
      <dgm:prSet presAssocID="{CDDC636A-769B-4179-9BED-70B2F18141F5}" presName="rootText" presStyleLbl="node4" presStyleIdx="2" presStyleCnt="4">
        <dgm:presLayoutVars>
          <dgm:chPref val="3"/>
        </dgm:presLayoutVars>
      </dgm:prSet>
      <dgm:spPr/>
    </dgm:pt>
    <dgm:pt modelId="{CAB12F1A-EDB8-49CD-8055-0D44DCD779AB}" type="pres">
      <dgm:prSet presAssocID="{CDDC636A-769B-4179-9BED-70B2F18141F5}" presName="rootConnector" presStyleLbl="node4" presStyleIdx="2" presStyleCnt="4"/>
      <dgm:spPr/>
    </dgm:pt>
    <dgm:pt modelId="{04456643-1575-4D07-93AB-38AF33C5FBD3}" type="pres">
      <dgm:prSet presAssocID="{CDDC636A-769B-4179-9BED-70B2F18141F5}" presName="hierChild4" presStyleCnt="0"/>
      <dgm:spPr/>
    </dgm:pt>
    <dgm:pt modelId="{D962A0B7-D88F-4FEA-A40E-FF42D728A957}" type="pres">
      <dgm:prSet presAssocID="{CDDC636A-769B-4179-9BED-70B2F18141F5}" presName="hierChild5" presStyleCnt="0"/>
      <dgm:spPr/>
    </dgm:pt>
    <dgm:pt modelId="{428E973C-219C-4A3C-8BFA-3FF1915A0C30}" type="pres">
      <dgm:prSet presAssocID="{DFD45677-29F5-4BB8-B2B9-710791B5496B}" presName="hierChild5" presStyleCnt="0"/>
      <dgm:spPr/>
    </dgm:pt>
    <dgm:pt modelId="{A890C27C-D328-4181-93C6-B4998C041581}" type="pres">
      <dgm:prSet presAssocID="{804CEB04-0DDC-4659-92AE-5AC90D596B02}" presName="Name64" presStyleLbl="parChTrans1D3" presStyleIdx="3" presStyleCnt="4"/>
      <dgm:spPr/>
    </dgm:pt>
    <dgm:pt modelId="{F3EA5EDC-02B3-40A5-BD40-6C70ECBBA8A0}" type="pres">
      <dgm:prSet presAssocID="{4B3ED0D6-4193-447D-8956-F6BDA0881A2A}" presName="hierRoot2" presStyleCnt="0">
        <dgm:presLayoutVars>
          <dgm:hierBranch val="init"/>
        </dgm:presLayoutVars>
      </dgm:prSet>
      <dgm:spPr/>
    </dgm:pt>
    <dgm:pt modelId="{50E79712-8BF5-4E71-A7FB-9B895C9F4FFF}" type="pres">
      <dgm:prSet presAssocID="{4B3ED0D6-4193-447D-8956-F6BDA0881A2A}" presName="rootComposite" presStyleCnt="0"/>
      <dgm:spPr/>
    </dgm:pt>
    <dgm:pt modelId="{1AD202FB-650F-4C90-9C5D-7C00D18F1CDC}" type="pres">
      <dgm:prSet presAssocID="{4B3ED0D6-4193-447D-8956-F6BDA0881A2A}" presName="rootText" presStyleLbl="node3" presStyleIdx="3" presStyleCnt="4">
        <dgm:presLayoutVars>
          <dgm:chPref val="3"/>
        </dgm:presLayoutVars>
      </dgm:prSet>
      <dgm:spPr/>
    </dgm:pt>
    <dgm:pt modelId="{0DC38950-6531-4FCA-BDAC-209902849B60}" type="pres">
      <dgm:prSet presAssocID="{4B3ED0D6-4193-447D-8956-F6BDA0881A2A}" presName="rootConnector" presStyleLbl="node3" presStyleIdx="3" presStyleCnt="4"/>
      <dgm:spPr/>
    </dgm:pt>
    <dgm:pt modelId="{7A24F1ED-D4C9-471E-A82B-968EFD1EF932}" type="pres">
      <dgm:prSet presAssocID="{4B3ED0D6-4193-447D-8956-F6BDA0881A2A}" presName="hierChild4" presStyleCnt="0"/>
      <dgm:spPr/>
    </dgm:pt>
    <dgm:pt modelId="{500D5CB7-0003-4A07-A77C-1D459DF525B8}" type="pres">
      <dgm:prSet presAssocID="{232FA2C8-259B-4B53-8C85-42BD07E044DC}" presName="Name64" presStyleLbl="parChTrans1D4" presStyleIdx="3" presStyleCnt="4"/>
      <dgm:spPr/>
    </dgm:pt>
    <dgm:pt modelId="{D7442FDD-012E-4DF4-A50D-E0F2A74CC9A3}" type="pres">
      <dgm:prSet presAssocID="{574C39E9-CFB5-4BF5-9CA4-09388F9358BC}" presName="hierRoot2" presStyleCnt="0">
        <dgm:presLayoutVars>
          <dgm:hierBranch val="init"/>
        </dgm:presLayoutVars>
      </dgm:prSet>
      <dgm:spPr/>
    </dgm:pt>
    <dgm:pt modelId="{2AB6A514-4634-4C68-A40F-7EABB68C2633}" type="pres">
      <dgm:prSet presAssocID="{574C39E9-CFB5-4BF5-9CA4-09388F9358BC}" presName="rootComposite" presStyleCnt="0"/>
      <dgm:spPr/>
    </dgm:pt>
    <dgm:pt modelId="{3311909E-9C79-4E34-9413-E9CCA60F37D3}" type="pres">
      <dgm:prSet presAssocID="{574C39E9-CFB5-4BF5-9CA4-09388F9358BC}" presName="rootText" presStyleLbl="node4" presStyleIdx="3" presStyleCnt="4">
        <dgm:presLayoutVars>
          <dgm:chPref val="3"/>
        </dgm:presLayoutVars>
      </dgm:prSet>
      <dgm:spPr/>
    </dgm:pt>
    <dgm:pt modelId="{531B3A3F-9092-4CA5-9F48-90EEFDB13372}" type="pres">
      <dgm:prSet presAssocID="{574C39E9-CFB5-4BF5-9CA4-09388F9358BC}" presName="rootConnector" presStyleLbl="node4" presStyleIdx="3" presStyleCnt="4"/>
      <dgm:spPr/>
    </dgm:pt>
    <dgm:pt modelId="{C4AD895C-9E0A-43D1-B141-06953CB7DBE2}" type="pres">
      <dgm:prSet presAssocID="{574C39E9-CFB5-4BF5-9CA4-09388F9358BC}" presName="hierChild4" presStyleCnt="0"/>
      <dgm:spPr/>
    </dgm:pt>
    <dgm:pt modelId="{BC781561-FFC1-4E94-A90A-9501B46441B8}" type="pres">
      <dgm:prSet presAssocID="{574C39E9-CFB5-4BF5-9CA4-09388F9358BC}" presName="hierChild5" presStyleCnt="0"/>
      <dgm:spPr/>
    </dgm:pt>
    <dgm:pt modelId="{04A36958-A10E-4685-BBCD-DD4BDC7E3FD0}" type="pres">
      <dgm:prSet presAssocID="{4B3ED0D6-4193-447D-8956-F6BDA0881A2A}" presName="hierChild5" presStyleCnt="0"/>
      <dgm:spPr/>
    </dgm:pt>
    <dgm:pt modelId="{0FDCDD20-65BD-4B41-A530-FED7869FC895}" type="pres">
      <dgm:prSet presAssocID="{93C77106-B7EA-4B83-9FD7-5A9295F4FF58}" presName="hierChild5" presStyleCnt="0"/>
      <dgm:spPr/>
    </dgm:pt>
    <dgm:pt modelId="{64C16DE3-CCFE-45E3-8377-2CAD561AED6F}" type="pres">
      <dgm:prSet presAssocID="{7069322B-C08B-4BBA-85E7-A757CF1627F6}" presName="hierChild3" presStyleCnt="0"/>
      <dgm:spPr/>
    </dgm:pt>
  </dgm:ptLst>
  <dgm:cxnLst>
    <dgm:cxn modelId="{29AE5200-0964-42EC-8F23-8229278C1DDC}" type="presOf" srcId="{CDDC636A-769B-4179-9BED-70B2F18141F5}" destId="{49F5F62A-2E06-4947-BCBA-8D745044EAEB}" srcOrd="0" destOrd="0" presId="urn:microsoft.com/office/officeart/2009/3/layout/HorizontalOrganizationChart"/>
    <dgm:cxn modelId="{8AA3A412-1FCB-4A4C-87DE-411206CE800E}" type="presOf" srcId="{B6296254-E944-4AB2-BAA5-D00AF1403EE8}" destId="{CBF3BB3E-F341-4B51-BBC7-3AC004145E30}" srcOrd="0" destOrd="0" presId="urn:microsoft.com/office/officeart/2009/3/layout/HorizontalOrganizationChart"/>
    <dgm:cxn modelId="{69399E16-E8FA-4044-A369-23A76FCE9E72}" type="presOf" srcId="{C9EDE26D-C3DE-4CE1-B964-1EDFC440C7E7}" destId="{B146A3D7-E55B-4B13-AD61-0F4316344A2D}" srcOrd="0" destOrd="0" presId="urn:microsoft.com/office/officeart/2009/3/layout/HorizontalOrganizationChart"/>
    <dgm:cxn modelId="{4928421B-6900-45F7-9712-47D4B03A8485}" type="presOf" srcId="{DFD45677-29F5-4BB8-B2B9-710791B5496B}" destId="{4A58720C-61A1-4D13-8DC4-539B4CD9FCF7}" srcOrd="0" destOrd="0" presId="urn:microsoft.com/office/officeart/2009/3/layout/HorizontalOrganizationChart"/>
    <dgm:cxn modelId="{00ACEB20-89CD-4589-B152-077D8A420B0A}" type="presOf" srcId="{87A5621E-8C22-4247-BCA4-62CAA7200DEC}" destId="{FF054D7A-21E4-492B-95AD-B42FC68133D1}" srcOrd="0" destOrd="0" presId="urn:microsoft.com/office/officeart/2009/3/layout/HorizontalOrganizationChart"/>
    <dgm:cxn modelId="{7D2B2D29-09FE-45BD-828A-8084E95A7345}" type="presOf" srcId="{574C39E9-CFB5-4BF5-9CA4-09388F9358BC}" destId="{531B3A3F-9092-4CA5-9F48-90EEFDB13372}" srcOrd="1" destOrd="0" presId="urn:microsoft.com/office/officeart/2009/3/layout/HorizontalOrganizationChart"/>
    <dgm:cxn modelId="{FB136B2B-A851-41EF-858F-2369EFC7BC12}" type="presOf" srcId="{201B659F-AE32-4065-877C-4F585A1279AE}" destId="{B8EB7BDF-B693-47A2-A360-DE2C7413EB3E}" srcOrd="0" destOrd="0" presId="urn:microsoft.com/office/officeart/2009/3/layout/HorizontalOrganizationChart"/>
    <dgm:cxn modelId="{A42B8931-42AE-455F-AA35-0227D9CFF309}" type="presOf" srcId="{4B3ED0D6-4193-447D-8956-F6BDA0881A2A}" destId="{1AD202FB-650F-4C90-9C5D-7C00D18F1CDC}" srcOrd="0" destOrd="0" presId="urn:microsoft.com/office/officeart/2009/3/layout/HorizontalOrganizationChart"/>
    <dgm:cxn modelId="{1DAC6732-E3F9-47DA-9C10-A215C115B5A3}" srcId="{87A5621E-8C22-4247-BCA4-62CAA7200DEC}" destId="{16942B2D-238B-4720-80F0-7A1AB55D226F}" srcOrd="0" destOrd="0" parTransId="{ADE36726-B99B-4BC7-895B-8C5F8F3D0254}" sibTransId="{9229FB0A-9A2B-46DE-B838-20AF41A1DCCE}"/>
    <dgm:cxn modelId="{4B536F3F-35A4-4577-ADDF-21DFBF38CF6D}" type="presOf" srcId="{7069322B-C08B-4BBA-85E7-A757CF1627F6}" destId="{711406F7-AB67-4C4A-A5DC-82FE6C0FE81F}" srcOrd="0" destOrd="0" presId="urn:microsoft.com/office/officeart/2009/3/layout/HorizontalOrganizationChart"/>
    <dgm:cxn modelId="{19A06062-12D4-4FDC-B879-6F7CF60CC0D2}" type="presOf" srcId="{ADE36726-B99B-4BC7-895B-8C5F8F3D0254}" destId="{5B020149-E5E7-4A50-8854-5FB34720D6E2}" srcOrd="0" destOrd="0" presId="urn:microsoft.com/office/officeart/2009/3/layout/HorizontalOrganizationChart"/>
    <dgm:cxn modelId="{6AA7EE63-63F7-4048-BCE3-9A4476ED4184}" type="presOf" srcId="{6B550D74-42AD-4845-A332-46F4218AEFD4}" destId="{32BBB12C-A1E0-4CA5-8203-538779070E55}" srcOrd="0" destOrd="0" presId="urn:microsoft.com/office/officeart/2009/3/layout/HorizontalOrganizationChart"/>
    <dgm:cxn modelId="{DA3B9568-3614-4F5C-AF9D-14F720ED2013}" type="presOf" srcId="{574C39E9-CFB5-4BF5-9CA4-09388F9358BC}" destId="{3311909E-9C79-4E34-9413-E9CCA60F37D3}" srcOrd="0" destOrd="0" presId="urn:microsoft.com/office/officeart/2009/3/layout/HorizontalOrganizationChart"/>
    <dgm:cxn modelId="{66D4024B-2F2C-4123-8339-F3C02655F7DA}" type="presOf" srcId="{CDDC636A-769B-4179-9BED-70B2F18141F5}" destId="{CAB12F1A-EDB8-49CD-8055-0D44DCD779AB}" srcOrd="1" destOrd="0" presId="urn:microsoft.com/office/officeart/2009/3/layout/HorizontalOrganizationChart"/>
    <dgm:cxn modelId="{AA70EF4F-595D-4CE6-A60C-AA6CFB3DD92A}" srcId="{7069322B-C08B-4BBA-85E7-A757CF1627F6}" destId="{93C77106-B7EA-4B83-9FD7-5A9295F4FF58}" srcOrd="1" destOrd="0" parTransId="{C5D7CE0F-CEDC-42D7-B5E6-8CA76502A98A}" sibTransId="{C7E9B487-8FB0-4B6F-A5DC-553C1C6E87BF}"/>
    <dgm:cxn modelId="{0DC62356-C4A4-4652-8CD3-3C76144EDE96}" type="presOf" srcId="{DFD45677-29F5-4BB8-B2B9-710791B5496B}" destId="{D67F27BF-7BDD-4D55-B983-A8DC870404F7}" srcOrd="1" destOrd="0" presId="urn:microsoft.com/office/officeart/2009/3/layout/HorizontalOrganizationChart"/>
    <dgm:cxn modelId="{DD995B56-9FAE-4BBC-A1A7-DF198185849A}" type="presOf" srcId="{87A5621E-8C22-4247-BCA4-62CAA7200DEC}" destId="{29B8DDC8-F326-49EA-B5EE-94DE5D484AA8}" srcOrd="1" destOrd="0" presId="urn:microsoft.com/office/officeart/2009/3/layout/HorizontalOrganizationChart"/>
    <dgm:cxn modelId="{AC9EBE56-B928-43DE-A962-2B078822E5B7}" srcId="{AB4AAD0C-A4CE-46AC-A7A4-BC937AB8453C}" destId="{7069322B-C08B-4BBA-85E7-A757CF1627F6}" srcOrd="0" destOrd="0" parTransId="{5837ADDE-8260-433A-BA56-18AFFE3A8F0B}" sibTransId="{8196FFC7-1F8B-4A3E-BD68-DE807C3E0891}"/>
    <dgm:cxn modelId="{0D2BBB78-9C3D-4E07-913B-9808DC9B99C2}" type="presOf" srcId="{C5D7CE0F-CEDC-42D7-B5E6-8CA76502A98A}" destId="{BA49E047-9FE3-4A25-A6DE-76A0C41A03F5}" srcOrd="0" destOrd="0" presId="urn:microsoft.com/office/officeart/2009/3/layout/HorizontalOrganizationChart"/>
    <dgm:cxn modelId="{5F86765A-6C7B-43F5-923E-73C0438937DA}" type="presOf" srcId="{3E1787F1-34C2-418F-88E8-847BBA917E9D}" destId="{9C6DFBC2-F2B1-44CA-9249-8FAC1F8FF6B1}" srcOrd="0" destOrd="0" presId="urn:microsoft.com/office/officeart/2009/3/layout/HorizontalOrganizationChart"/>
    <dgm:cxn modelId="{5381827D-4CCD-4797-90DC-818FC0B4B23E}" type="presOf" srcId="{4DAB6D45-01D7-4E89-A21B-912D86F63956}" destId="{53A3B020-2DEB-42E3-8477-A5622B9E3547}" srcOrd="1" destOrd="0" presId="urn:microsoft.com/office/officeart/2009/3/layout/HorizontalOrganizationChart"/>
    <dgm:cxn modelId="{5CF38682-4260-4B2B-B824-021EE147BB6B}" srcId="{4B3ED0D6-4193-447D-8956-F6BDA0881A2A}" destId="{574C39E9-CFB5-4BF5-9CA4-09388F9358BC}" srcOrd="0" destOrd="0" parTransId="{232FA2C8-259B-4B53-8C85-42BD07E044DC}" sibTransId="{74E03C87-443E-41E6-90E4-6F79A479B317}"/>
    <dgm:cxn modelId="{8CE68787-AC85-4D11-87F9-E9EA64509139}" type="presOf" srcId="{7069322B-C08B-4BBA-85E7-A757CF1627F6}" destId="{4FDE2168-167A-45A1-A17A-0300091D6138}" srcOrd="1" destOrd="0" presId="urn:microsoft.com/office/officeart/2009/3/layout/HorizontalOrganizationChart"/>
    <dgm:cxn modelId="{6D9C1C8B-C44F-42F8-8180-84EA7EA609E8}" type="presOf" srcId="{DA948C1E-297C-43E6-A0B5-F3631E9D74C6}" destId="{1A552920-49A4-479C-AD0F-8279175A50F6}" srcOrd="0" destOrd="0" presId="urn:microsoft.com/office/officeart/2009/3/layout/HorizontalOrganizationChart"/>
    <dgm:cxn modelId="{72F1A899-746D-4880-B836-F3BDA4ADFB84}" type="presOf" srcId="{804CEB04-0DDC-4659-92AE-5AC90D596B02}" destId="{A890C27C-D328-4181-93C6-B4998C041581}" srcOrd="0" destOrd="0" presId="urn:microsoft.com/office/officeart/2009/3/layout/HorizontalOrganizationChart"/>
    <dgm:cxn modelId="{E2A5819C-B949-4586-8CA4-EFB860D55A3E}" type="presOf" srcId="{4B3ED0D6-4193-447D-8956-F6BDA0881A2A}" destId="{0DC38950-6531-4FCA-BDAC-209902849B60}" srcOrd="1" destOrd="0" presId="urn:microsoft.com/office/officeart/2009/3/layout/HorizontalOrganizationChart"/>
    <dgm:cxn modelId="{7D4940A0-B185-4707-9E89-E7753D213BA4}" type="presOf" srcId="{6B550D74-42AD-4845-A332-46F4218AEFD4}" destId="{30F4C276-7DDB-4C49-BA1F-51AC9C8B999D}" srcOrd="1" destOrd="0" presId="urn:microsoft.com/office/officeart/2009/3/layout/HorizontalOrganizationChart"/>
    <dgm:cxn modelId="{7FF143A4-CF04-4C17-8C3E-C47233279844}" type="presOf" srcId="{5AD3ED8D-EE9D-4229-8113-FF79DFB6DC3A}" destId="{D5EA8BC1-04EE-4632-94CC-1A68AB0CDE22}" srcOrd="0" destOrd="0" presId="urn:microsoft.com/office/officeart/2009/3/layout/HorizontalOrganizationChart"/>
    <dgm:cxn modelId="{7BF8B6A6-9605-41FD-8F2F-B62A42992ABA}" type="presOf" srcId="{93C77106-B7EA-4B83-9FD7-5A9295F4FF58}" destId="{152CE1D5-1CDD-497E-95B0-3FC1C23682B5}" srcOrd="0" destOrd="0" presId="urn:microsoft.com/office/officeart/2009/3/layout/HorizontalOrganizationChart"/>
    <dgm:cxn modelId="{3C9DE9A6-BED3-4A41-988E-88B488A7664C}" type="presOf" srcId="{4DAB6D45-01D7-4E89-A21B-912D86F63956}" destId="{DF36167E-9F6C-4B43-ADEA-4D74E5FF7228}" srcOrd="0" destOrd="0" presId="urn:microsoft.com/office/officeart/2009/3/layout/HorizontalOrganizationChart"/>
    <dgm:cxn modelId="{3C1BF3AA-15F7-4EAD-8787-A6E8BB37A394}" srcId="{93C77106-B7EA-4B83-9FD7-5A9295F4FF58}" destId="{DFD45677-29F5-4BB8-B2B9-710791B5496B}" srcOrd="0" destOrd="0" parTransId="{201B659F-AE32-4065-877C-4F585A1279AE}" sibTransId="{D52F72EB-38BC-49FB-9B5D-D71E8BF1E3DD}"/>
    <dgm:cxn modelId="{F7C3E2AD-CC51-4639-9DBF-10B8119E43A2}" srcId="{16942B2D-238B-4720-80F0-7A1AB55D226F}" destId="{6B550D74-42AD-4845-A332-46F4218AEFD4}" srcOrd="0" destOrd="0" parTransId="{3E1787F1-34C2-418F-88E8-847BBA917E9D}" sibTransId="{A4416BC3-0D95-47CE-95D9-5E6F7D7CD438}"/>
    <dgm:cxn modelId="{0E4B91B9-458E-4467-97AA-DCE0E39BB8F7}" type="presOf" srcId="{16942B2D-238B-4720-80F0-7A1AB55D226F}" destId="{CE5E1C3C-EA31-4885-83FE-18E32330C48A}" srcOrd="0" destOrd="0" presId="urn:microsoft.com/office/officeart/2009/3/layout/HorizontalOrganizationChart"/>
    <dgm:cxn modelId="{F45329C4-D879-4D13-B612-5E7033742F8A}" srcId="{DFD45677-29F5-4BB8-B2B9-710791B5496B}" destId="{CDDC636A-769B-4179-9BED-70B2F18141F5}" srcOrd="0" destOrd="0" parTransId="{B6296254-E944-4AB2-BAA5-D00AF1403EE8}" sibTransId="{EB9F4CEB-BE76-41BF-AF9F-43367A124EAE}"/>
    <dgm:cxn modelId="{2DDC95CA-E2C8-4836-BFDE-7E28A634EDC0}" srcId="{87A5621E-8C22-4247-BCA4-62CAA7200DEC}" destId="{DA948C1E-297C-43E6-A0B5-F3631E9D74C6}" srcOrd="1" destOrd="0" parTransId="{5AD3ED8D-EE9D-4229-8113-FF79DFB6DC3A}" sibTransId="{42C817FA-F60C-4DED-A589-A6A58D17F3B6}"/>
    <dgm:cxn modelId="{19D544CD-17A8-4C89-BC1C-D583EF346A83}" srcId="{DA948C1E-297C-43E6-A0B5-F3631E9D74C6}" destId="{4DAB6D45-01D7-4E89-A21B-912D86F63956}" srcOrd="0" destOrd="0" parTransId="{0C53953A-F0C7-49FA-8621-7B658E029D6B}" sibTransId="{2ACFCD61-CD67-4E79-9331-380B96EA4218}"/>
    <dgm:cxn modelId="{2E6DF7D8-E36A-432C-A377-683CD8EE4941}" type="presOf" srcId="{DA948C1E-297C-43E6-A0B5-F3631E9D74C6}" destId="{E0E22F21-660B-4D31-9D46-468E6CB61FAC}" srcOrd="1" destOrd="0" presId="urn:microsoft.com/office/officeart/2009/3/layout/HorizontalOrganizationChart"/>
    <dgm:cxn modelId="{EED8ADE9-D7D0-4032-BC0F-C5C5B625D253}" srcId="{7069322B-C08B-4BBA-85E7-A757CF1627F6}" destId="{87A5621E-8C22-4247-BCA4-62CAA7200DEC}" srcOrd="0" destOrd="0" parTransId="{C9EDE26D-C3DE-4CE1-B964-1EDFC440C7E7}" sibTransId="{2CB0AAEB-C4BF-46FE-A9F5-B6EA8222E968}"/>
    <dgm:cxn modelId="{FC0952ED-8282-4517-BB6F-8FE07DCC143F}" type="presOf" srcId="{AB4AAD0C-A4CE-46AC-A7A4-BC937AB8453C}" destId="{561EE96A-6C3C-48DA-B11C-92CCC349F449}" srcOrd="0" destOrd="0" presId="urn:microsoft.com/office/officeart/2009/3/layout/HorizontalOrganizationChart"/>
    <dgm:cxn modelId="{31CCF9EF-40D1-4056-B5CA-2F7ECBA96C19}" type="presOf" srcId="{93C77106-B7EA-4B83-9FD7-5A9295F4FF58}" destId="{70AACFB6-C1B4-4F46-AB4B-8D21702A69A4}" srcOrd="1" destOrd="0" presId="urn:microsoft.com/office/officeart/2009/3/layout/HorizontalOrganizationChart"/>
    <dgm:cxn modelId="{F5F424F6-6414-427E-90F2-A4B616EE8212}" type="presOf" srcId="{16942B2D-238B-4720-80F0-7A1AB55D226F}" destId="{DB1B3463-3EA5-4EA1-992C-76B6647950A6}" srcOrd="1" destOrd="0" presId="urn:microsoft.com/office/officeart/2009/3/layout/HorizontalOrganizationChart"/>
    <dgm:cxn modelId="{839FECF6-1F62-4A0D-9D1A-A514D59CF541}" srcId="{93C77106-B7EA-4B83-9FD7-5A9295F4FF58}" destId="{4B3ED0D6-4193-447D-8956-F6BDA0881A2A}" srcOrd="1" destOrd="0" parTransId="{804CEB04-0DDC-4659-92AE-5AC90D596B02}" sibTransId="{2BA00832-08B5-4B86-A39D-9EC781E4EB56}"/>
    <dgm:cxn modelId="{C7B28DFC-5588-4F8D-936E-1F250B6EB399}" type="presOf" srcId="{0C53953A-F0C7-49FA-8621-7B658E029D6B}" destId="{7CA3CFDD-F147-40C2-B740-FFCBE93A32A5}" srcOrd="0" destOrd="0" presId="urn:microsoft.com/office/officeart/2009/3/layout/HorizontalOrganizationChart"/>
    <dgm:cxn modelId="{52E5C4FF-0C28-4108-895D-88793ECDB6F8}" type="presOf" srcId="{232FA2C8-259B-4B53-8C85-42BD07E044DC}" destId="{500D5CB7-0003-4A07-A77C-1D459DF525B8}" srcOrd="0" destOrd="0" presId="urn:microsoft.com/office/officeart/2009/3/layout/HorizontalOrganizationChart"/>
    <dgm:cxn modelId="{3FF54049-885A-4FA3-8EAE-E9C67C164832}" type="presParOf" srcId="{561EE96A-6C3C-48DA-B11C-92CCC349F449}" destId="{F899D36C-91D9-4C31-A05E-23F8CAAE8DDE}" srcOrd="0" destOrd="0" presId="urn:microsoft.com/office/officeart/2009/3/layout/HorizontalOrganizationChart"/>
    <dgm:cxn modelId="{1ED5B27C-1D55-470F-9266-28B6749F0CB0}" type="presParOf" srcId="{F899D36C-91D9-4C31-A05E-23F8CAAE8DDE}" destId="{E41543EF-A339-4D75-9868-98E796ACDBE2}" srcOrd="0" destOrd="0" presId="urn:microsoft.com/office/officeart/2009/3/layout/HorizontalOrganizationChart"/>
    <dgm:cxn modelId="{B5C98FF2-ADA9-4D46-B48D-D4A72C8A2521}" type="presParOf" srcId="{E41543EF-A339-4D75-9868-98E796ACDBE2}" destId="{711406F7-AB67-4C4A-A5DC-82FE6C0FE81F}" srcOrd="0" destOrd="0" presId="urn:microsoft.com/office/officeart/2009/3/layout/HorizontalOrganizationChart"/>
    <dgm:cxn modelId="{396A1EB9-33A7-4484-9BB5-1859AD6839EC}" type="presParOf" srcId="{E41543EF-A339-4D75-9868-98E796ACDBE2}" destId="{4FDE2168-167A-45A1-A17A-0300091D6138}" srcOrd="1" destOrd="0" presId="urn:microsoft.com/office/officeart/2009/3/layout/HorizontalOrganizationChart"/>
    <dgm:cxn modelId="{5B76EF57-3CF6-47D2-B2CB-453A29D13F98}" type="presParOf" srcId="{F899D36C-91D9-4C31-A05E-23F8CAAE8DDE}" destId="{A973F9DF-2EA0-4042-B3D0-1956E4A1F696}" srcOrd="1" destOrd="0" presId="urn:microsoft.com/office/officeart/2009/3/layout/HorizontalOrganizationChart"/>
    <dgm:cxn modelId="{08576ED0-69BF-4510-87CD-6F315200D838}" type="presParOf" srcId="{A973F9DF-2EA0-4042-B3D0-1956E4A1F696}" destId="{B146A3D7-E55B-4B13-AD61-0F4316344A2D}" srcOrd="0" destOrd="0" presId="urn:microsoft.com/office/officeart/2009/3/layout/HorizontalOrganizationChart"/>
    <dgm:cxn modelId="{DACACF3A-0373-4C74-A36F-4ACA143A392D}" type="presParOf" srcId="{A973F9DF-2EA0-4042-B3D0-1956E4A1F696}" destId="{9A60C071-C94F-40E8-861B-87370ACFEF90}" srcOrd="1" destOrd="0" presId="urn:microsoft.com/office/officeart/2009/3/layout/HorizontalOrganizationChart"/>
    <dgm:cxn modelId="{5DAE0760-29E7-4E74-96C1-461D629CD815}" type="presParOf" srcId="{9A60C071-C94F-40E8-861B-87370ACFEF90}" destId="{1664FEC7-CDF7-428E-BA1A-8C7E62FD1B88}" srcOrd="0" destOrd="0" presId="urn:microsoft.com/office/officeart/2009/3/layout/HorizontalOrganizationChart"/>
    <dgm:cxn modelId="{F721BF61-62ED-4E3A-95EF-608890A824A2}" type="presParOf" srcId="{1664FEC7-CDF7-428E-BA1A-8C7E62FD1B88}" destId="{FF054D7A-21E4-492B-95AD-B42FC68133D1}" srcOrd="0" destOrd="0" presId="urn:microsoft.com/office/officeart/2009/3/layout/HorizontalOrganizationChart"/>
    <dgm:cxn modelId="{1A4B39AE-6F4C-43F9-9F6C-CCEA25725A3E}" type="presParOf" srcId="{1664FEC7-CDF7-428E-BA1A-8C7E62FD1B88}" destId="{29B8DDC8-F326-49EA-B5EE-94DE5D484AA8}" srcOrd="1" destOrd="0" presId="urn:microsoft.com/office/officeart/2009/3/layout/HorizontalOrganizationChart"/>
    <dgm:cxn modelId="{09C92EE2-01C5-499E-8C11-4A3180F71EAF}" type="presParOf" srcId="{9A60C071-C94F-40E8-861B-87370ACFEF90}" destId="{6B6E4AE7-F54C-4413-AF03-7B382FA12BB2}" srcOrd="1" destOrd="0" presId="urn:microsoft.com/office/officeart/2009/3/layout/HorizontalOrganizationChart"/>
    <dgm:cxn modelId="{6B3451EC-E7AA-4782-8522-B165A750EE00}" type="presParOf" srcId="{6B6E4AE7-F54C-4413-AF03-7B382FA12BB2}" destId="{5B020149-E5E7-4A50-8854-5FB34720D6E2}" srcOrd="0" destOrd="0" presId="urn:microsoft.com/office/officeart/2009/3/layout/HorizontalOrganizationChart"/>
    <dgm:cxn modelId="{C28011FC-C33F-4C9C-AAD0-74EC57DF8954}" type="presParOf" srcId="{6B6E4AE7-F54C-4413-AF03-7B382FA12BB2}" destId="{8BAE42AD-E39E-49DF-BBB8-96EEC351B436}" srcOrd="1" destOrd="0" presId="urn:microsoft.com/office/officeart/2009/3/layout/HorizontalOrganizationChart"/>
    <dgm:cxn modelId="{FF2E083E-842D-4AAC-B328-941B0EC56EC9}" type="presParOf" srcId="{8BAE42AD-E39E-49DF-BBB8-96EEC351B436}" destId="{4E700BAD-4B24-4496-AA78-3A27985F85CA}" srcOrd="0" destOrd="0" presId="urn:microsoft.com/office/officeart/2009/3/layout/HorizontalOrganizationChart"/>
    <dgm:cxn modelId="{33FF2011-62CF-4795-A727-7A12AE01372A}" type="presParOf" srcId="{4E700BAD-4B24-4496-AA78-3A27985F85CA}" destId="{CE5E1C3C-EA31-4885-83FE-18E32330C48A}" srcOrd="0" destOrd="0" presId="urn:microsoft.com/office/officeart/2009/3/layout/HorizontalOrganizationChart"/>
    <dgm:cxn modelId="{41C995EA-30A1-40B8-9EC6-C5EBCF73D0A7}" type="presParOf" srcId="{4E700BAD-4B24-4496-AA78-3A27985F85CA}" destId="{DB1B3463-3EA5-4EA1-992C-76B6647950A6}" srcOrd="1" destOrd="0" presId="urn:microsoft.com/office/officeart/2009/3/layout/HorizontalOrganizationChart"/>
    <dgm:cxn modelId="{65E66FD8-3292-444D-81D6-6DA8CEBF26D4}" type="presParOf" srcId="{8BAE42AD-E39E-49DF-BBB8-96EEC351B436}" destId="{74FC88AF-CAEE-42E4-8B70-8FDE57FCDA79}" srcOrd="1" destOrd="0" presId="urn:microsoft.com/office/officeart/2009/3/layout/HorizontalOrganizationChart"/>
    <dgm:cxn modelId="{0AF19AE2-0653-4D48-A55B-FCB89C57146C}" type="presParOf" srcId="{74FC88AF-CAEE-42E4-8B70-8FDE57FCDA79}" destId="{9C6DFBC2-F2B1-44CA-9249-8FAC1F8FF6B1}" srcOrd="0" destOrd="0" presId="urn:microsoft.com/office/officeart/2009/3/layout/HorizontalOrganizationChart"/>
    <dgm:cxn modelId="{73320685-E58A-4360-B3DB-47EE43730AC1}" type="presParOf" srcId="{74FC88AF-CAEE-42E4-8B70-8FDE57FCDA79}" destId="{03C2FBD8-17F4-4FE2-BDDA-D5D120C7378C}" srcOrd="1" destOrd="0" presId="urn:microsoft.com/office/officeart/2009/3/layout/HorizontalOrganizationChart"/>
    <dgm:cxn modelId="{5E104AC9-D16E-4D3B-B450-96A531D41F69}" type="presParOf" srcId="{03C2FBD8-17F4-4FE2-BDDA-D5D120C7378C}" destId="{B16DA9C1-A357-4F7A-A8AA-A8AD26B203A3}" srcOrd="0" destOrd="0" presId="urn:microsoft.com/office/officeart/2009/3/layout/HorizontalOrganizationChart"/>
    <dgm:cxn modelId="{356B839D-70E9-4076-A60C-D957FC22741D}" type="presParOf" srcId="{B16DA9C1-A357-4F7A-A8AA-A8AD26B203A3}" destId="{32BBB12C-A1E0-4CA5-8203-538779070E55}" srcOrd="0" destOrd="0" presId="urn:microsoft.com/office/officeart/2009/3/layout/HorizontalOrganizationChart"/>
    <dgm:cxn modelId="{BD844094-D748-477E-811C-F3B0D11AF112}" type="presParOf" srcId="{B16DA9C1-A357-4F7A-A8AA-A8AD26B203A3}" destId="{30F4C276-7DDB-4C49-BA1F-51AC9C8B999D}" srcOrd="1" destOrd="0" presId="urn:microsoft.com/office/officeart/2009/3/layout/HorizontalOrganizationChart"/>
    <dgm:cxn modelId="{914ABF2A-1A51-4656-992A-A4A7ECB20159}" type="presParOf" srcId="{03C2FBD8-17F4-4FE2-BDDA-D5D120C7378C}" destId="{69C6BBB0-49A0-4B40-A9BE-8A53F7BEC5CF}" srcOrd="1" destOrd="0" presId="urn:microsoft.com/office/officeart/2009/3/layout/HorizontalOrganizationChart"/>
    <dgm:cxn modelId="{50D9E48F-6C66-4943-BDE4-62E6366B50E6}" type="presParOf" srcId="{03C2FBD8-17F4-4FE2-BDDA-D5D120C7378C}" destId="{FD3FF463-E6DC-4F64-9CB9-4177EB95DF28}" srcOrd="2" destOrd="0" presId="urn:microsoft.com/office/officeart/2009/3/layout/HorizontalOrganizationChart"/>
    <dgm:cxn modelId="{E7E24605-4605-4843-932D-9265458B7540}" type="presParOf" srcId="{8BAE42AD-E39E-49DF-BBB8-96EEC351B436}" destId="{7FC1004D-AF0E-4803-8E53-8CBC53E3E78C}" srcOrd="2" destOrd="0" presId="urn:microsoft.com/office/officeart/2009/3/layout/HorizontalOrganizationChart"/>
    <dgm:cxn modelId="{DA95222C-BFC1-47F9-9203-B02D65699C50}" type="presParOf" srcId="{6B6E4AE7-F54C-4413-AF03-7B382FA12BB2}" destId="{D5EA8BC1-04EE-4632-94CC-1A68AB0CDE22}" srcOrd="2" destOrd="0" presId="urn:microsoft.com/office/officeart/2009/3/layout/HorizontalOrganizationChart"/>
    <dgm:cxn modelId="{B9AE3EDC-86AB-4C18-A24D-38C8B39F48E2}" type="presParOf" srcId="{6B6E4AE7-F54C-4413-AF03-7B382FA12BB2}" destId="{B149D2B1-641E-4717-BCC7-3252197DAA3D}" srcOrd="3" destOrd="0" presId="urn:microsoft.com/office/officeart/2009/3/layout/HorizontalOrganizationChart"/>
    <dgm:cxn modelId="{9F3DC6A4-4A2F-465A-9A58-B983194FDEA6}" type="presParOf" srcId="{B149D2B1-641E-4717-BCC7-3252197DAA3D}" destId="{8CBB4746-47E2-4CBC-8DD7-CE508D302F2B}" srcOrd="0" destOrd="0" presId="urn:microsoft.com/office/officeart/2009/3/layout/HorizontalOrganizationChart"/>
    <dgm:cxn modelId="{06C6C1BB-8C3E-4DD3-8F40-D7176F447ADF}" type="presParOf" srcId="{8CBB4746-47E2-4CBC-8DD7-CE508D302F2B}" destId="{1A552920-49A4-479C-AD0F-8279175A50F6}" srcOrd="0" destOrd="0" presId="urn:microsoft.com/office/officeart/2009/3/layout/HorizontalOrganizationChart"/>
    <dgm:cxn modelId="{97BE5F29-AF52-4887-A843-2C4923425048}" type="presParOf" srcId="{8CBB4746-47E2-4CBC-8DD7-CE508D302F2B}" destId="{E0E22F21-660B-4D31-9D46-468E6CB61FAC}" srcOrd="1" destOrd="0" presId="urn:microsoft.com/office/officeart/2009/3/layout/HorizontalOrganizationChart"/>
    <dgm:cxn modelId="{ADABF7F0-08B9-4B2C-89A4-E6BD2B40FE24}" type="presParOf" srcId="{B149D2B1-641E-4717-BCC7-3252197DAA3D}" destId="{CC9B9693-FE77-4817-8EDC-88DE73CD55FC}" srcOrd="1" destOrd="0" presId="urn:microsoft.com/office/officeart/2009/3/layout/HorizontalOrganizationChart"/>
    <dgm:cxn modelId="{B3521A0F-2C71-4571-A7D2-E5F073328702}" type="presParOf" srcId="{CC9B9693-FE77-4817-8EDC-88DE73CD55FC}" destId="{7CA3CFDD-F147-40C2-B740-FFCBE93A32A5}" srcOrd="0" destOrd="0" presId="urn:microsoft.com/office/officeart/2009/3/layout/HorizontalOrganizationChart"/>
    <dgm:cxn modelId="{0C647467-9CAE-4F6E-8724-E4FBA48581DB}" type="presParOf" srcId="{CC9B9693-FE77-4817-8EDC-88DE73CD55FC}" destId="{A3B5ABCE-431A-4C95-8499-2F22FD89770E}" srcOrd="1" destOrd="0" presId="urn:microsoft.com/office/officeart/2009/3/layout/HorizontalOrganizationChart"/>
    <dgm:cxn modelId="{870483ED-5DEA-40D8-9B3E-CDB76C2B1153}" type="presParOf" srcId="{A3B5ABCE-431A-4C95-8499-2F22FD89770E}" destId="{BF2D17B3-FF3B-44C3-8FC5-9F97F8B2F2A4}" srcOrd="0" destOrd="0" presId="urn:microsoft.com/office/officeart/2009/3/layout/HorizontalOrganizationChart"/>
    <dgm:cxn modelId="{6DD105E2-67FC-473B-B805-BFBC2138861E}" type="presParOf" srcId="{BF2D17B3-FF3B-44C3-8FC5-9F97F8B2F2A4}" destId="{DF36167E-9F6C-4B43-ADEA-4D74E5FF7228}" srcOrd="0" destOrd="0" presId="urn:microsoft.com/office/officeart/2009/3/layout/HorizontalOrganizationChart"/>
    <dgm:cxn modelId="{DEDE8F41-ACCA-46F3-A0DC-EDE980206DDB}" type="presParOf" srcId="{BF2D17B3-FF3B-44C3-8FC5-9F97F8B2F2A4}" destId="{53A3B020-2DEB-42E3-8477-A5622B9E3547}" srcOrd="1" destOrd="0" presId="urn:microsoft.com/office/officeart/2009/3/layout/HorizontalOrganizationChart"/>
    <dgm:cxn modelId="{5FA5A187-4580-4970-88CF-C2FCDE226715}" type="presParOf" srcId="{A3B5ABCE-431A-4C95-8499-2F22FD89770E}" destId="{2093E090-F840-49F9-B4DE-7014D98CBB55}" srcOrd="1" destOrd="0" presId="urn:microsoft.com/office/officeart/2009/3/layout/HorizontalOrganizationChart"/>
    <dgm:cxn modelId="{03D98BDD-7BD5-4C92-A3C8-542BB4B54ED1}" type="presParOf" srcId="{A3B5ABCE-431A-4C95-8499-2F22FD89770E}" destId="{18451DE7-B255-4BF8-B889-6785053E6F84}" srcOrd="2" destOrd="0" presId="urn:microsoft.com/office/officeart/2009/3/layout/HorizontalOrganizationChart"/>
    <dgm:cxn modelId="{507E7C59-A0DA-48F6-88CC-5C848AFE9A11}" type="presParOf" srcId="{B149D2B1-641E-4717-BCC7-3252197DAA3D}" destId="{D38E81E3-D04A-48CD-A5F0-16673FE7CF61}" srcOrd="2" destOrd="0" presId="urn:microsoft.com/office/officeart/2009/3/layout/HorizontalOrganizationChart"/>
    <dgm:cxn modelId="{7D9A00AC-27CE-4A35-BDED-327A459CE677}" type="presParOf" srcId="{9A60C071-C94F-40E8-861B-87370ACFEF90}" destId="{EABB3CEB-6DCD-42A0-9C5C-94CE7390E499}" srcOrd="2" destOrd="0" presId="urn:microsoft.com/office/officeart/2009/3/layout/HorizontalOrganizationChart"/>
    <dgm:cxn modelId="{99489C37-EAF6-46B2-97CC-9C922BDD52D9}" type="presParOf" srcId="{A973F9DF-2EA0-4042-B3D0-1956E4A1F696}" destId="{BA49E047-9FE3-4A25-A6DE-76A0C41A03F5}" srcOrd="2" destOrd="0" presId="urn:microsoft.com/office/officeart/2009/3/layout/HorizontalOrganizationChart"/>
    <dgm:cxn modelId="{A5AAA893-3C09-4991-B565-B9C07A90B178}" type="presParOf" srcId="{A973F9DF-2EA0-4042-B3D0-1956E4A1F696}" destId="{28EBD6FE-C417-486D-8126-0CCCA8E0C8E4}" srcOrd="3" destOrd="0" presId="urn:microsoft.com/office/officeart/2009/3/layout/HorizontalOrganizationChart"/>
    <dgm:cxn modelId="{8143528A-D9D0-45F7-BCC1-1039E38D4DE3}" type="presParOf" srcId="{28EBD6FE-C417-486D-8126-0CCCA8E0C8E4}" destId="{3C84E6D0-2F5B-4607-85BD-C288CA051BBC}" srcOrd="0" destOrd="0" presId="urn:microsoft.com/office/officeart/2009/3/layout/HorizontalOrganizationChart"/>
    <dgm:cxn modelId="{DE769B5E-1FFD-426F-98C4-0502D319CC3B}" type="presParOf" srcId="{3C84E6D0-2F5B-4607-85BD-C288CA051BBC}" destId="{152CE1D5-1CDD-497E-95B0-3FC1C23682B5}" srcOrd="0" destOrd="0" presId="urn:microsoft.com/office/officeart/2009/3/layout/HorizontalOrganizationChart"/>
    <dgm:cxn modelId="{8ED4E202-3CDD-464D-A049-0BA723B3FB6B}" type="presParOf" srcId="{3C84E6D0-2F5B-4607-85BD-C288CA051BBC}" destId="{70AACFB6-C1B4-4F46-AB4B-8D21702A69A4}" srcOrd="1" destOrd="0" presId="urn:microsoft.com/office/officeart/2009/3/layout/HorizontalOrganizationChart"/>
    <dgm:cxn modelId="{96BB7E78-2CD5-4A26-BC38-9110B2662E00}" type="presParOf" srcId="{28EBD6FE-C417-486D-8126-0CCCA8E0C8E4}" destId="{262D76A8-3D2E-4493-B129-EF449F9A0B28}" srcOrd="1" destOrd="0" presId="urn:microsoft.com/office/officeart/2009/3/layout/HorizontalOrganizationChart"/>
    <dgm:cxn modelId="{505310ED-B5AD-4769-8FA4-DF6E2C2C0F5A}" type="presParOf" srcId="{262D76A8-3D2E-4493-B129-EF449F9A0B28}" destId="{B8EB7BDF-B693-47A2-A360-DE2C7413EB3E}" srcOrd="0" destOrd="0" presId="urn:microsoft.com/office/officeart/2009/3/layout/HorizontalOrganizationChart"/>
    <dgm:cxn modelId="{ACE0650B-BDB8-4C18-93A2-A449DC3F3626}" type="presParOf" srcId="{262D76A8-3D2E-4493-B129-EF449F9A0B28}" destId="{F1AF9B07-7E20-4E49-906E-D5FFFBB3BA91}" srcOrd="1" destOrd="0" presId="urn:microsoft.com/office/officeart/2009/3/layout/HorizontalOrganizationChart"/>
    <dgm:cxn modelId="{BFF8A00A-2B87-4C1A-A7ED-0C1A23AA4BCA}" type="presParOf" srcId="{F1AF9B07-7E20-4E49-906E-D5FFFBB3BA91}" destId="{780321C0-209E-4EBA-BAE1-42ABED545943}" srcOrd="0" destOrd="0" presId="urn:microsoft.com/office/officeart/2009/3/layout/HorizontalOrganizationChart"/>
    <dgm:cxn modelId="{CF4A6B0D-0F53-46BA-8B65-9DB46634A0C8}" type="presParOf" srcId="{780321C0-209E-4EBA-BAE1-42ABED545943}" destId="{4A58720C-61A1-4D13-8DC4-539B4CD9FCF7}" srcOrd="0" destOrd="0" presId="urn:microsoft.com/office/officeart/2009/3/layout/HorizontalOrganizationChart"/>
    <dgm:cxn modelId="{51D9A221-0BE5-437E-B2E6-429A05880796}" type="presParOf" srcId="{780321C0-209E-4EBA-BAE1-42ABED545943}" destId="{D67F27BF-7BDD-4D55-B983-A8DC870404F7}" srcOrd="1" destOrd="0" presId="urn:microsoft.com/office/officeart/2009/3/layout/HorizontalOrganizationChart"/>
    <dgm:cxn modelId="{ECEB572C-BFFF-4C61-BDE8-EBFE20EF5872}" type="presParOf" srcId="{F1AF9B07-7E20-4E49-906E-D5FFFBB3BA91}" destId="{5A91050F-28B1-4470-A6FB-5AE66C5AC3ED}" srcOrd="1" destOrd="0" presId="urn:microsoft.com/office/officeart/2009/3/layout/HorizontalOrganizationChart"/>
    <dgm:cxn modelId="{0A1FF699-2155-4487-A763-AD6EEE3A7354}" type="presParOf" srcId="{5A91050F-28B1-4470-A6FB-5AE66C5AC3ED}" destId="{CBF3BB3E-F341-4B51-BBC7-3AC004145E30}" srcOrd="0" destOrd="0" presId="urn:microsoft.com/office/officeart/2009/3/layout/HorizontalOrganizationChart"/>
    <dgm:cxn modelId="{30C8ECAB-EA31-4506-9DFB-0564EA5F1880}" type="presParOf" srcId="{5A91050F-28B1-4470-A6FB-5AE66C5AC3ED}" destId="{5A3EC142-E38E-4D32-93B0-16DA90CEFEA2}" srcOrd="1" destOrd="0" presId="urn:microsoft.com/office/officeart/2009/3/layout/HorizontalOrganizationChart"/>
    <dgm:cxn modelId="{EF72CF75-01CE-4AA4-98C6-C929630FE843}" type="presParOf" srcId="{5A3EC142-E38E-4D32-93B0-16DA90CEFEA2}" destId="{2EB2F293-B960-4670-AA4D-1FE211EA2B9C}" srcOrd="0" destOrd="0" presId="urn:microsoft.com/office/officeart/2009/3/layout/HorizontalOrganizationChart"/>
    <dgm:cxn modelId="{3FA1F631-87A8-4422-BF45-74BEAB2AEAE1}" type="presParOf" srcId="{2EB2F293-B960-4670-AA4D-1FE211EA2B9C}" destId="{49F5F62A-2E06-4947-BCBA-8D745044EAEB}" srcOrd="0" destOrd="0" presId="urn:microsoft.com/office/officeart/2009/3/layout/HorizontalOrganizationChart"/>
    <dgm:cxn modelId="{11499F02-484E-4E33-8B7B-FE37E13057B6}" type="presParOf" srcId="{2EB2F293-B960-4670-AA4D-1FE211EA2B9C}" destId="{CAB12F1A-EDB8-49CD-8055-0D44DCD779AB}" srcOrd="1" destOrd="0" presId="urn:microsoft.com/office/officeart/2009/3/layout/HorizontalOrganizationChart"/>
    <dgm:cxn modelId="{F2660DDE-72AB-41A2-8006-53FDD6CB3E13}" type="presParOf" srcId="{5A3EC142-E38E-4D32-93B0-16DA90CEFEA2}" destId="{04456643-1575-4D07-93AB-38AF33C5FBD3}" srcOrd="1" destOrd="0" presId="urn:microsoft.com/office/officeart/2009/3/layout/HorizontalOrganizationChart"/>
    <dgm:cxn modelId="{8DE47FF4-B929-45EB-8328-61717B5C1C29}" type="presParOf" srcId="{5A3EC142-E38E-4D32-93B0-16DA90CEFEA2}" destId="{D962A0B7-D88F-4FEA-A40E-FF42D728A957}" srcOrd="2" destOrd="0" presId="urn:microsoft.com/office/officeart/2009/3/layout/HorizontalOrganizationChart"/>
    <dgm:cxn modelId="{A2F382CB-FC3E-4525-9BF7-CBE8A11B6422}" type="presParOf" srcId="{F1AF9B07-7E20-4E49-906E-D5FFFBB3BA91}" destId="{428E973C-219C-4A3C-8BFA-3FF1915A0C30}" srcOrd="2" destOrd="0" presId="urn:microsoft.com/office/officeart/2009/3/layout/HorizontalOrganizationChart"/>
    <dgm:cxn modelId="{BBB74140-F4FF-4E11-81FB-CADFF363E252}" type="presParOf" srcId="{262D76A8-3D2E-4493-B129-EF449F9A0B28}" destId="{A890C27C-D328-4181-93C6-B4998C041581}" srcOrd="2" destOrd="0" presId="urn:microsoft.com/office/officeart/2009/3/layout/HorizontalOrganizationChart"/>
    <dgm:cxn modelId="{B78B7D2E-B2A5-457D-88C0-F1305B334014}" type="presParOf" srcId="{262D76A8-3D2E-4493-B129-EF449F9A0B28}" destId="{F3EA5EDC-02B3-40A5-BD40-6C70ECBBA8A0}" srcOrd="3" destOrd="0" presId="urn:microsoft.com/office/officeart/2009/3/layout/HorizontalOrganizationChart"/>
    <dgm:cxn modelId="{87F8FABC-9F3C-42A0-8479-FCE9835BA734}" type="presParOf" srcId="{F3EA5EDC-02B3-40A5-BD40-6C70ECBBA8A0}" destId="{50E79712-8BF5-4E71-A7FB-9B895C9F4FFF}" srcOrd="0" destOrd="0" presId="urn:microsoft.com/office/officeart/2009/3/layout/HorizontalOrganizationChart"/>
    <dgm:cxn modelId="{98ECCA6E-EC9F-4E42-9ECB-F33BE544B86D}" type="presParOf" srcId="{50E79712-8BF5-4E71-A7FB-9B895C9F4FFF}" destId="{1AD202FB-650F-4C90-9C5D-7C00D18F1CDC}" srcOrd="0" destOrd="0" presId="urn:microsoft.com/office/officeart/2009/3/layout/HorizontalOrganizationChart"/>
    <dgm:cxn modelId="{8061E67B-D412-4C52-A567-76C6D67C0B5F}" type="presParOf" srcId="{50E79712-8BF5-4E71-A7FB-9B895C9F4FFF}" destId="{0DC38950-6531-4FCA-BDAC-209902849B60}" srcOrd="1" destOrd="0" presId="urn:microsoft.com/office/officeart/2009/3/layout/HorizontalOrganizationChart"/>
    <dgm:cxn modelId="{E4975049-A2C8-49CB-9236-0A40A5D7C904}" type="presParOf" srcId="{F3EA5EDC-02B3-40A5-BD40-6C70ECBBA8A0}" destId="{7A24F1ED-D4C9-471E-A82B-968EFD1EF932}" srcOrd="1" destOrd="0" presId="urn:microsoft.com/office/officeart/2009/3/layout/HorizontalOrganizationChart"/>
    <dgm:cxn modelId="{4F31E970-6C1F-4560-8405-F0B432426807}" type="presParOf" srcId="{7A24F1ED-D4C9-471E-A82B-968EFD1EF932}" destId="{500D5CB7-0003-4A07-A77C-1D459DF525B8}" srcOrd="0" destOrd="0" presId="urn:microsoft.com/office/officeart/2009/3/layout/HorizontalOrganizationChart"/>
    <dgm:cxn modelId="{7CAE7CC5-2C5B-43D1-938C-E506E8AD30C3}" type="presParOf" srcId="{7A24F1ED-D4C9-471E-A82B-968EFD1EF932}" destId="{D7442FDD-012E-4DF4-A50D-E0F2A74CC9A3}" srcOrd="1" destOrd="0" presId="urn:microsoft.com/office/officeart/2009/3/layout/HorizontalOrganizationChart"/>
    <dgm:cxn modelId="{DDC510F9-A6EA-46DC-9913-E530B21E5451}" type="presParOf" srcId="{D7442FDD-012E-4DF4-A50D-E0F2A74CC9A3}" destId="{2AB6A514-4634-4C68-A40F-7EABB68C2633}" srcOrd="0" destOrd="0" presId="urn:microsoft.com/office/officeart/2009/3/layout/HorizontalOrganizationChart"/>
    <dgm:cxn modelId="{18F9EEE3-E64C-4CBD-B5E2-2B998D47CB57}" type="presParOf" srcId="{2AB6A514-4634-4C68-A40F-7EABB68C2633}" destId="{3311909E-9C79-4E34-9413-E9CCA60F37D3}" srcOrd="0" destOrd="0" presId="urn:microsoft.com/office/officeart/2009/3/layout/HorizontalOrganizationChart"/>
    <dgm:cxn modelId="{8DF99A68-E372-40CA-849A-21035B1965A3}" type="presParOf" srcId="{2AB6A514-4634-4C68-A40F-7EABB68C2633}" destId="{531B3A3F-9092-4CA5-9F48-90EEFDB13372}" srcOrd="1" destOrd="0" presId="urn:microsoft.com/office/officeart/2009/3/layout/HorizontalOrganizationChart"/>
    <dgm:cxn modelId="{994A4791-5B36-448C-A45F-317D387D28D6}" type="presParOf" srcId="{D7442FDD-012E-4DF4-A50D-E0F2A74CC9A3}" destId="{C4AD895C-9E0A-43D1-B141-06953CB7DBE2}" srcOrd="1" destOrd="0" presId="urn:microsoft.com/office/officeart/2009/3/layout/HorizontalOrganizationChart"/>
    <dgm:cxn modelId="{F624F819-7A82-4ABA-8160-6981D379AC11}" type="presParOf" srcId="{D7442FDD-012E-4DF4-A50D-E0F2A74CC9A3}" destId="{BC781561-FFC1-4E94-A90A-9501B46441B8}" srcOrd="2" destOrd="0" presId="urn:microsoft.com/office/officeart/2009/3/layout/HorizontalOrganizationChart"/>
    <dgm:cxn modelId="{599E8B25-EAFB-4B3D-B43B-1DE90448D853}" type="presParOf" srcId="{F3EA5EDC-02B3-40A5-BD40-6C70ECBBA8A0}" destId="{04A36958-A10E-4685-BBCD-DD4BDC7E3FD0}" srcOrd="2" destOrd="0" presId="urn:microsoft.com/office/officeart/2009/3/layout/HorizontalOrganizationChart"/>
    <dgm:cxn modelId="{5E8D57C2-BF63-4FDE-98D5-EB06EE0645B6}" type="presParOf" srcId="{28EBD6FE-C417-486D-8126-0CCCA8E0C8E4}" destId="{0FDCDD20-65BD-4B41-A530-FED7869FC895}" srcOrd="2" destOrd="0" presId="urn:microsoft.com/office/officeart/2009/3/layout/HorizontalOrganizationChart"/>
    <dgm:cxn modelId="{F8738EC1-0825-4E44-8557-7A32EDC114B1}" type="presParOf" srcId="{F899D36C-91D9-4C31-A05E-23F8CAAE8DDE}" destId="{64C16DE3-CCFE-45E3-8377-2CAD561AED6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BF34014-52B1-4B23-9C7E-F432AAB15E45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E35DB579-884A-4DB6-B55A-4010218DC51F}" type="par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8016EEB6-9CEB-44DF-8BA1-B694C7B615F1}" type="sibTrans" cxnId="{ED1CD5EA-6DA9-4D6F-BD74-8811F7E05F18}">
      <dgm:prSet/>
      <dgm:spPr/>
      <dgm:t>
        <a:bodyPr/>
        <a:lstStyle/>
        <a:p>
          <a:endParaRPr lang="zh-CN" altLang="en-US"/>
        </a:p>
      </dgm:t>
    </dgm:pt>
    <dgm:pt modelId="{5E94CE51-BF33-409B-94F8-C49A964BC31E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6466473E-9C6C-4F8A-8A02-7477FE91CFFC}" type="par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76793205-2773-42E5-8DAD-949184ABB67E}" type="sibTrans" cxnId="{F49780BB-68F2-4F19-A02E-AD154F6BA811}">
      <dgm:prSet/>
      <dgm:spPr/>
      <dgm:t>
        <a:bodyPr/>
        <a:lstStyle/>
        <a:p>
          <a:endParaRPr lang="zh-CN" altLang="en-US"/>
        </a:p>
      </dgm:t>
    </dgm:pt>
    <dgm:pt modelId="{CE980208-505C-4498-BC17-E7B357FEC3AE}">
      <dgm:prSet phldrT="[文本]" custT="1"/>
      <dgm:spPr/>
      <dgm:t>
        <a:bodyPr/>
        <a:lstStyle/>
        <a:p>
          <a:r>
            <a:rPr lang="en-US" altLang="zh-CN" sz="20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E6C5846-ECF9-4DD8-82F5-351DEBDF24B7}" type="par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1FEEC04A-EFDE-4062-8D92-173E59E4C423}" type="sibTrans" cxnId="{50844F9B-B984-4D27-AC77-50DC998E59BC}">
      <dgm:prSet/>
      <dgm:spPr/>
      <dgm:t>
        <a:bodyPr/>
        <a:lstStyle/>
        <a:p>
          <a:endParaRPr lang="zh-CN" altLang="en-US"/>
        </a:p>
      </dgm:t>
    </dgm:pt>
    <dgm:pt modelId="{A100C47F-EAF0-4F35-AD14-2EA7E452B99B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650D9493-2D0A-407D-8F30-8FDBA510C3B7}" type="par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E3946681-1E05-4379-BF64-18D9E0AA324C}" type="sibTrans" cxnId="{00C7C56B-65EF-4246-9259-8E49E877A75A}">
      <dgm:prSet/>
      <dgm:spPr/>
      <dgm:t>
        <a:bodyPr/>
        <a:lstStyle/>
        <a:p>
          <a:endParaRPr lang="zh-CN" altLang="en-US"/>
        </a:p>
      </dgm:t>
    </dgm:pt>
    <dgm:pt modelId="{567E8722-789D-4961-93E8-2D37F5FCB8E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gm:t>
    </dgm:pt>
    <dgm:pt modelId="{912E05B6-A682-4FB4-A1CF-A0B38860CA28}" type="par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633B1986-0104-44E1-B0EA-87C6E0A75604}" type="sibTrans" cxnId="{B50BFC21-B4C2-4B48-9249-E88D7D1C7031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27590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87C3B16B-9742-4086-A117-CF8923C19E83}" type="pres">
      <dgm:prSet presAssocID="{6BF34014-52B1-4B23-9C7E-F432AAB15E45}" presName="vertTwo" presStyleCnt="0"/>
      <dgm:spPr/>
    </dgm:pt>
    <dgm:pt modelId="{C77708F9-C577-45C4-A858-9248EB237799}" type="pres">
      <dgm:prSet presAssocID="{6BF34014-52B1-4B23-9C7E-F432AAB15E45}" presName="txTwo" presStyleLbl="node2" presStyleIdx="0" presStyleCnt="5">
        <dgm:presLayoutVars>
          <dgm:chPref val="3"/>
        </dgm:presLayoutVars>
      </dgm:prSet>
      <dgm:spPr/>
    </dgm:pt>
    <dgm:pt modelId="{EB43BAF9-8B07-4B07-AED4-347E9F509D82}" type="pres">
      <dgm:prSet presAssocID="{6BF34014-52B1-4B23-9C7E-F432AAB15E45}" presName="horzTwo" presStyleCnt="0"/>
      <dgm:spPr/>
    </dgm:pt>
    <dgm:pt modelId="{4029E25C-EC91-4B9B-A6AD-D237956150C9}" type="pres">
      <dgm:prSet presAssocID="{8016EEB6-9CEB-44DF-8BA1-B694C7B615F1}" presName="sibSpaceTwo" presStyleCnt="0"/>
      <dgm:spPr/>
    </dgm:pt>
    <dgm:pt modelId="{A4B78CF9-497C-447E-852D-0B06736B55ED}" type="pres">
      <dgm:prSet presAssocID="{5E94CE51-BF33-409B-94F8-C49A964BC31E}" presName="vertTwo" presStyleCnt="0"/>
      <dgm:spPr/>
    </dgm:pt>
    <dgm:pt modelId="{DC43DFF9-F168-4318-9CFF-6BB414948067}" type="pres">
      <dgm:prSet presAssocID="{5E94CE51-BF33-409B-94F8-C49A964BC31E}" presName="txTwo" presStyleLbl="node2" presStyleIdx="1" presStyleCnt="5">
        <dgm:presLayoutVars>
          <dgm:chPref val="3"/>
        </dgm:presLayoutVars>
      </dgm:prSet>
      <dgm:spPr/>
    </dgm:pt>
    <dgm:pt modelId="{40FCE580-F2BA-475F-ADD2-980AD8C8987E}" type="pres">
      <dgm:prSet presAssocID="{5E94CE51-BF33-409B-94F8-C49A964BC31E}" presName="horzTwo" presStyleCnt="0"/>
      <dgm:spPr/>
    </dgm:pt>
    <dgm:pt modelId="{89CDE09B-67DB-45E4-95BB-AF678F5AA908}" type="pres">
      <dgm:prSet presAssocID="{76793205-2773-42E5-8DAD-949184ABB67E}" presName="sibSpaceTwo" presStyleCnt="0"/>
      <dgm:spPr/>
    </dgm:pt>
    <dgm:pt modelId="{EEABB6F6-D8EE-43B0-B1D1-F5A6D7388FDA}" type="pres">
      <dgm:prSet presAssocID="{567E8722-789D-4961-93E8-2D37F5FCB8E6}" presName="vertTwo" presStyleCnt="0"/>
      <dgm:spPr/>
    </dgm:pt>
    <dgm:pt modelId="{030FC230-0E2B-46A3-9F02-8C320C3FC39E}" type="pres">
      <dgm:prSet presAssocID="{567E8722-789D-4961-93E8-2D37F5FCB8E6}" presName="txTwo" presStyleLbl="node2" presStyleIdx="2" presStyleCnt="5">
        <dgm:presLayoutVars>
          <dgm:chPref val="3"/>
        </dgm:presLayoutVars>
      </dgm:prSet>
      <dgm:spPr/>
    </dgm:pt>
    <dgm:pt modelId="{23DDD9CB-868E-422B-8348-B1478EB119AB}" type="pres">
      <dgm:prSet presAssocID="{567E8722-789D-4961-93E8-2D37F5FCB8E6}" presName="horzTwo" presStyleCnt="0"/>
      <dgm:spPr/>
    </dgm:pt>
    <dgm:pt modelId="{DA72286D-0DD7-4D9B-B4BB-0E21613B89DE}" type="pres">
      <dgm:prSet presAssocID="{633B1986-0104-44E1-B0EA-87C6E0A75604}" presName="sibSpaceTwo" presStyleCnt="0"/>
      <dgm:spPr/>
    </dgm:pt>
    <dgm:pt modelId="{9070087B-9BB3-4100-BB45-7DA3E69BD512}" type="pres">
      <dgm:prSet presAssocID="{CE980208-505C-4498-BC17-E7B357FEC3AE}" presName="vertTwo" presStyleCnt="0"/>
      <dgm:spPr/>
    </dgm:pt>
    <dgm:pt modelId="{3B7CD0FD-773C-43BC-BE13-B916BD2EBA19}" type="pres">
      <dgm:prSet presAssocID="{CE980208-505C-4498-BC17-E7B357FEC3AE}" presName="txTwo" presStyleLbl="node2" presStyleIdx="3" presStyleCnt="5">
        <dgm:presLayoutVars>
          <dgm:chPref val="3"/>
        </dgm:presLayoutVars>
      </dgm:prSet>
      <dgm:spPr/>
    </dgm:pt>
    <dgm:pt modelId="{9B4BEA42-BD51-4AE5-87D6-2E3B222A9141}" type="pres">
      <dgm:prSet presAssocID="{CE980208-505C-4498-BC17-E7B357FEC3AE}" presName="horzTwo" presStyleCnt="0"/>
      <dgm:spPr/>
    </dgm:pt>
    <dgm:pt modelId="{DC5FC69E-4E94-41F8-AB6A-CFA35C3BBBFE}" type="pres">
      <dgm:prSet presAssocID="{1FEEC04A-EFDE-4062-8D92-173E59E4C423}" presName="sibSpaceTwo" presStyleCnt="0"/>
      <dgm:spPr/>
    </dgm:pt>
    <dgm:pt modelId="{BD704F85-DD8F-4DA9-BFB6-7779FC8268A0}" type="pres">
      <dgm:prSet presAssocID="{A100C47F-EAF0-4F35-AD14-2EA7E452B99B}" presName="vertTwo" presStyleCnt="0"/>
      <dgm:spPr/>
    </dgm:pt>
    <dgm:pt modelId="{CCEC31C7-7FA3-4EE6-9A05-8A3698821AB6}" type="pres">
      <dgm:prSet presAssocID="{A100C47F-EAF0-4F35-AD14-2EA7E452B99B}" presName="txTwo" presStyleLbl="node2" presStyleIdx="4" presStyleCnt="5">
        <dgm:presLayoutVars>
          <dgm:chPref val="3"/>
        </dgm:presLayoutVars>
      </dgm:prSet>
      <dgm:spPr/>
    </dgm:pt>
    <dgm:pt modelId="{698BABD1-37A7-4A37-B236-1E9CBFBFF62A}" type="pres">
      <dgm:prSet presAssocID="{A100C47F-EAF0-4F35-AD14-2EA7E452B99B}" presName="horzTwo" presStyleCnt="0"/>
      <dgm:spPr/>
    </dgm:pt>
  </dgm:ptLst>
  <dgm:cxnLst>
    <dgm:cxn modelId="{B57C3511-AEC3-478F-9DD8-CB1ACCC7233E}" type="presOf" srcId="{567E8722-789D-4961-93E8-2D37F5FCB8E6}" destId="{030FC230-0E2B-46A3-9F02-8C320C3FC39E}" srcOrd="0" destOrd="0" presId="urn:microsoft.com/office/officeart/2005/8/layout/hierarchy4"/>
    <dgm:cxn modelId="{B50BFC21-B4C2-4B48-9249-E88D7D1C7031}" srcId="{8C7A8DB6-675E-4084-A987-F41B620CDD66}" destId="{567E8722-789D-4961-93E8-2D37F5FCB8E6}" srcOrd="2" destOrd="0" parTransId="{912E05B6-A682-4FB4-A1CF-A0B38860CA28}" sibTransId="{633B1986-0104-44E1-B0EA-87C6E0A75604}"/>
    <dgm:cxn modelId="{00C7C56B-65EF-4246-9259-8E49E877A75A}" srcId="{8C7A8DB6-675E-4084-A987-F41B620CDD66}" destId="{A100C47F-EAF0-4F35-AD14-2EA7E452B99B}" srcOrd="4" destOrd="0" parTransId="{650D9493-2D0A-407D-8F30-8FDBA510C3B7}" sibTransId="{E3946681-1E05-4379-BF64-18D9E0AA324C}"/>
    <dgm:cxn modelId="{A28E366E-5688-4D9E-BEAB-B59935C7F403}" type="presOf" srcId="{CE980208-505C-4498-BC17-E7B357FEC3AE}" destId="{3B7CD0FD-773C-43BC-BE13-B916BD2EBA19}" srcOrd="0" destOrd="0" presId="urn:microsoft.com/office/officeart/2005/8/layout/hierarchy4"/>
    <dgm:cxn modelId="{275AD971-F9D7-4907-984C-309C878C2262}" type="presOf" srcId="{5E94CE51-BF33-409B-94F8-C49A964BC31E}" destId="{DC43DFF9-F168-4318-9CFF-6BB414948067}" srcOrd="0" destOrd="0" presId="urn:microsoft.com/office/officeart/2005/8/layout/hierarchy4"/>
    <dgm:cxn modelId="{BB19ED7C-C0B6-4E37-AA3D-865BBC101287}" type="presOf" srcId="{A100C47F-EAF0-4F35-AD14-2EA7E452B99B}" destId="{CCEC31C7-7FA3-4EE6-9A05-8A3698821AB6}" srcOrd="0" destOrd="0" presId="urn:microsoft.com/office/officeart/2005/8/layout/hierarchy4"/>
    <dgm:cxn modelId="{50844F9B-B984-4D27-AC77-50DC998E59BC}" srcId="{8C7A8DB6-675E-4084-A987-F41B620CDD66}" destId="{CE980208-505C-4498-BC17-E7B357FEC3AE}" srcOrd="3" destOrd="0" parTransId="{7E6C5846-ECF9-4DD8-82F5-351DEBDF24B7}" sibTransId="{1FEEC04A-EFDE-4062-8D92-173E59E4C423}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F49780BB-68F2-4F19-A02E-AD154F6BA811}" srcId="{8C7A8DB6-675E-4084-A987-F41B620CDD66}" destId="{5E94CE51-BF33-409B-94F8-C49A964BC31E}" srcOrd="1" destOrd="0" parTransId="{6466473E-9C6C-4F8A-8A02-7477FE91CFFC}" sibTransId="{76793205-2773-42E5-8DAD-949184ABB67E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ED1CD5EA-6DA9-4D6F-BD74-8811F7E05F18}" srcId="{8C7A8DB6-675E-4084-A987-F41B620CDD66}" destId="{6BF34014-52B1-4B23-9C7E-F432AAB15E45}" srcOrd="0" destOrd="0" parTransId="{E35DB579-884A-4DB6-B55A-4010218DC51F}" sibTransId="{8016EEB6-9CEB-44DF-8BA1-B694C7B615F1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F78A59F0-4AA0-48C5-AAD3-B69A387B9E19}" type="presOf" srcId="{6BF34014-52B1-4B23-9C7E-F432AAB15E45}" destId="{C77708F9-C577-45C4-A858-9248EB237799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EA28C7A4-F553-4D30-98F1-ED8CB0A5A12B}" type="presParOf" srcId="{CAE581E8-168F-46B1-82A1-118973C0D614}" destId="{87C3B16B-9742-4086-A117-CF8923C19E83}" srcOrd="0" destOrd="0" presId="urn:microsoft.com/office/officeart/2005/8/layout/hierarchy4"/>
    <dgm:cxn modelId="{B7B8A1A1-0605-49DB-B7C1-41180B239B4C}" type="presParOf" srcId="{87C3B16B-9742-4086-A117-CF8923C19E83}" destId="{C77708F9-C577-45C4-A858-9248EB237799}" srcOrd="0" destOrd="0" presId="urn:microsoft.com/office/officeart/2005/8/layout/hierarchy4"/>
    <dgm:cxn modelId="{E7347361-AE8A-4122-AD2B-BE37EF875F9D}" type="presParOf" srcId="{87C3B16B-9742-4086-A117-CF8923C19E83}" destId="{EB43BAF9-8B07-4B07-AED4-347E9F509D82}" srcOrd="1" destOrd="0" presId="urn:microsoft.com/office/officeart/2005/8/layout/hierarchy4"/>
    <dgm:cxn modelId="{52A1905F-63B4-41D3-BD4A-1B9ECF214ECC}" type="presParOf" srcId="{CAE581E8-168F-46B1-82A1-118973C0D614}" destId="{4029E25C-EC91-4B9B-A6AD-D237956150C9}" srcOrd="1" destOrd="0" presId="urn:microsoft.com/office/officeart/2005/8/layout/hierarchy4"/>
    <dgm:cxn modelId="{DE9276D3-7735-4B41-BB45-F60388EA94E8}" type="presParOf" srcId="{CAE581E8-168F-46B1-82A1-118973C0D614}" destId="{A4B78CF9-497C-447E-852D-0B06736B55ED}" srcOrd="2" destOrd="0" presId="urn:microsoft.com/office/officeart/2005/8/layout/hierarchy4"/>
    <dgm:cxn modelId="{1554825C-F40E-4E19-B6CE-EC7FBA4FDF76}" type="presParOf" srcId="{A4B78CF9-497C-447E-852D-0B06736B55ED}" destId="{DC43DFF9-F168-4318-9CFF-6BB414948067}" srcOrd="0" destOrd="0" presId="urn:microsoft.com/office/officeart/2005/8/layout/hierarchy4"/>
    <dgm:cxn modelId="{CC761DEA-5BC9-4FA8-9045-3B300F6A0375}" type="presParOf" srcId="{A4B78CF9-497C-447E-852D-0B06736B55ED}" destId="{40FCE580-F2BA-475F-ADD2-980AD8C8987E}" srcOrd="1" destOrd="0" presId="urn:microsoft.com/office/officeart/2005/8/layout/hierarchy4"/>
    <dgm:cxn modelId="{99307FFE-D876-454C-8CFC-EDF72A54E24F}" type="presParOf" srcId="{CAE581E8-168F-46B1-82A1-118973C0D614}" destId="{89CDE09B-67DB-45E4-95BB-AF678F5AA908}" srcOrd="3" destOrd="0" presId="urn:microsoft.com/office/officeart/2005/8/layout/hierarchy4"/>
    <dgm:cxn modelId="{4378A203-90E6-461F-9F79-874FAC4EE16C}" type="presParOf" srcId="{CAE581E8-168F-46B1-82A1-118973C0D614}" destId="{EEABB6F6-D8EE-43B0-B1D1-F5A6D7388FDA}" srcOrd="4" destOrd="0" presId="urn:microsoft.com/office/officeart/2005/8/layout/hierarchy4"/>
    <dgm:cxn modelId="{5CCF892D-F419-4633-B090-4F8603C40703}" type="presParOf" srcId="{EEABB6F6-D8EE-43B0-B1D1-F5A6D7388FDA}" destId="{030FC230-0E2B-46A3-9F02-8C320C3FC39E}" srcOrd="0" destOrd="0" presId="urn:microsoft.com/office/officeart/2005/8/layout/hierarchy4"/>
    <dgm:cxn modelId="{5619EF70-E7DD-426A-9E1E-F2CA9A415AFC}" type="presParOf" srcId="{EEABB6F6-D8EE-43B0-B1D1-F5A6D7388FDA}" destId="{23DDD9CB-868E-422B-8348-B1478EB119AB}" srcOrd="1" destOrd="0" presId="urn:microsoft.com/office/officeart/2005/8/layout/hierarchy4"/>
    <dgm:cxn modelId="{20166382-04A7-4053-AC33-651E632D4835}" type="presParOf" srcId="{CAE581E8-168F-46B1-82A1-118973C0D614}" destId="{DA72286D-0DD7-4D9B-B4BB-0E21613B89DE}" srcOrd="5" destOrd="0" presId="urn:microsoft.com/office/officeart/2005/8/layout/hierarchy4"/>
    <dgm:cxn modelId="{C3CFEBA9-A010-49A8-905B-08D1994E4936}" type="presParOf" srcId="{CAE581E8-168F-46B1-82A1-118973C0D614}" destId="{9070087B-9BB3-4100-BB45-7DA3E69BD512}" srcOrd="6" destOrd="0" presId="urn:microsoft.com/office/officeart/2005/8/layout/hierarchy4"/>
    <dgm:cxn modelId="{57F14F37-3BFD-4FF1-BEC4-D7307AB0D63E}" type="presParOf" srcId="{9070087B-9BB3-4100-BB45-7DA3E69BD512}" destId="{3B7CD0FD-773C-43BC-BE13-B916BD2EBA19}" srcOrd="0" destOrd="0" presId="urn:microsoft.com/office/officeart/2005/8/layout/hierarchy4"/>
    <dgm:cxn modelId="{0573C9AD-9E24-4972-989C-B8915A0DFDF7}" type="presParOf" srcId="{9070087B-9BB3-4100-BB45-7DA3E69BD512}" destId="{9B4BEA42-BD51-4AE5-87D6-2E3B222A9141}" srcOrd="1" destOrd="0" presId="urn:microsoft.com/office/officeart/2005/8/layout/hierarchy4"/>
    <dgm:cxn modelId="{4535082D-FB3C-4A8A-876C-75AB0B7B09D9}" type="presParOf" srcId="{CAE581E8-168F-46B1-82A1-118973C0D614}" destId="{DC5FC69E-4E94-41F8-AB6A-CFA35C3BBBFE}" srcOrd="7" destOrd="0" presId="urn:microsoft.com/office/officeart/2005/8/layout/hierarchy4"/>
    <dgm:cxn modelId="{66C8EE0E-5058-4A24-B662-D6A47FB77106}" type="presParOf" srcId="{CAE581E8-168F-46B1-82A1-118973C0D614}" destId="{BD704F85-DD8F-4DA9-BFB6-7779FC8268A0}" srcOrd="8" destOrd="0" presId="urn:microsoft.com/office/officeart/2005/8/layout/hierarchy4"/>
    <dgm:cxn modelId="{00255437-ACD9-4290-8684-BCF6F4B6A072}" type="presParOf" srcId="{BD704F85-DD8F-4DA9-BFB6-7779FC8268A0}" destId="{CCEC31C7-7FA3-4EE6-9A05-8A3698821AB6}" srcOrd="0" destOrd="0" presId="urn:microsoft.com/office/officeart/2005/8/layout/hierarchy4"/>
    <dgm:cxn modelId="{687F06C7-FA60-4F65-8793-A78BFF74CE6D}" type="presParOf" srcId="{BD704F85-DD8F-4DA9-BFB6-7779FC8268A0}" destId="{698BABD1-37A7-4A37-B236-1E9CBFBFF62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C7A8DB6-675E-4084-A987-F41B620CDD66}">
      <dgm:prSet phldrT="[文本]" custT="1"/>
      <dgm:spPr/>
      <dgm:t>
        <a:bodyPr/>
        <a:lstStyle/>
        <a:p>
          <a:r>
            <a: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gm:t>
    </dgm:pt>
    <dgm:pt modelId="{32E261A2-920E-46A7-86E7-D632B78E99F8}" type="par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B2AC5772-B107-4D9E-B67C-DB5001941514}" type="sibTrans" cxnId="{39BF76C2-91EC-416E-8E11-D722E49472A9}">
      <dgm:prSet/>
      <dgm:spPr/>
      <dgm:t>
        <a:bodyPr/>
        <a:lstStyle/>
        <a:p>
          <a:endParaRPr lang="zh-CN" altLang="en-US"/>
        </a:p>
      </dgm:t>
    </dgm:pt>
    <dgm:pt modelId="{6C1B8F5E-7AED-4D59-A9E5-37E0C506850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5739B9B9-88AE-4A41-847E-D2440A86C291}" type="par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3B3C911B-E512-489A-8E76-179CA2368897}" type="sibTrans" cxnId="{8A7BC54B-7875-44D9-8EBB-8550BDD960AA}">
      <dgm:prSet/>
      <dgm:spPr/>
      <dgm:t>
        <a:bodyPr/>
        <a:lstStyle/>
        <a:p>
          <a:endParaRPr lang="zh-CN" altLang="en-US"/>
        </a:p>
      </dgm:t>
    </dgm:pt>
    <dgm:pt modelId="{7D388922-8238-4921-8386-DDABE1BA68A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D500EA35-DAEC-4F07-9845-9462361EC4BE}" type="par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E07A1290-FDE1-453B-AE7F-3E4513C91969}" type="sibTrans" cxnId="{8978AF5B-F3F2-42F2-A64C-B2C234C085D8}">
      <dgm:prSet/>
      <dgm:spPr/>
      <dgm:t>
        <a:bodyPr/>
        <a:lstStyle/>
        <a:p>
          <a:endParaRPr lang="zh-CN" altLang="en-US"/>
        </a:p>
      </dgm:t>
    </dgm:pt>
    <dgm:pt modelId="{D05C86CF-10F8-4FB3-9AE7-BA1F0C42839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9227D184-0A55-4292-A397-74F5C22559B0}" type="par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4E8F5075-C7F9-49EF-A02E-B9CD1C1382E2}" type="sibTrans" cxnId="{F4DCC1B3-926C-4BD5-8E8A-E8A729A49048}">
      <dgm:prSet/>
      <dgm:spPr/>
      <dgm:t>
        <a:bodyPr/>
        <a:lstStyle/>
        <a:p>
          <a:endParaRPr lang="zh-CN" altLang="en-US"/>
        </a:p>
      </dgm:t>
    </dgm:pt>
    <dgm:pt modelId="{5C2D1C19-984F-4AC7-8A04-02E8DE160DE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8EEB3C-C841-46B4-BB3E-7499F8ECED65}" type="par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6F673D72-BC55-46B9-92B5-57EBCB239647}" type="sibTrans" cxnId="{10D44481-B350-4B71-861B-EE614E796376}">
      <dgm:prSet/>
      <dgm:spPr/>
      <dgm:t>
        <a:bodyPr/>
        <a:lstStyle/>
        <a:p>
          <a:endParaRPr lang="zh-CN" altLang="en-US"/>
        </a:p>
      </dgm:t>
    </dgm:pt>
    <dgm:pt modelId="{38B2CD99-6302-406B-8C6B-6BC27CD74E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E23DEA2C-BDD5-4C89-92AB-8A939F2732D6}" type="par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09003549-93A8-4EAA-BF4B-ACAA1D7234AB}" type="sibTrans" cxnId="{A77B3FE2-3019-4D92-8AE2-78B2F9E19F30}">
      <dgm:prSet/>
      <dgm:spPr/>
      <dgm:t>
        <a:bodyPr/>
        <a:lstStyle/>
        <a:p>
          <a:endParaRPr lang="zh-CN" altLang="en-US"/>
        </a:p>
      </dgm:t>
    </dgm:pt>
    <dgm:pt modelId="{39E07911-25EB-4588-BE07-27CC294048A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DAF87885-4E7B-46BA-8000-26D8DE3C0639}" type="par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D548EB13-D6D9-4436-9696-594D85A17FCC}" type="sibTrans" cxnId="{933C2005-A461-4920-974B-2EFC27AF81D5}">
      <dgm:prSet/>
      <dgm:spPr/>
      <dgm:t>
        <a:bodyPr/>
        <a:lstStyle/>
        <a:p>
          <a:endParaRPr lang="zh-CN" altLang="en-US"/>
        </a:p>
      </dgm:t>
    </dgm:pt>
    <dgm:pt modelId="{F47EF208-D47A-44D6-959E-B01592DCC733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1DF61453-5320-449F-BA36-88118874A4D4}" type="par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9AE9C32F-27CE-4CC3-8E6A-550BD847D8F3}" type="sibTrans" cxnId="{D60FEBE2-6F67-4FBA-9728-F1896D146C72}">
      <dgm:prSet/>
      <dgm:spPr/>
      <dgm:t>
        <a:bodyPr/>
        <a:lstStyle/>
        <a:p>
          <a:endParaRPr lang="zh-CN" altLang="en-US"/>
        </a:p>
      </dgm:t>
    </dgm:pt>
    <dgm:pt modelId="{75726D97-E3C4-492B-A2F4-4E377391349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37251609-4503-4C1B-A355-80F7ACE49279}" type="par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ACC86207-D176-4FE3-AC00-67C2B7F497A5}" type="sibTrans" cxnId="{8BB6CA8A-3DA2-4A9B-8D92-A6DBE0190720}">
      <dgm:prSet/>
      <dgm:spPr/>
      <dgm:t>
        <a:bodyPr/>
        <a:lstStyle/>
        <a:p>
          <a:endParaRPr lang="zh-CN" altLang="en-US"/>
        </a:p>
      </dgm:t>
    </dgm:pt>
    <dgm:pt modelId="{FF8BEC5A-7DCB-4292-B22E-6C91A49C5C3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EACA365E-5165-44E1-9FD1-B5A3D0B2B194}" type="par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FD7ABEF-A978-44DC-AF5E-ED3967C5D93A}" type="sibTrans" cxnId="{37F61F86-6BDF-4EC8-AB82-9BD5A0D26FE9}">
      <dgm:prSet/>
      <dgm:spPr/>
      <dgm:t>
        <a:bodyPr/>
        <a:lstStyle/>
        <a:p>
          <a:endParaRPr lang="zh-CN" altLang="en-US"/>
        </a:p>
      </dgm:t>
    </dgm:pt>
    <dgm:pt modelId="{5AAEAA99-E9BF-4086-8C68-C044157EF28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5D7D0BA8-C580-4984-B0AB-C9949C21C18B}" type="par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74890C6A-452B-4AC9-B5D9-FD050AD55A5A}" type="sibTrans" cxnId="{CE107F01-14A1-463C-B3B8-0F8974F31695}">
      <dgm:prSet/>
      <dgm:spPr/>
      <dgm:t>
        <a:bodyPr/>
        <a:lstStyle/>
        <a:p>
          <a:endParaRPr lang="zh-CN" altLang="en-US"/>
        </a:p>
      </dgm:t>
    </dgm:pt>
    <dgm:pt modelId="{6D5026FD-B9A2-4E7E-9EEC-7AE7E5D2F6BB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11C05E33-CE51-4D54-ABEE-0AE0CBF24DA5}" type="par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981C68AD-0125-41B0-B0AA-910E72B4880D}" type="sibTrans" cxnId="{78EE4B9A-A424-4BCD-BEC3-5EBED6AD53F0}">
      <dgm:prSet/>
      <dgm:spPr/>
      <dgm:t>
        <a:bodyPr/>
        <a:lstStyle/>
        <a:p>
          <a:endParaRPr lang="zh-CN" altLang="en-US"/>
        </a:p>
      </dgm:t>
    </dgm:pt>
    <dgm:pt modelId="{37829B7E-FD20-4CD8-8AA4-3713E66C006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0F04387A-75ED-45E7-9321-4A37C56203F6}" type="par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083C2516-59B0-4C4A-A033-97DA672C91FD}" type="sibTrans" cxnId="{B3AB762B-435A-41DD-97E3-A3AAC785DD70}">
      <dgm:prSet/>
      <dgm:spPr/>
      <dgm:t>
        <a:bodyPr/>
        <a:lstStyle/>
        <a:p>
          <a:endParaRPr lang="zh-CN" altLang="en-US"/>
        </a:p>
      </dgm:t>
    </dgm:pt>
    <dgm:pt modelId="{C06D4BC7-F77D-4825-B885-44F6945A63A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DC6B0683-CA4A-44B4-AD01-BC3D76B2236D}" type="par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712ED0A4-F416-4062-8337-3269D84AD559}" type="sibTrans" cxnId="{3419F2A1-7B4F-4F14-A402-2DEAA34AB754}">
      <dgm:prSet/>
      <dgm:spPr/>
      <dgm:t>
        <a:bodyPr/>
        <a:lstStyle/>
        <a:p>
          <a:endParaRPr lang="zh-CN" altLang="en-US"/>
        </a:p>
      </dgm:t>
    </dgm:pt>
    <dgm:pt modelId="{08B21E29-71C4-4622-839E-08118ED7422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77074920-7944-4ADE-AEBF-917D9819777C}" type="par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09B40EC9-BE9C-4AD8-B88E-9A6B04A0326A}" type="sibTrans" cxnId="{04FDBE98-91A4-4B0B-B34C-96C6D0407F5F}">
      <dgm:prSet/>
      <dgm:spPr/>
      <dgm:t>
        <a:bodyPr/>
        <a:lstStyle/>
        <a:p>
          <a:endParaRPr lang="zh-CN" altLang="en-US"/>
        </a:p>
      </dgm:t>
    </dgm:pt>
    <dgm:pt modelId="{B69331F2-77B8-4E29-95AF-6B9AE077594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F222E86-AA76-4F3F-A6F8-F34458C4E8BA}" type="par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9D34BD15-B9F8-487B-A20A-FFA141832C36}" type="sibTrans" cxnId="{33705033-0661-4A5A-BB37-E291C3E62F98}">
      <dgm:prSet/>
      <dgm:spPr/>
      <dgm:t>
        <a:bodyPr/>
        <a:lstStyle/>
        <a:p>
          <a:endParaRPr lang="zh-CN" altLang="en-US"/>
        </a:p>
      </dgm:t>
    </dgm:pt>
    <dgm:pt modelId="{4224F221-E82F-4601-BE11-CB9EC943E28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B060D841-B3A1-4A23-B743-88C666877F5E}" type="par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51C3925B-E27F-4164-A581-687D77323C1D}" type="sibTrans" cxnId="{225A8F45-99C8-498A-96E1-FFA1C52404E0}">
      <dgm:prSet/>
      <dgm:spPr/>
      <dgm:t>
        <a:bodyPr/>
        <a:lstStyle/>
        <a:p>
          <a:endParaRPr lang="zh-CN" altLang="en-US"/>
        </a:p>
      </dgm:t>
    </dgm:pt>
    <dgm:pt modelId="{6144DC80-EE6B-46AB-B2BA-0244874A67F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E6D1668F-1CE8-4AD1-997A-66AA800E4515}" type="par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F45637B2-C88B-4BCC-ACCC-71C4338D7226}" type="sibTrans" cxnId="{1BE25AC4-12B5-46E3-8A36-10C37CB6B67B}">
      <dgm:prSet/>
      <dgm:spPr/>
      <dgm:t>
        <a:bodyPr/>
        <a:lstStyle/>
        <a:p>
          <a:endParaRPr lang="zh-CN" altLang="en-US"/>
        </a:p>
      </dgm:t>
    </dgm:pt>
    <dgm:pt modelId="{B9E33452-0274-4FE0-84C5-1BE5FBD9A267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95821457-8C36-430E-A1DF-A222C8B0987B}" type="par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FEC2641F-B6D0-4AFE-BB7F-005B428485D4}" type="sibTrans" cxnId="{0596F329-2739-4E24-9BB5-B67C33E5D4F6}">
      <dgm:prSet/>
      <dgm:spPr/>
      <dgm:t>
        <a:bodyPr/>
        <a:lstStyle/>
        <a:p>
          <a:endParaRPr lang="zh-CN" altLang="en-US"/>
        </a:p>
      </dgm:t>
    </dgm:pt>
    <dgm:pt modelId="{6E9E40B1-AC8E-47ED-83D5-F3D59738839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6ECAD802-DFF1-4C0C-B8F8-A0F3180F0763}" type="par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9C9903C2-9A78-4C3C-8D65-6DDD0FE0AA71}" type="sibTrans" cxnId="{DD6B1B6A-542C-4988-A44D-2630BC4BCE5F}">
      <dgm:prSet/>
      <dgm:spPr/>
      <dgm:t>
        <a:bodyPr/>
        <a:lstStyle/>
        <a:p>
          <a:endParaRPr lang="zh-CN" altLang="en-US"/>
        </a:p>
      </dgm:t>
    </dgm:pt>
    <dgm:pt modelId="{1A6F5A72-42A6-4B92-84F5-8881E0A66B4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915A707-AF24-435C-9322-DEEEDF989872}" type="par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B7A914E8-624E-4663-8B83-44764F81D82B}" type="sibTrans" cxnId="{A384FD24-7AE7-47C4-9159-45C4DBF7AFA3}">
      <dgm:prSet/>
      <dgm:spPr/>
      <dgm:t>
        <a:bodyPr/>
        <a:lstStyle/>
        <a:p>
          <a:endParaRPr lang="zh-CN" altLang="en-US"/>
        </a:p>
      </dgm:t>
    </dgm:pt>
    <dgm:pt modelId="{C9671617-5E66-40B9-A73B-4A0B4922F3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9C13484B-17F1-42AB-8815-4552CA3B1D71}" type="par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D018446A-9877-48FB-BF6E-7D48630A927B}" type="sibTrans" cxnId="{9C2169A4-B1B0-4E3F-AC12-CBB02801A960}">
      <dgm:prSet/>
      <dgm:spPr/>
      <dgm:t>
        <a:bodyPr/>
        <a:lstStyle/>
        <a:p>
          <a:endParaRPr lang="zh-CN" altLang="en-US"/>
        </a:p>
      </dgm:t>
    </dgm:pt>
    <dgm:pt modelId="{BAB48068-148B-44A8-8D36-CBF30D591B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7995BF86-540F-4ACB-B7B9-86A36E3E0AA5}" type="par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7228CA19-4866-482E-AAF2-75277DBE33AE}" type="sibTrans" cxnId="{F277517C-0450-4382-90BF-F0FBE5C65675}">
      <dgm:prSet/>
      <dgm:spPr/>
      <dgm:t>
        <a:bodyPr/>
        <a:lstStyle/>
        <a:p>
          <a:endParaRPr lang="zh-CN" altLang="en-US"/>
        </a:p>
      </dgm:t>
    </dgm:pt>
    <dgm:pt modelId="{5AAFE30D-AF4B-44CD-952E-CDADA6E24F4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6FA00057-D261-436D-BC1F-F63E37FBF031}" type="par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9E32B122-FF55-4A64-89BA-2A75634CF8E6}" type="sibTrans" cxnId="{784416C8-FB00-4FD6-8D34-C8F81B53A50D}">
      <dgm:prSet/>
      <dgm:spPr/>
      <dgm:t>
        <a:bodyPr/>
        <a:lstStyle/>
        <a:p>
          <a:endParaRPr lang="zh-CN" altLang="en-US"/>
        </a:p>
      </dgm:t>
    </dgm:pt>
    <dgm:pt modelId="{50043961-26DF-491A-9B1F-63A753905E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125F0C0D-0A90-4425-8593-71E6FD33D97C}" type="par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AE55D5DF-E0E1-4B69-88DE-F0111373147C}" type="sibTrans" cxnId="{C81472DA-897B-4BFA-B109-3BE8C207E5A9}">
      <dgm:prSet/>
      <dgm:spPr/>
      <dgm:t>
        <a:bodyPr/>
        <a:lstStyle/>
        <a:p>
          <a:endParaRPr lang="zh-CN" altLang="en-US"/>
        </a:p>
      </dgm:t>
    </dgm:pt>
    <dgm:pt modelId="{8C772D65-6B65-44E5-84AC-CE0DDDB80059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A5606E49-E258-4443-903F-6C30FC129E23}" type="par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FB0FADC4-A288-4D9A-A38A-E380EBFDEE7A}" type="sibTrans" cxnId="{E274D0A1-C670-4B34-9798-A9A1C63F4277}">
      <dgm:prSet/>
      <dgm:spPr/>
      <dgm:t>
        <a:bodyPr/>
        <a:lstStyle/>
        <a:p>
          <a:endParaRPr lang="zh-CN" altLang="en-US"/>
        </a:p>
      </dgm:t>
    </dgm:pt>
    <dgm:pt modelId="{8A62D6FC-3D84-4819-874D-259188DD4FD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9A80FB7F-7432-4378-831D-F1BA3C8CD2AD}" type="par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F39C5AF3-8894-48B7-AADE-4B509EF5E132}" type="sibTrans" cxnId="{25C5B352-1772-4ADA-9077-478278382CF5}">
      <dgm:prSet/>
      <dgm:spPr/>
      <dgm:t>
        <a:bodyPr/>
        <a:lstStyle/>
        <a:p>
          <a:endParaRPr lang="zh-CN" altLang="en-US"/>
        </a:p>
      </dgm:t>
    </dgm:pt>
    <dgm:pt modelId="{A725C4B6-AC39-4798-89EB-C939E14958A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60DEEF60-CC50-4CA0-9EE9-36F1822E6BDA}" type="par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F51B10E9-8B47-4532-A769-B5BD8486F9A1}" type="sibTrans" cxnId="{A0EF80F5-BEE5-4063-B1B1-5A6C88DE261E}">
      <dgm:prSet/>
      <dgm:spPr/>
      <dgm:t>
        <a:bodyPr/>
        <a:lstStyle/>
        <a:p>
          <a:endParaRPr lang="zh-CN" altLang="en-US"/>
        </a:p>
      </dgm:t>
    </dgm:pt>
    <dgm:pt modelId="{B8848BF7-C42C-40A2-80BA-A5FFB61591B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A07D9335-6E27-491A-9268-AA2D2032D056}" type="par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A5AC135B-E104-452E-B30D-606B95B67344}" type="sibTrans" cxnId="{358B378C-2A63-4271-988B-50FC6119EE50}">
      <dgm:prSet/>
      <dgm:spPr/>
      <dgm:t>
        <a:bodyPr/>
        <a:lstStyle/>
        <a:p>
          <a:endParaRPr lang="zh-CN" altLang="en-US"/>
        </a:p>
      </dgm:t>
    </dgm:pt>
    <dgm:pt modelId="{75D9969B-9B8D-4340-8D07-4C54E376462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0897D242-E43B-4200-9C7C-AC07ECE4C0D1}" type="par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7526C4D7-C434-4125-B748-BF7EEE8E3BF5}" type="sibTrans" cxnId="{7C8723CE-30BD-45E1-B716-1427E7994D1E}">
      <dgm:prSet/>
      <dgm:spPr/>
      <dgm:t>
        <a:bodyPr/>
        <a:lstStyle/>
        <a:p>
          <a:endParaRPr lang="zh-CN" altLang="en-US"/>
        </a:p>
      </dgm:t>
    </dgm:pt>
    <dgm:pt modelId="{B8B01764-75C5-4E6E-AA60-928FAD82C7F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1B84450E-5886-4988-8648-D9ECE23A254C}" type="par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B9DD54F2-BDA0-4F16-817C-FC97E36BCE1F}" type="sibTrans" cxnId="{269D03EF-6A49-4655-839F-32D85F8A874B}">
      <dgm:prSet/>
      <dgm:spPr/>
      <dgm:t>
        <a:bodyPr/>
        <a:lstStyle/>
        <a:p>
          <a:endParaRPr lang="zh-CN" altLang="en-US"/>
        </a:p>
      </dgm:t>
    </dgm:pt>
    <dgm:pt modelId="{5D96C699-9C45-45D2-AD6F-8C9EF22BB06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C09E5218-FC08-4A37-ACC0-7E8E4FE51B5F}" type="par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29269ECA-A42B-4886-AB34-9AFA4C0884FD}" type="sibTrans" cxnId="{C01EAC0E-FD2F-44A4-A0D3-B84C65796F37}">
      <dgm:prSet/>
      <dgm:spPr/>
      <dgm:t>
        <a:bodyPr/>
        <a:lstStyle/>
        <a:p>
          <a:endParaRPr lang="zh-CN" altLang="en-US"/>
        </a:p>
      </dgm:t>
    </dgm:pt>
    <dgm:pt modelId="{F088F6FD-85AA-427D-B34A-863BFF25DB3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E4091501-A5A3-48FA-A5AB-573B6DFA7FDA}" type="par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88EEC813-E668-4720-9175-90E7635A2CE1}" type="sibTrans" cxnId="{1778FF4E-1F60-4596-9B41-B89A53BFAA25}">
      <dgm:prSet/>
      <dgm:spPr/>
      <dgm:t>
        <a:bodyPr/>
        <a:lstStyle/>
        <a:p>
          <a:endParaRPr lang="zh-CN" altLang="en-US"/>
        </a:p>
      </dgm:t>
    </dgm:pt>
    <dgm:pt modelId="{D568F590-6956-445C-B7F7-504573B33BD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/>
        </a:p>
      </dgm:t>
    </dgm:pt>
    <dgm:pt modelId="{FF131A9F-1281-41B4-8CEF-C149B22AF3AC}" type="par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A0F0796F-3417-4234-BEA7-F70A84458D7B}" type="sibTrans" cxnId="{5A010851-9919-4225-94F5-7CB8F5B08BC2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599146-0EF6-425B-B1DC-324A167AFA0B}" type="pres">
      <dgm:prSet presAssocID="{8C7A8DB6-675E-4084-A987-F41B620CDD66}" presName="vertOne" presStyleCnt="0"/>
      <dgm:spPr/>
    </dgm:pt>
    <dgm:pt modelId="{D9C004A2-AC48-4CFA-84AC-B082FCFA62B9}" type="pres">
      <dgm:prSet presAssocID="{8C7A8DB6-675E-4084-A987-F41B620CDD66}" presName="txOne" presStyleLbl="node0" presStyleIdx="0" presStyleCnt="1" custScaleY="38991" custLinFactNeighborX="282" custLinFactNeighborY="53171">
        <dgm:presLayoutVars>
          <dgm:chPref val="3"/>
        </dgm:presLayoutVars>
      </dgm:prSet>
      <dgm:spPr/>
    </dgm:pt>
    <dgm:pt modelId="{5F580D09-445D-449C-BD70-90C5F4134655}" type="pres">
      <dgm:prSet presAssocID="{8C7A8DB6-675E-4084-A987-F41B620CDD66}" presName="parTransOne" presStyleCnt="0"/>
      <dgm:spPr/>
    </dgm:pt>
    <dgm:pt modelId="{CAE581E8-168F-46B1-82A1-118973C0D614}" type="pres">
      <dgm:prSet presAssocID="{8C7A8DB6-675E-4084-A987-F41B620CDD66}" presName="horzOne" presStyleCnt="0"/>
      <dgm:spPr/>
    </dgm:pt>
    <dgm:pt modelId="{55A83CB2-DF64-4377-ADC0-0C75CD6AFC00}" type="pres">
      <dgm:prSet presAssocID="{6C1B8F5E-7AED-4D59-A9E5-37E0C5068502}" presName="vertTwo" presStyleCnt="0"/>
      <dgm:spPr/>
    </dgm:pt>
    <dgm:pt modelId="{C126FEEB-E257-4D96-9767-FF992C0B993D}" type="pres">
      <dgm:prSet presAssocID="{6C1B8F5E-7AED-4D59-A9E5-37E0C5068502}" presName="txTwo" presStyleLbl="node2" presStyleIdx="0" presStyleCnt="6">
        <dgm:presLayoutVars>
          <dgm:chPref val="3"/>
        </dgm:presLayoutVars>
      </dgm:prSet>
      <dgm:spPr/>
    </dgm:pt>
    <dgm:pt modelId="{F871B9ED-5338-4585-9640-8A2EB80F9B73}" type="pres">
      <dgm:prSet presAssocID="{6C1B8F5E-7AED-4D59-A9E5-37E0C5068502}" presName="parTransTwo" presStyleCnt="0"/>
      <dgm:spPr/>
    </dgm:pt>
    <dgm:pt modelId="{E27800FF-CA98-4BB1-AF95-4CEFE4DACE88}" type="pres">
      <dgm:prSet presAssocID="{6C1B8F5E-7AED-4D59-A9E5-37E0C5068502}" presName="horzTwo" presStyleCnt="0"/>
      <dgm:spPr/>
    </dgm:pt>
    <dgm:pt modelId="{491A73B5-2D62-45BA-8C34-63EC21B8F0DA}" type="pres">
      <dgm:prSet presAssocID="{7D388922-8238-4921-8386-DDABE1BA68AA}" presName="vertThree" presStyleCnt="0"/>
      <dgm:spPr/>
    </dgm:pt>
    <dgm:pt modelId="{FDB59DC0-23A2-4724-9BFD-196DF420AF6B}" type="pres">
      <dgm:prSet presAssocID="{7D388922-8238-4921-8386-DDABE1BA68AA}" presName="txThree" presStyleLbl="node3" presStyleIdx="0" presStyleCnt="15">
        <dgm:presLayoutVars>
          <dgm:chPref val="3"/>
        </dgm:presLayoutVars>
      </dgm:prSet>
      <dgm:spPr/>
    </dgm:pt>
    <dgm:pt modelId="{7C187179-75D8-4ECD-BB34-F22DD0FBADBB}" type="pres">
      <dgm:prSet presAssocID="{7D388922-8238-4921-8386-DDABE1BA68AA}" presName="horzThree" presStyleCnt="0"/>
      <dgm:spPr/>
    </dgm:pt>
    <dgm:pt modelId="{5A35BFE3-98E9-4E23-99F6-D8B896BDBECA}" type="pres">
      <dgm:prSet presAssocID="{E07A1290-FDE1-453B-AE7F-3E4513C91969}" presName="sibSpaceThree" presStyleCnt="0"/>
      <dgm:spPr/>
    </dgm:pt>
    <dgm:pt modelId="{D163B68D-7D56-4317-90D5-63CCF160173C}" type="pres">
      <dgm:prSet presAssocID="{D05C86CF-10F8-4FB3-9AE7-BA1F0C42839A}" presName="vertThree" presStyleCnt="0"/>
      <dgm:spPr/>
    </dgm:pt>
    <dgm:pt modelId="{9511BEA4-FCEE-4A4A-B2AC-ED8D26712E5B}" type="pres">
      <dgm:prSet presAssocID="{D05C86CF-10F8-4FB3-9AE7-BA1F0C42839A}" presName="txThree" presStyleLbl="node3" presStyleIdx="1" presStyleCnt="15">
        <dgm:presLayoutVars>
          <dgm:chPref val="3"/>
        </dgm:presLayoutVars>
      </dgm:prSet>
      <dgm:spPr/>
    </dgm:pt>
    <dgm:pt modelId="{DBF0F423-4806-47A2-8430-EA3D33CCE613}" type="pres">
      <dgm:prSet presAssocID="{D05C86CF-10F8-4FB3-9AE7-BA1F0C42839A}" presName="horzThree" presStyleCnt="0"/>
      <dgm:spPr/>
    </dgm:pt>
    <dgm:pt modelId="{C3CC7822-93B1-4028-8C99-EA4BBC6F43C0}" type="pres">
      <dgm:prSet presAssocID="{3B3C911B-E512-489A-8E76-179CA2368897}" presName="sibSpaceTwo" presStyleCnt="0"/>
      <dgm:spPr/>
    </dgm:pt>
    <dgm:pt modelId="{70CA6816-FD73-4970-AE96-3C9E7CD11384}" type="pres">
      <dgm:prSet presAssocID="{5C2D1C19-984F-4AC7-8A04-02E8DE160DE2}" presName="vertTwo" presStyleCnt="0"/>
      <dgm:spPr/>
    </dgm:pt>
    <dgm:pt modelId="{D63D9BEC-7301-4D0F-BCD0-5A995E18E076}" type="pres">
      <dgm:prSet presAssocID="{5C2D1C19-984F-4AC7-8A04-02E8DE160DE2}" presName="txTwo" presStyleLbl="node2" presStyleIdx="1" presStyleCnt="6">
        <dgm:presLayoutVars>
          <dgm:chPref val="3"/>
        </dgm:presLayoutVars>
      </dgm:prSet>
      <dgm:spPr/>
    </dgm:pt>
    <dgm:pt modelId="{3EA79D09-F28A-4EA9-881F-B254E3995AF5}" type="pres">
      <dgm:prSet presAssocID="{5C2D1C19-984F-4AC7-8A04-02E8DE160DE2}" presName="parTransTwo" presStyleCnt="0"/>
      <dgm:spPr/>
    </dgm:pt>
    <dgm:pt modelId="{C902F498-33A4-4E59-ACF6-96788E418B3B}" type="pres">
      <dgm:prSet presAssocID="{5C2D1C19-984F-4AC7-8A04-02E8DE160DE2}" presName="horzTwo" presStyleCnt="0"/>
      <dgm:spPr/>
    </dgm:pt>
    <dgm:pt modelId="{3D6826A9-5CC1-4851-87C7-0B300A7B54F7}" type="pres">
      <dgm:prSet presAssocID="{38B2CD99-6302-406B-8C6B-6BC27CD74E54}" presName="vertThree" presStyleCnt="0"/>
      <dgm:spPr/>
    </dgm:pt>
    <dgm:pt modelId="{0C5C9EF7-A672-4B1E-A312-93C36C456B0D}" type="pres">
      <dgm:prSet presAssocID="{38B2CD99-6302-406B-8C6B-6BC27CD74E54}" presName="txThree" presStyleLbl="node3" presStyleIdx="2" presStyleCnt="15">
        <dgm:presLayoutVars>
          <dgm:chPref val="3"/>
        </dgm:presLayoutVars>
      </dgm:prSet>
      <dgm:spPr/>
    </dgm:pt>
    <dgm:pt modelId="{5FB7965A-A832-403C-B454-9279FB472B93}" type="pres">
      <dgm:prSet presAssocID="{38B2CD99-6302-406B-8C6B-6BC27CD74E54}" presName="parTransThree" presStyleCnt="0"/>
      <dgm:spPr/>
    </dgm:pt>
    <dgm:pt modelId="{770BC196-8717-4745-8664-E49B5CD7EC09}" type="pres">
      <dgm:prSet presAssocID="{38B2CD99-6302-406B-8C6B-6BC27CD74E54}" presName="horzThree" presStyleCnt="0"/>
      <dgm:spPr/>
    </dgm:pt>
    <dgm:pt modelId="{E30574A2-2CB5-4405-9FB0-D23AC54048E7}" type="pres">
      <dgm:prSet presAssocID="{39E07911-25EB-4588-BE07-27CC294048A7}" presName="vertFour" presStyleCnt="0">
        <dgm:presLayoutVars>
          <dgm:chPref val="3"/>
        </dgm:presLayoutVars>
      </dgm:prSet>
      <dgm:spPr/>
    </dgm:pt>
    <dgm:pt modelId="{1A022021-85E8-4953-ABB3-2EAD296E3443}" type="pres">
      <dgm:prSet presAssocID="{39E07911-25EB-4588-BE07-27CC294048A7}" presName="txFour" presStyleLbl="node4" presStyleIdx="0" presStyleCnt="12">
        <dgm:presLayoutVars>
          <dgm:chPref val="3"/>
        </dgm:presLayoutVars>
      </dgm:prSet>
      <dgm:spPr/>
    </dgm:pt>
    <dgm:pt modelId="{7268D6A9-3CEC-421D-AAB8-690F398A328C}" type="pres">
      <dgm:prSet presAssocID="{39E07911-25EB-4588-BE07-27CC294048A7}" presName="horzFour" presStyleCnt="0"/>
      <dgm:spPr/>
    </dgm:pt>
    <dgm:pt modelId="{C4278202-BBE6-40CF-8594-F32DDEE267D8}" type="pres">
      <dgm:prSet presAssocID="{D548EB13-D6D9-4436-9696-594D85A17FCC}" presName="sibSpaceFour" presStyleCnt="0"/>
      <dgm:spPr/>
    </dgm:pt>
    <dgm:pt modelId="{93900427-94D8-4EEB-A046-9D97E8AD1513}" type="pres">
      <dgm:prSet presAssocID="{F47EF208-D47A-44D6-959E-B01592DCC733}" presName="vertFour" presStyleCnt="0">
        <dgm:presLayoutVars>
          <dgm:chPref val="3"/>
        </dgm:presLayoutVars>
      </dgm:prSet>
      <dgm:spPr/>
    </dgm:pt>
    <dgm:pt modelId="{6C707917-164B-4FB3-B36F-61D5227D3A83}" type="pres">
      <dgm:prSet presAssocID="{F47EF208-D47A-44D6-959E-B01592DCC733}" presName="txFour" presStyleLbl="node4" presStyleIdx="1" presStyleCnt="12">
        <dgm:presLayoutVars>
          <dgm:chPref val="3"/>
        </dgm:presLayoutVars>
      </dgm:prSet>
      <dgm:spPr/>
    </dgm:pt>
    <dgm:pt modelId="{1C5535CC-DF39-4380-8478-1B35C2BFA6C6}" type="pres">
      <dgm:prSet presAssocID="{F47EF208-D47A-44D6-959E-B01592DCC733}" presName="horzFour" presStyleCnt="0"/>
      <dgm:spPr/>
    </dgm:pt>
    <dgm:pt modelId="{D38DEC4F-7E6D-439B-863D-3403EB5B363A}" type="pres">
      <dgm:prSet presAssocID="{9AE9C32F-27CE-4CC3-8E6A-550BD847D8F3}" presName="sibSpaceFour" presStyleCnt="0"/>
      <dgm:spPr/>
    </dgm:pt>
    <dgm:pt modelId="{09511FA5-ECF1-496A-9F16-FB83BB5DE65E}" type="pres">
      <dgm:prSet presAssocID="{75726D97-E3C4-492B-A2F4-4E3773913492}" presName="vertFour" presStyleCnt="0">
        <dgm:presLayoutVars>
          <dgm:chPref val="3"/>
        </dgm:presLayoutVars>
      </dgm:prSet>
      <dgm:spPr/>
    </dgm:pt>
    <dgm:pt modelId="{B6EA0CEA-77B3-4491-A637-941B0804B8C5}" type="pres">
      <dgm:prSet presAssocID="{75726D97-E3C4-492B-A2F4-4E3773913492}" presName="txFour" presStyleLbl="node4" presStyleIdx="2" presStyleCnt="12">
        <dgm:presLayoutVars>
          <dgm:chPref val="3"/>
        </dgm:presLayoutVars>
      </dgm:prSet>
      <dgm:spPr/>
    </dgm:pt>
    <dgm:pt modelId="{6C8365CC-9175-421C-AD2B-A241256CDEF3}" type="pres">
      <dgm:prSet presAssocID="{75726D97-E3C4-492B-A2F4-4E3773913492}" presName="horzFour" presStyleCnt="0"/>
      <dgm:spPr/>
    </dgm:pt>
    <dgm:pt modelId="{39B3F824-7716-4669-9C02-1DCEDB80F45A}" type="pres">
      <dgm:prSet presAssocID="{ACC86207-D176-4FE3-AC00-67C2B7F497A5}" presName="sibSpaceFour" presStyleCnt="0"/>
      <dgm:spPr/>
    </dgm:pt>
    <dgm:pt modelId="{5738C2A1-70E9-41D0-BF82-0D476C27F4B7}" type="pres">
      <dgm:prSet presAssocID="{FF8BEC5A-7DCB-4292-B22E-6C91A49C5C36}" presName="vertFour" presStyleCnt="0">
        <dgm:presLayoutVars>
          <dgm:chPref val="3"/>
        </dgm:presLayoutVars>
      </dgm:prSet>
      <dgm:spPr/>
    </dgm:pt>
    <dgm:pt modelId="{2B3F9FE9-2FC7-46B8-BE43-A784D0887031}" type="pres">
      <dgm:prSet presAssocID="{FF8BEC5A-7DCB-4292-B22E-6C91A49C5C36}" presName="txFour" presStyleLbl="node4" presStyleIdx="3" presStyleCnt="12">
        <dgm:presLayoutVars>
          <dgm:chPref val="3"/>
        </dgm:presLayoutVars>
      </dgm:prSet>
      <dgm:spPr/>
    </dgm:pt>
    <dgm:pt modelId="{B6BF61C3-1C7D-44DC-8B03-D55B807776F1}" type="pres">
      <dgm:prSet presAssocID="{FF8BEC5A-7DCB-4292-B22E-6C91A49C5C36}" presName="horzFour" presStyleCnt="0"/>
      <dgm:spPr/>
    </dgm:pt>
    <dgm:pt modelId="{9EA18D3D-34A0-4C18-9D15-BF0320F4F529}" type="pres">
      <dgm:prSet presAssocID="{5FD7ABEF-A978-44DC-AF5E-ED3967C5D93A}" presName="sibSpaceFour" presStyleCnt="0"/>
      <dgm:spPr/>
    </dgm:pt>
    <dgm:pt modelId="{A3BC4F65-69F8-4FD6-B2D3-DA51CB817B9A}" type="pres">
      <dgm:prSet presAssocID="{5AAEAA99-E9BF-4086-8C68-C044157EF286}" presName="vertFour" presStyleCnt="0">
        <dgm:presLayoutVars>
          <dgm:chPref val="3"/>
        </dgm:presLayoutVars>
      </dgm:prSet>
      <dgm:spPr/>
    </dgm:pt>
    <dgm:pt modelId="{15592A30-FF61-4AB4-BE03-9CD59A31386C}" type="pres">
      <dgm:prSet presAssocID="{5AAEAA99-E9BF-4086-8C68-C044157EF286}" presName="txFour" presStyleLbl="node4" presStyleIdx="4" presStyleCnt="12">
        <dgm:presLayoutVars>
          <dgm:chPref val="3"/>
        </dgm:presLayoutVars>
      </dgm:prSet>
      <dgm:spPr/>
    </dgm:pt>
    <dgm:pt modelId="{2D87C079-674C-43E8-82AA-D4228F15B7E5}" type="pres">
      <dgm:prSet presAssocID="{5AAEAA99-E9BF-4086-8C68-C044157EF286}" presName="horzFour" presStyleCnt="0"/>
      <dgm:spPr/>
    </dgm:pt>
    <dgm:pt modelId="{2CFE6308-52C0-42EF-8BEB-EA796366F1D9}" type="pres">
      <dgm:prSet presAssocID="{74890C6A-452B-4AC9-B5D9-FD050AD55A5A}" presName="sibSpaceFour" presStyleCnt="0"/>
      <dgm:spPr/>
    </dgm:pt>
    <dgm:pt modelId="{AFDF2C26-41D8-40A8-A6BC-FEF7459E0CDC}" type="pres">
      <dgm:prSet presAssocID="{6D5026FD-B9A2-4E7E-9EEC-7AE7E5D2F6BB}" presName="vertFour" presStyleCnt="0">
        <dgm:presLayoutVars>
          <dgm:chPref val="3"/>
        </dgm:presLayoutVars>
      </dgm:prSet>
      <dgm:spPr/>
    </dgm:pt>
    <dgm:pt modelId="{C9EF0BFE-E44B-40C4-AB7D-957BB25F3102}" type="pres">
      <dgm:prSet presAssocID="{6D5026FD-B9A2-4E7E-9EEC-7AE7E5D2F6BB}" presName="txFour" presStyleLbl="node4" presStyleIdx="5" presStyleCnt="12">
        <dgm:presLayoutVars>
          <dgm:chPref val="3"/>
        </dgm:presLayoutVars>
      </dgm:prSet>
      <dgm:spPr/>
    </dgm:pt>
    <dgm:pt modelId="{08AABCDE-FCF3-4AB5-A74C-1C9F261855F6}" type="pres">
      <dgm:prSet presAssocID="{6D5026FD-B9A2-4E7E-9EEC-7AE7E5D2F6BB}" presName="horzFour" presStyleCnt="0"/>
      <dgm:spPr/>
    </dgm:pt>
    <dgm:pt modelId="{934D786C-888B-451C-86AE-EE937269E653}" type="pres">
      <dgm:prSet presAssocID="{09003549-93A8-4EAA-BF4B-ACAA1D7234AB}" presName="sibSpaceThree" presStyleCnt="0"/>
      <dgm:spPr/>
    </dgm:pt>
    <dgm:pt modelId="{9E098C86-B6E9-458B-BE21-267F17D66804}" type="pres">
      <dgm:prSet presAssocID="{37829B7E-FD20-4CD8-8AA4-3713E66C0068}" presName="vertThree" presStyleCnt="0"/>
      <dgm:spPr/>
    </dgm:pt>
    <dgm:pt modelId="{4A533DA2-11DF-40F1-AD0D-72557B639414}" type="pres">
      <dgm:prSet presAssocID="{37829B7E-FD20-4CD8-8AA4-3713E66C0068}" presName="txThree" presStyleLbl="node3" presStyleIdx="3" presStyleCnt="15">
        <dgm:presLayoutVars>
          <dgm:chPref val="3"/>
        </dgm:presLayoutVars>
      </dgm:prSet>
      <dgm:spPr/>
    </dgm:pt>
    <dgm:pt modelId="{527AA2ED-8BDE-4DE2-B1D7-DCEC72CB009A}" type="pres">
      <dgm:prSet presAssocID="{37829B7E-FD20-4CD8-8AA4-3713E66C0068}" presName="parTransThree" presStyleCnt="0"/>
      <dgm:spPr/>
    </dgm:pt>
    <dgm:pt modelId="{40717C27-80C4-448A-B69D-FE2185525264}" type="pres">
      <dgm:prSet presAssocID="{37829B7E-FD20-4CD8-8AA4-3713E66C0068}" presName="horzThree" presStyleCnt="0"/>
      <dgm:spPr/>
    </dgm:pt>
    <dgm:pt modelId="{046ECDA3-7599-400B-A6A1-B587B81864A8}" type="pres">
      <dgm:prSet presAssocID="{C06D4BC7-F77D-4825-B885-44F6945A63A1}" presName="vertFour" presStyleCnt="0">
        <dgm:presLayoutVars>
          <dgm:chPref val="3"/>
        </dgm:presLayoutVars>
      </dgm:prSet>
      <dgm:spPr/>
    </dgm:pt>
    <dgm:pt modelId="{A61B955D-2AC5-4B93-BAEE-9E24F8D51C17}" type="pres">
      <dgm:prSet presAssocID="{C06D4BC7-F77D-4825-B885-44F6945A63A1}" presName="txFour" presStyleLbl="node4" presStyleIdx="6" presStyleCnt="12">
        <dgm:presLayoutVars>
          <dgm:chPref val="3"/>
        </dgm:presLayoutVars>
      </dgm:prSet>
      <dgm:spPr/>
    </dgm:pt>
    <dgm:pt modelId="{069AA9CB-B827-476B-B3F9-EF4DDE4F1F2C}" type="pres">
      <dgm:prSet presAssocID="{C06D4BC7-F77D-4825-B885-44F6945A63A1}" presName="horzFour" presStyleCnt="0"/>
      <dgm:spPr/>
    </dgm:pt>
    <dgm:pt modelId="{82F8A216-2A8A-4037-9A86-9DDA0F764879}" type="pres">
      <dgm:prSet presAssocID="{712ED0A4-F416-4062-8337-3269D84AD559}" presName="sibSpaceFour" presStyleCnt="0"/>
      <dgm:spPr/>
    </dgm:pt>
    <dgm:pt modelId="{B02DD997-29B8-47F4-8E7E-04B69F7D037D}" type="pres">
      <dgm:prSet presAssocID="{08B21E29-71C4-4622-839E-08118ED74223}" presName="vertFour" presStyleCnt="0">
        <dgm:presLayoutVars>
          <dgm:chPref val="3"/>
        </dgm:presLayoutVars>
      </dgm:prSet>
      <dgm:spPr/>
    </dgm:pt>
    <dgm:pt modelId="{1DF3830B-133B-4D03-81AD-FD73E8FBF61C}" type="pres">
      <dgm:prSet presAssocID="{08B21E29-71C4-4622-839E-08118ED74223}" presName="txFour" presStyleLbl="node4" presStyleIdx="7" presStyleCnt="12">
        <dgm:presLayoutVars>
          <dgm:chPref val="3"/>
        </dgm:presLayoutVars>
      </dgm:prSet>
      <dgm:spPr/>
    </dgm:pt>
    <dgm:pt modelId="{4284BFF7-F3C4-4401-9F3D-DC87C4FE1F57}" type="pres">
      <dgm:prSet presAssocID="{08B21E29-71C4-4622-839E-08118ED74223}" presName="horzFour" presStyleCnt="0"/>
      <dgm:spPr/>
    </dgm:pt>
    <dgm:pt modelId="{1A27DAA4-4D61-4763-BD05-CD80E23B6FFE}" type="pres">
      <dgm:prSet presAssocID="{083C2516-59B0-4C4A-A033-97DA672C91FD}" presName="sibSpaceThree" presStyleCnt="0"/>
      <dgm:spPr/>
    </dgm:pt>
    <dgm:pt modelId="{AA4C3C5C-D373-4788-8404-B513902F614C}" type="pres">
      <dgm:prSet presAssocID="{B69331F2-77B8-4E29-95AF-6B9AE077594B}" presName="vertThree" presStyleCnt="0"/>
      <dgm:spPr/>
    </dgm:pt>
    <dgm:pt modelId="{80C40286-D70A-4BD8-A32C-B908529C4812}" type="pres">
      <dgm:prSet presAssocID="{B69331F2-77B8-4E29-95AF-6B9AE077594B}" presName="txThree" presStyleLbl="node3" presStyleIdx="4" presStyleCnt="15">
        <dgm:presLayoutVars>
          <dgm:chPref val="3"/>
        </dgm:presLayoutVars>
      </dgm:prSet>
      <dgm:spPr/>
    </dgm:pt>
    <dgm:pt modelId="{9C1D3563-5CDC-4EE8-AD65-6F5D5DBFA9F1}" type="pres">
      <dgm:prSet presAssocID="{B69331F2-77B8-4E29-95AF-6B9AE077594B}" presName="parTransThree" presStyleCnt="0"/>
      <dgm:spPr/>
    </dgm:pt>
    <dgm:pt modelId="{2BF06BE7-1C8B-43A2-8D14-9359324606F0}" type="pres">
      <dgm:prSet presAssocID="{B69331F2-77B8-4E29-95AF-6B9AE077594B}" presName="horzThree" presStyleCnt="0"/>
      <dgm:spPr/>
    </dgm:pt>
    <dgm:pt modelId="{FBA2E428-27E0-47C4-B0E1-D0AED3E29CFA}" type="pres">
      <dgm:prSet presAssocID="{4224F221-E82F-4601-BE11-CB9EC943E285}" presName="vertFour" presStyleCnt="0">
        <dgm:presLayoutVars>
          <dgm:chPref val="3"/>
        </dgm:presLayoutVars>
      </dgm:prSet>
      <dgm:spPr/>
    </dgm:pt>
    <dgm:pt modelId="{CDD14AA1-879D-4E0B-9516-456CF8A9EB7E}" type="pres">
      <dgm:prSet presAssocID="{4224F221-E82F-4601-BE11-CB9EC943E285}" presName="txFour" presStyleLbl="node4" presStyleIdx="8" presStyleCnt="12">
        <dgm:presLayoutVars>
          <dgm:chPref val="3"/>
        </dgm:presLayoutVars>
      </dgm:prSet>
      <dgm:spPr/>
    </dgm:pt>
    <dgm:pt modelId="{EF77ED5B-B328-475A-9CE5-8324230D5AE1}" type="pres">
      <dgm:prSet presAssocID="{4224F221-E82F-4601-BE11-CB9EC943E285}" presName="horzFour" presStyleCnt="0"/>
      <dgm:spPr/>
    </dgm:pt>
    <dgm:pt modelId="{249FE216-8D1C-4DB7-8671-C6B3687AFCC5}" type="pres">
      <dgm:prSet presAssocID="{6F673D72-BC55-46B9-92B5-57EBCB239647}" presName="sibSpaceTwo" presStyleCnt="0"/>
      <dgm:spPr/>
    </dgm:pt>
    <dgm:pt modelId="{8181E74E-4A1D-4C0C-A1D0-80A2266F1C05}" type="pres">
      <dgm:prSet presAssocID="{6144DC80-EE6B-46AB-B2BA-0244874A67FE}" presName="vertTwo" presStyleCnt="0"/>
      <dgm:spPr/>
    </dgm:pt>
    <dgm:pt modelId="{FB6415A5-0953-48A6-876D-5E29F50CDEE2}" type="pres">
      <dgm:prSet presAssocID="{6144DC80-EE6B-46AB-B2BA-0244874A67FE}" presName="txTwo" presStyleLbl="node2" presStyleIdx="2" presStyleCnt="6">
        <dgm:presLayoutVars>
          <dgm:chPref val="3"/>
        </dgm:presLayoutVars>
      </dgm:prSet>
      <dgm:spPr/>
    </dgm:pt>
    <dgm:pt modelId="{5C5ACBD2-291C-4F5C-9B1A-963BE82297FC}" type="pres">
      <dgm:prSet presAssocID="{6144DC80-EE6B-46AB-B2BA-0244874A67FE}" presName="parTransTwo" presStyleCnt="0"/>
      <dgm:spPr/>
    </dgm:pt>
    <dgm:pt modelId="{FEC208AA-7F9A-47D5-95AB-2E9D426665C0}" type="pres">
      <dgm:prSet presAssocID="{6144DC80-EE6B-46AB-B2BA-0244874A67FE}" presName="horzTwo" presStyleCnt="0"/>
      <dgm:spPr/>
    </dgm:pt>
    <dgm:pt modelId="{B66130CA-9D46-4B49-8389-95F02242332B}" type="pres">
      <dgm:prSet presAssocID="{B9E33452-0274-4FE0-84C5-1BE5FBD9A267}" presName="vertThree" presStyleCnt="0"/>
      <dgm:spPr/>
    </dgm:pt>
    <dgm:pt modelId="{DC157214-6DAB-483B-BD4A-0ED18F65A6E7}" type="pres">
      <dgm:prSet presAssocID="{B9E33452-0274-4FE0-84C5-1BE5FBD9A267}" presName="txThree" presStyleLbl="node3" presStyleIdx="5" presStyleCnt="15">
        <dgm:presLayoutVars>
          <dgm:chPref val="3"/>
        </dgm:presLayoutVars>
      </dgm:prSet>
      <dgm:spPr/>
    </dgm:pt>
    <dgm:pt modelId="{A601FC14-C858-4D9A-8527-63D8462207F6}" type="pres">
      <dgm:prSet presAssocID="{B9E33452-0274-4FE0-84C5-1BE5FBD9A267}" presName="horzThree" presStyleCnt="0"/>
      <dgm:spPr/>
    </dgm:pt>
    <dgm:pt modelId="{52EF2466-20FB-482A-92BF-3AB0EB1889FD}" type="pres">
      <dgm:prSet presAssocID="{FEC2641F-B6D0-4AFE-BB7F-005B428485D4}" presName="sibSpaceThree" presStyleCnt="0"/>
      <dgm:spPr/>
    </dgm:pt>
    <dgm:pt modelId="{F1CD560B-9E83-41B3-A6B0-610D527A0CCF}" type="pres">
      <dgm:prSet presAssocID="{6E9E40B1-AC8E-47ED-83D5-F3D59738839B}" presName="vertThree" presStyleCnt="0"/>
      <dgm:spPr/>
    </dgm:pt>
    <dgm:pt modelId="{37C27214-1A06-4AEC-846F-86DFA69278A5}" type="pres">
      <dgm:prSet presAssocID="{6E9E40B1-AC8E-47ED-83D5-F3D59738839B}" presName="txThree" presStyleLbl="node3" presStyleIdx="6" presStyleCnt="15">
        <dgm:presLayoutVars>
          <dgm:chPref val="3"/>
        </dgm:presLayoutVars>
      </dgm:prSet>
      <dgm:spPr/>
    </dgm:pt>
    <dgm:pt modelId="{B8FAF00A-3E14-4075-858A-ADA43E50F682}" type="pres">
      <dgm:prSet presAssocID="{6E9E40B1-AC8E-47ED-83D5-F3D59738839B}" presName="horzThree" presStyleCnt="0"/>
      <dgm:spPr/>
    </dgm:pt>
    <dgm:pt modelId="{275A87F2-4918-4B4E-9AC6-A358610EBB6F}" type="pres">
      <dgm:prSet presAssocID="{F45637B2-C88B-4BCC-ACCC-71C4338D7226}" presName="sibSpaceTwo" presStyleCnt="0"/>
      <dgm:spPr/>
    </dgm:pt>
    <dgm:pt modelId="{2150C442-4F6C-408A-8B9B-FCABB57B30D9}" type="pres">
      <dgm:prSet presAssocID="{1A6F5A72-42A6-4B92-84F5-8881E0A66B49}" presName="vertTwo" presStyleCnt="0"/>
      <dgm:spPr/>
    </dgm:pt>
    <dgm:pt modelId="{3666C45C-F02A-458B-BE06-AD66F1B62150}" type="pres">
      <dgm:prSet presAssocID="{1A6F5A72-42A6-4B92-84F5-8881E0A66B49}" presName="txTwo" presStyleLbl="node2" presStyleIdx="3" presStyleCnt="6">
        <dgm:presLayoutVars>
          <dgm:chPref val="3"/>
        </dgm:presLayoutVars>
      </dgm:prSet>
      <dgm:spPr/>
    </dgm:pt>
    <dgm:pt modelId="{2B35065A-ABE5-4C34-BBB0-1403236766BB}" type="pres">
      <dgm:prSet presAssocID="{1A6F5A72-42A6-4B92-84F5-8881E0A66B49}" presName="parTransTwo" presStyleCnt="0"/>
      <dgm:spPr/>
    </dgm:pt>
    <dgm:pt modelId="{7B887340-C21D-4904-8C97-C7747E2C1618}" type="pres">
      <dgm:prSet presAssocID="{1A6F5A72-42A6-4B92-84F5-8881E0A66B49}" presName="horzTwo" presStyleCnt="0"/>
      <dgm:spPr/>
    </dgm:pt>
    <dgm:pt modelId="{CCF895C2-5ABA-4704-9BF8-887634C2F99F}" type="pres">
      <dgm:prSet presAssocID="{C9671617-5E66-40B9-A73B-4A0B4922F3BF}" presName="vertThree" presStyleCnt="0"/>
      <dgm:spPr/>
    </dgm:pt>
    <dgm:pt modelId="{AAF228D2-26EA-47F6-99D5-36B88B4E406D}" type="pres">
      <dgm:prSet presAssocID="{C9671617-5E66-40B9-A73B-4A0B4922F3BF}" presName="txThree" presStyleLbl="node3" presStyleIdx="7" presStyleCnt="15">
        <dgm:presLayoutVars>
          <dgm:chPref val="3"/>
        </dgm:presLayoutVars>
      </dgm:prSet>
      <dgm:spPr/>
    </dgm:pt>
    <dgm:pt modelId="{0B27FEAD-DBF4-4E7C-969A-53E1429D47C0}" type="pres">
      <dgm:prSet presAssocID="{C9671617-5E66-40B9-A73B-4A0B4922F3BF}" presName="horzThree" presStyleCnt="0"/>
      <dgm:spPr/>
    </dgm:pt>
    <dgm:pt modelId="{3D1B6B8B-FEE5-4822-897F-8763486DF63F}" type="pres">
      <dgm:prSet presAssocID="{D018446A-9877-48FB-BF6E-7D48630A927B}" presName="sibSpaceThree" presStyleCnt="0"/>
      <dgm:spPr/>
    </dgm:pt>
    <dgm:pt modelId="{FC9387FA-9129-40E2-B235-43EBF2B0AF0B}" type="pres">
      <dgm:prSet presAssocID="{BAB48068-148B-44A8-8D36-CBF30D591B4E}" presName="vertThree" presStyleCnt="0"/>
      <dgm:spPr/>
    </dgm:pt>
    <dgm:pt modelId="{C759EC86-2D96-48CD-BEFC-F5AEA9706ADF}" type="pres">
      <dgm:prSet presAssocID="{BAB48068-148B-44A8-8D36-CBF30D591B4E}" presName="txThree" presStyleLbl="node3" presStyleIdx="8" presStyleCnt="15">
        <dgm:presLayoutVars>
          <dgm:chPref val="3"/>
        </dgm:presLayoutVars>
      </dgm:prSet>
      <dgm:spPr/>
    </dgm:pt>
    <dgm:pt modelId="{A7E4DB2A-AEF4-4BD8-9773-6DD21CF3F21D}" type="pres">
      <dgm:prSet presAssocID="{BAB48068-148B-44A8-8D36-CBF30D591B4E}" presName="horzThree" presStyleCnt="0"/>
      <dgm:spPr/>
    </dgm:pt>
    <dgm:pt modelId="{ECF2FDC2-863A-425B-99D6-0FA91DF3E60A}" type="pres">
      <dgm:prSet presAssocID="{7228CA19-4866-482E-AAF2-75277DBE33AE}" presName="sibSpaceThree" presStyleCnt="0"/>
      <dgm:spPr/>
    </dgm:pt>
    <dgm:pt modelId="{653CF1AD-4CCB-4185-8A46-B1E0DCEE6738}" type="pres">
      <dgm:prSet presAssocID="{5AAFE30D-AF4B-44CD-952E-CDADA6E24F43}" presName="vertThree" presStyleCnt="0"/>
      <dgm:spPr/>
    </dgm:pt>
    <dgm:pt modelId="{8768EAE8-82F2-417C-ABF0-95A39A976505}" type="pres">
      <dgm:prSet presAssocID="{5AAFE30D-AF4B-44CD-952E-CDADA6E24F43}" presName="txThree" presStyleLbl="node3" presStyleIdx="9" presStyleCnt="15">
        <dgm:presLayoutVars>
          <dgm:chPref val="3"/>
        </dgm:presLayoutVars>
      </dgm:prSet>
      <dgm:spPr/>
    </dgm:pt>
    <dgm:pt modelId="{DE748C48-AE26-4AE5-951A-59EFCAEB9D5C}" type="pres">
      <dgm:prSet presAssocID="{5AAFE30D-AF4B-44CD-952E-CDADA6E24F43}" presName="horzThree" presStyleCnt="0"/>
      <dgm:spPr/>
    </dgm:pt>
    <dgm:pt modelId="{778A2580-BF95-4101-B07A-6B588A4A711D}" type="pres">
      <dgm:prSet presAssocID="{B7A914E8-624E-4663-8B83-44764F81D82B}" presName="sibSpaceTwo" presStyleCnt="0"/>
      <dgm:spPr/>
    </dgm:pt>
    <dgm:pt modelId="{CA6F11C9-911E-4686-A702-CF8FD9A144B0}" type="pres">
      <dgm:prSet presAssocID="{50043961-26DF-491A-9B1F-63A753905E66}" presName="vertTwo" presStyleCnt="0"/>
      <dgm:spPr/>
    </dgm:pt>
    <dgm:pt modelId="{7100E6AD-9668-45DB-9FEF-3F515050E3D8}" type="pres">
      <dgm:prSet presAssocID="{50043961-26DF-491A-9B1F-63A753905E66}" presName="txTwo" presStyleLbl="node2" presStyleIdx="4" presStyleCnt="6">
        <dgm:presLayoutVars>
          <dgm:chPref val="3"/>
        </dgm:presLayoutVars>
      </dgm:prSet>
      <dgm:spPr/>
    </dgm:pt>
    <dgm:pt modelId="{11671143-6BA6-4FD0-9CB3-47145A591767}" type="pres">
      <dgm:prSet presAssocID="{50043961-26DF-491A-9B1F-63A753905E66}" presName="parTransTwo" presStyleCnt="0"/>
      <dgm:spPr/>
    </dgm:pt>
    <dgm:pt modelId="{AFCEE14D-140C-4ADC-B318-31D5EE362DC1}" type="pres">
      <dgm:prSet presAssocID="{50043961-26DF-491A-9B1F-63A753905E66}" presName="horzTwo" presStyleCnt="0"/>
      <dgm:spPr/>
    </dgm:pt>
    <dgm:pt modelId="{DA78B46A-9770-4D72-A305-D23AE7A615AC}" type="pres">
      <dgm:prSet presAssocID="{8C772D65-6B65-44E5-84AC-CE0DDDB80059}" presName="vertThree" presStyleCnt="0"/>
      <dgm:spPr/>
    </dgm:pt>
    <dgm:pt modelId="{7709E793-4108-4197-95C7-245774663B43}" type="pres">
      <dgm:prSet presAssocID="{8C772D65-6B65-44E5-84AC-CE0DDDB80059}" presName="txThree" presStyleLbl="node3" presStyleIdx="10" presStyleCnt="15">
        <dgm:presLayoutVars>
          <dgm:chPref val="3"/>
        </dgm:presLayoutVars>
      </dgm:prSet>
      <dgm:spPr/>
    </dgm:pt>
    <dgm:pt modelId="{6A0AEF49-BD7C-4C10-8C4E-AB0F1AC6F7AA}" type="pres">
      <dgm:prSet presAssocID="{8C772D65-6B65-44E5-84AC-CE0DDDB80059}" presName="parTransThree" presStyleCnt="0"/>
      <dgm:spPr/>
    </dgm:pt>
    <dgm:pt modelId="{D7412D46-45D1-40A5-8B5D-3BBAC943A14D}" type="pres">
      <dgm:prSet presAssocID="{8C772D65-6B65-44E5-84AC-CE0DDDB80059}" presName="horzThree" presStyleCnt="0"/>
      <dgm:spPr/>
    </dgm:pt>
    <dgm:pt modelId="{7432020C-8915-41CC-A438-46EF86885AF3}" type="pres">
      <dgm:prSet presAssocID="{8A62D6FC-3D84-4819-874D-259188DD4FD2}" presName="vertFour" presStyleCnt="0">
        <dgm:presLayoutVars>
          <dgm:chPref val="3"/>
        </dgm:presLayoutVars>
      </dgm:prSet>
      <dgm:spPr/>
    </dgm:pt>
    <dgm:pt modelId="{A0E3DF40-2FC7-4D7F-BE6E-22B80C8A5B85}" type="pres">
      <dgm:prSet presAssocID="{8A62D6FC-3D84-4819-874D-259188DD4FD2}" presName="txFour" presStyleLbl="node4" presStyleIdx="9" presStyleCnt="12">
        <dgm:presLayoutVars>
          <dgm:chPref val="3"/>
        </dgm:presLayoutVars>
      </dgm:prSet>
      <dgm:spPr/>
    </dgm:pt>
    <dgm:pt modelId="{D56C079A-2AC6-4748-83A4-2EC0B8976742}" type="pres">
      <dgm:prSet presAssocID="{8A62D6FC-3D84-4819-874D-259188DD4FD2}" presName="horzFour" presStyleCnt="0"/>
      <dgm:spPr/>
    </dgm:pt>
    <dgm:pt modelId="{B18365E9-266D-4A81-B16B-3F316FF7D332}" type="pres">
      <dgm:prSet presAssocID="{F39C5AF3-8894-48B7-AADE-4B509EF5E132}" presName="sibSpaceFour" presStyleCnt="0"/>
      <dgm:spPr/>
    </dgm:pt>
    <dgm:pt modelId="{D1549DA3-A80D-431F-89B4-D7D6DCA9452E}" type="pres">
      <dgm:prSet presAssocID="{A725C4B6-AC39-4798-89EB-C939E14958AE}" presName="vertFour" presStyleCnt="0">
        <dgm:presLayoutVars>
          <dgm:chPref val="3"/>
        </dgm:presLayoutVars>
      </dgm:prSet>
      <dgm:spPr/>
    </dgm:pt>
    <dgm:pt modelId="{F81222A6-8072-489F-B11F-ADCA2459D8FB}" type="pres">
      <dgm:prSet presAssocID="{A725C4B6-AC39-4798-89EB-C939E14958AE}" presName="txFour" presStyleLbl="node4" presStyleIdx="10" presStyleCnt="12">
        <dgm:presLayoutVars>
          <dgm:chPref val="3"/>
        </dgm:presLayoutVars>
      </dgm:prSet>
      <dgm:spPr/>
    </dgm:pt>
    <dgm:pt modelId="{18A47F16-A642-4022-9B71-C67FAA7778C9}" type="pres">
      <dgm:prSet presAssocID="{A725C4B6-AC39-4798-89EB-C939E14958AE}" presName="horzFour" presStyleCnt="0"/>
      <dgm:spPr/>
    </dgm:pt>
    <dgm:pt modelId="{7B05793B-24CC-47BF-A58B-81AFFB269712}" type="pres">
      <dgm:prSet presAssocID="{F51B10E9-8B47-4532-A769-B5BD8486F9A1}" presName="sibSpaceFour" presStyleCnt="0"/>
      <dgm:spPr/>
    </dgm:pt>
    <dgm:pt modelId="{19BF3896-D7E9-4FCB-893A-3DB43A0EE1BE}" type="pres">
      <dgm:prSet presAssocID="{B8848BF7-C42C-40A2-80BA-A5FFB61591BF}" presName="vertFour" presStyleCnt="0">
        <dgm:presLayoutVars>
          <dgm:chPref val="3"/>
        </dgm:presLayoutVars>
      </dgm:prSet>
      <dgm:spPr/>
    </dgm:pt>
    <dgm:pt modelId="{043F005E-890D-489F-9514-ADFE016C179A}" type="pres">
      <dgm:prSet presAssocID="{B8848BF7-C42C-40A2-80BA-A5FFB61591BF}" presName="txFour" presStyleLbl="node4" presStyleIdx="11" presStyleCnt="12">
        <dgm:presLayoutVars>
          <dgm:chPref val="3"/>
        </dgm:presLayoutVars>
      </dgm:prSet>
      <dgm:spPr/>
    </dgm:pt>
    <dgm:pt modelId="{07199659-1C1F-4F54-B852-EDA793A0AE92}" type="pres">
      <dgm:prSet presAssocID="{B8848BF7-C42C-40A2-80BA-A5FFB61591BF}" presName="horzFour" presStyleCnt="0"/>
      <dgm:spPr/>
    </dgm:pt>
    <dgm:pt modelId="{22A4400C-B9D1-4021-8063-82F52AC87FC1}" type="pres">
      <dgm:prSet presAssocID="{FB0FADC4-A288-4D9A-A38A-E380EBFDEE7A}" presName="sibSpaceThree" presStyleCnt="0"/>
      <dgm:spPr/>
    </dgm:pt>
    <dgm:pt modelId="{F8F92D08-0FFD-411E-A61D-BE3238330EA6}" type="pres">
      <dgm:prSet presAssocID="{75D9969B-9B8D-4340-8D07-4C54E3764625}" presName="vertThree" presStyleCnt="0"/>
      <dgm:spPr/>
    </dgm:pt>
    <dgm:pt modelId="{C42DFAAB-03FA-4F37-8BB3-0DA873A5D5B8}" type="pres">
      <dgm:prSet presAssocID="{75D9969B-9B8D-4340-8D07-4C54E3764625}" presName="txThree" presStyleLbl="node3" presStyleIdx="11" presStyleCnt="15">
        <dgm:presLayoutVars>
          <dgm:chPref val="3"/>
        </dgm:presLayoutVars>
      </dgm:prSet>
      <dgm:spPr/>
    </dgm:pt>
    <dgm:pt modelId="{102E69B0-BB23-4812-AB0A-3ED22C6681BB}" type="pres">
      <dgm:prSet presAssocID="{75D9969B-9B8D-4340-8D07-4C54E3764625}" presName="horzThree" presStyleCnt="0"/>
      <dgm:spPr/>
    </dgm:pt>
    <dgm:pt modelId="{03AA2E8E-FDFA-4BED-B75E-2CE0C43210C6}" type="pres">
      <dgm:prSet presAssocID="{AE55D5DF-E0E1-4B69-88DE-F0111373147C}" presName="sibSpaceTwo" presStyleCnt="0"/>
      <dgm:spPr/>
    </dgm:pt>
    <dgm:pt modelId="{FA111F40-C638-4DBD-A12D-B582D4FA6DDA}" type="pres">
      <dgm:prSet presAssocID="{B8B01764-75C5-4E6E-AA60-928FAD82C7F9}" presName="vertTwo" presStyleCnt="0"/>
      <dgm:spPr/>
    </dgm:pt>
    <dgm:pt modelId="{856CF015-B277-41E8-A2C3-BBBBFAA9B440}" type="pres">
      <dgm:prSet presAssocID="{B8B01764-75C5-4E6E-AA60-928FAD82C7F9}" presName="txTwo" presStyleLbl="node2" presStyleIdx="5" presStyleCnt="6">
        <dgm:presLayoutVars>
          <dgm:chPref val="3"/>
        </dgm:presLayoutVars>
      </dgm:prSet>
      <dgm:spPr/>
    </dgm:pt>
    <dgm:pt modelId="{F31F9215-B195-4D72-BE36-2A7ECF1C51B1}" type="pres">
      <dgm:prSet presAssocID="{B8B01764-75C5-4E6E-AA60-928FAD82C7F9}" presName="parTransTwo" presStyleCnt="0"/>
      <dgm:spPr/>
    </dgm:pt>
    <dgm:pt modelId="{7A8E2C5E-FCDB-47F0-A407-59E20B505E4B}" type="pres">
      <dgm:prSet presAssocID="{B8B01764-75C5-4E6E-AA60-928FAD82C7F9}" presName="horzTwo" presStyleCnt="0"/>
      <dgm:spPr/>
    </dgm:pt>
    <dgm:pt modelId="{F1DFBBFD-66AA-401F-953B-3B42F939F3CF}" type="pres">
      <dgm:prSet presAssocID="{5D96C699-9C45-45D2-AD6F-8C9EF22BB06F}" presName="vertThree" presStyleCnt="0"/>
      <dgm:spPr/>
    </dgm:pt>
    <dgm:pt modelId="{6892FA88-FDFF-4A94-82D2-1BADADBA7BA7}" type="pres">
      <dgm:prSet presAssocID="{5D96C699-9C45-45D2-AD6F-8C9EF22BB06F}" presName="txThree" presStyleLbl="node3" presStyleIdx="12" presStyleCnt="15">
        <dgm:presLayoutVars>
          <dgm:chPref val="3"/>
        </dgm:presLayoutVars>
      </dgm:prSet>
      <dgm:spPr/>
    </dgm:pt>
    <dgm:pt modelId="{2B43E7E6-77F4-4F62-ACAA-724C7DF3645A}" type="pres">
      <dgm:prSet presAssocID="{5D96C699-9C45-45D2-AD6F-8C9EF22BB06F}" presName="horzThree" presStyleCnt="0"/>
      <dgm:spPr/>
    </dgm:pt>
    <dgm:pt modelId="{37D96CDD-C392-43A4-9C02-AAB53F61BDDE}" type="pres">
      <dgm:prSet presAssocID="{29269ECA-A42B-4886-AB34-9AFA4C0884FD}" presName="sibSpaceThree" presStyleCnt="0"/>
      <dgm:spPr/>
    </dgm:pt>
    <dgm:pt modelId="{8062488A-DC30-4D37-B78A-0ED16F92901C}" type="pres">
      <dgm:prSet presAssocID="{F088F6FD-85AA-427D-B34A-863BFF25DB34}" presName="vertThree" presStyleCnt="0"/>
      <dgm:spPr/>
    </dgm:pt>
    <dgm:pt modelId="{30C33938-D1C1-4E63-80F8-3C965C28E1D6}" type="pres">
      <dgm:prSet presAssocID="{F088F6FD-85AA-427D-B34A-863BFF25DB34}" presName="txThree" presStyleLbl="node3" presStyleIdx="13" presStyleCnt="15">
        <dgm:presLayoutVars>
          <dgm:chPref val="3"/>
        </dgm:presLayoutVars>
      </dgm:prSet>
      <dgm:spPr/>
    </dgm:pt>
    <dgm:pt modelId="{8FC2A6B0-9AA1-4EF0-A31D-0CE9810B5C4A}" type="pres">
      <dgm:prSet presAssocID="{F088F6FD-85AA-427D-B34A-863BFF25DB34}" presName="horzThree" presStyleCnt="0"/>
      <dgm:spPr/>
    </dgm:pt>
    <dgm:pt modelId="{00A0099B-BECE-4842-BC48-6037F6938B7C}" type="pres">
      <dgm:prSet presAssocID="{88EEC813-E668-4720-9175-90E7635A2CE1}" presName="sibSpaceThree" presStyleCnt="0"/>
      <dgm:spPr/>
    </dgm:pt>
    <dgm:pt modelId="{CF6E60DD-1CC7-46F0-BD09-25460045C5F6}" type="pres">
      <dgm:prSet presAssocID="{D568F590-6956-445C-B7F7-504573B33BD3}" presName="vertThree" presStyleCnt="0"/>
      <dgm:spPr/>
    </dgm:pt>
    <dgm:pt modelId="{313826CE-C049-4889-B350-CEE4DDE78FED}" type="pres">
      <dgm:prSet presAssocID="{D568F590-6956-445C-B7F7-504573B33BD3}" presName="txThree" presStyleLbl="node3" presStyleIdx="14" presStyleCnt="15">
        <dgm:presLayoutVars>
          <dgm:chPref val="3"/>
        </dgm:presLayoutVars>
      </dgm:prSet>
      <dgm:spPr/>
    </dgm:pt>
    <dgm:pt modelId="{92327EF6-997D-4E00-90E5-DEAA0E131688}" type="pres">
      <dgm:prSet presAssocID="{D568F590-6956-445C-B7F7-504573B33BD3}" presName="horzThree" presStyleCnt="0"/>
      <dgm:spPr/>
    </dgm:pt>
  </dgm:ptLst>
  <dgm:cxnLst>
    <dgm:cxn modelId="{CE107F01-14A1-463C-B3B8-0F8974F31695}" srcId="{38B2CD99-6302-406B-8C6B-6BC27CD74E54}" destId="{5AAEAA99-E9BF-4086-8C68-C044157EF286}" srcOrd="4" destOrd="0" parTransId="{5D7D0BA8-C580-4984-B0AB-C9949C21C18B}" sibTransId="{74890C6A-452B-4AC9-B5D9-FD050AD55A5A}"/>
    <dgm:cxn modelId="{11F1A501-65B8-4354-B8F7-B88D056D121D}" type="presOf" srcId="{D05C86CF-10F8-4FB3-9AE7-BA1F0C42839A}" destId="{9511BEA4-FCEE-4A4A-B2AC-ED8D26712E5B}" srcOrd="0" destOrd="0" presId="urn:microsoft.com/office/officeart/2005/8/layout/hierarchy4"/>
    <dgm:cxn modelId="{F237F704-A563-40C9-BD64-FCBD18024135}" type="presOf" srcId="{39E07911-25EB-4588-BE07-27CC294048A7}" destId="{1A022021-85E8-4953-ABB3-2EAD296E3443}" srcOrd="0" destOrd="0" presId="urn:microsoft.com/office/officeart/2005/8/layout/hierarchy4"/>
    <dgm:cxn modelId="{933C2005-A461-4920-974B-2EFC27AF81D5}" srcId="{38B2CD99-6302-406B-8C6B-6BC27CD74E54}" destId="{39E07911-25EB-4588-BE07-27CC294048A7}" srcOrd="0" destOrd="0" parTransId="{DAF87885-4E7B-46BA-8000-26D8DE3C0639}" sibTransId="{D548EB13-D6D9-4436-9696-594D85A17FCC}"/>
    <dgm:cxn modelId="{C01EAC0E-FD2F-44A4-A0D3-B84C65796F37}" srcId="{B8B01764-75C5-4E6E-AA60-928FAD82C7F9}" destId="{5D96C699-9C45-45D2-AD6F-8C9EF22BB06F}" srcOrd="0" destOrd="0" parTransId="{C09E5218-FC08-4A37-ACC0-7E8E4FE51B5F}" sibTransId="{29269ECA-A42B-4886-AB34-9AFA4C0884FD}"/>
    <dgm:cxn modelId="{05060516-425F-415A-8EAD-53FC712BC3BA}" type="presOf" srcId="{5C2D1C19-984F-4AC7-8A04-02E8DE160DE2}" destId="{D63D9BEC-7301-4D0F-BCD0-5A995E18E076}" srcOrd="0" destOrd="0" presId="urn:microsoft.com/office/officeart/2005/8/layout/hierarchy4"/>
    <dgm:cxn modelId="{A384FD24-7AE7-47C4-9159-45C4DBF7AFA3}" srcId="{8C7A8DB6-675E-4084-A987-F41B620CDD66}" destId="{1A6F5A72-42A6-4B92-84F5-8881E0A66B49}" srcOrd="3" destOrd="0" parTransId="{F915A707-AF24-435C-9322-DEEEDF989872}" sibTransId="{B7A914E8-624E-4663-8B83-44764F81D82B}"/>
    <dgm:cxn modelId="{4B46F525-612B-4075-9D97-A3C933D75807}" type="presOf" srcId="{5AAFE30D-AF4B-44CD-952E-CDADA6E24F43}" destId="{8768EAE8-82F2-417C-ABF0-95A39A976505}" srcOrd="0" destOrd="0" presId="urn:microsoft.com/office/officeart/2005/8/layout/hierarchy4"/>
    <dgm:cxn modelId="{41F05E27-691B-4A38-836C-840AA6AE190B}" type="presOf" srcId="{B8B01764-75C5-4E6E-AA60-928FAD82C7F9}" destId="{856CF015-B277-41E8-A2C3-BBBBFAA9B440}" srcOrd="0" destOrd="0" presId="urn:microsoft.com/office/officeart/2005/8/layout/hierarchy4"/>
    <dgm:cxn modelId="{0596F329-2739-4E24-9BB5-B67C33E5D4F6}" srcId="{6144DC80-EE6B-46AB-B2BA-0244874A67FE}" destId="{B9E33452-0274-4FE0-84C5-1BE5FBD9A267}" srcOrd="0" destOrd="0" parTransId="{95821457-8C36-430E-A1DF-A222C8B0987B}" sibTransId="{FEC2641F-B6D0-4AFE-BB7F-005B428485D4}"/>
    <dgm:cxn modelId="{B3AB762B-435A-41DD-97E3-A3AAC785DD70}" srcId="{5C2D1C19-984F-4AC7-8A04-02E8DE160DE2}" destId="{37829B7E-FD20-4CD8-8AA4-3713E66C0068}" srcOrd="1" destOrd="0" parTransId="{0F04387A-75ED-45E7-9321-4A37C56203F6}" sibTransId="{083C2516-59B0-4C4A-A033-97DA672C91FD}"/>
    <dgm:cxn modelId="{1163242E-57F7-4867-BD66-9E6808F19A70}" type="presOf" srcId="{F47EF208-D47A-44D6-959E-B01592DCC733}" destId="{6C707917-164B-4FB3-B36F-61D5227D3A83}" srcOrd="0" destOrd="0" presId="urn:microsoft.com/office/officeart/2005/8/layout/hierarchy4"/>
    <dgm:cxn modelId="{33705033-0661-4A5A-BB37-E291C3E62F98}" srcId="{5C2D1C19-984F-4AC7-8A04-02E8DE160DE2}" destId="{B69331F2-77B8-4E29-95AF-6B9AE077594B}" srcOrd="2" destOrd="0" parTransId="{7F222E86-AA76-4F3F-A6F8-F34458C4E8BA}" sibTransId="{9D34BD15-B9F8-487B-A20A-FFA141832C36}"/>
    <dgm:cxn modelId="{8978AF5B-F3F2-42F2-A64C-B2C234C085D8}" srcId="{6C1B8F5E-7AED-4D59-A9E5-37E0C5068502}" destId="{7D388922-8238-4921-8386-DDABE1BA68AA}" srcOrd="0" destOrd="0" parTransId="{D500EA35-DAEC-4F07-9845-9462361EC4BE}" sibTransId="{E07A1290-FDE1-453B-AE7F-3E4513C91969}"/>
    <dgm:cxn modelId="{C0366A5F-F726-4296-9BCD-9B25DC6554E8}" type="presOf" srcId="{5D96C699-9C45-45D2-AD6F-8C9EF22BB06F}" destId="{6892FA88-FDFF-4A94-82D2-1BADADBA7BA7}" srcOrd="0" destOrd="0" presId="urn:microsoft.com/office/officeart/2005/8/layout/hierarchy4"/>
    <dgm:cxn modelId="{065D7942-FD87-462B-AF40-1E2D8885C53E}" type="presOf" srcId="{7D388922-8238-4921-8386-DDABE1BA68AA}" destId="{FDB59DC0-23A2-4724-9BFD-196DF420AF6B}" srcOrd="0" destOrd="0" presId="urn:microsoft.com/office/officeart/2005/8/layout/hierarchy4"/>
    <dgm:cxn modelId="{58056F44-065E-4448-8262-0A4306D91848}" type="presOf" srcId="{A725C4B6-AC39-4798-89EB-C939E14958AE}" destId="{F81222A6-8072-489F-B11F-ADCA2459D8FB}" srcOrd="0" destOrd="0" presId="urn:microsoft.com/office/officeart/2005/8/layout/hierarchy4"/>
    <dgm:cxn modelId="{225A8F45-99C8-498A-96E1-FFA1C52404E0}" srcId="{B69331F2-77B8-4E29-95AF-6B9AE077594B}" destId="{4224F221-E82F-4601-BE11-CB9EC943E285}" srcOrd="0" destOrd="0" parTransId="{B060D841-B3A1-4A23-B743-88C666877F5E}" sibTransId="{51C3925B-E27F-4164-A581-687D77323C1D}"/>
    <dgm:cxn modelId="{DD6B1B6A-542C-4988-A44D-2630BC4BCE5F}" srcId="{6144DC80-EE6B-46AB-B2BA-0244874A67FE}" destId="{6E9E40B1-AC8E-47ED-83D5-F3D59738839B}" srcOrd="1" destOrd="0" parTransId="{6ECAD802-DFF1-4C0C-B8F8-A0F3180F0763}" sibTransId="{9C9903C2-9A78-4C3C-8D65-6DDD0FE0AA71}"/>
    <dgm:cxn modelId="{8A7BC54B-7875-44D9-8EBB-8550BDD960AA}" srcId="{8C7A8DB6-675E-4084-A987-F41B620CDD66}" destId="{6C1B8F5E-7AED-4D59-A9E5-37E0C5068502}" srcOrd="0" destOrd="0" parTransId="{5739B9B9-88AE-4A41-847E-D2440A86C291}" sibTransId="{3B3C911B-E512-489A-8E76-179CA2368897}"/>
    <dgm:cxn modelId="{1778FF4E-1F60-4596-9B41-B89A53BFAA25}" srcId="{B8B01764-75C5-4E6E-AA60-928FAD82C7F9}" destId="{F088F6FD-85AA-427D-B34A-863BFF25DB34}" srcOrd="1" destOrd="0" parTransId="{E4091501-A5A3-48FA-A5AB-573B6DFA7FDA}" sibTransId="{88EEC813-E668-4720-9175-90E7635A2CE1}"/>
    <dgm:cxn modelId="{41066550-A9CF-4FFB-8CCD-B5F0FF22F670}" type="presOf" srcId="{37829B7E-FD20-4CD8-8AA4-3713E66C0068}" destId="{4A533DA2-11DF-40F1-AD0D-72557B639414}" srcOrd="0" destOrd="0" presId="urn:microsoft.com/office/officeart/2005/8/layout/hierarchy4"/>
    <dgm:cxn modelId="{5A010851-9919-4225-94F5-7CB8F5B08BC2}" srcId="{B8B01764-75C5-4E6E-AA60-928FAD82C7F9}" destId="{D568F590-6956-445C-B7F7-504573B33BD3}" srcOrd="2" destOrd="0" parTransId="{FF131A9F-1281-41B4-8CEF-C149B22AF3AC}" sibTransId="{A0F0796F-3417-4234-BEA7-F70A84458D7B}"/>
    <dgm:cxn modelId="{25C5B352-1772-4ADA-9077-478278382CF5}" srcId="{8C772D65-6B65-44E5-84AC-CE0DDDB80059}" destId="{8A62D6FC-3D84-4819-874D-259188DD4FD2}" srcOrd="0" destOrd="0" parTransId="{9A80FB7F-7432-4378-831D-F1BA3C8CD2AD}" sibTransId="{F39C5AF3-8894-48B7-AADE-4B509EF5E132}"/>
    <dgm:cxn modelId="{D4524A75-54AA-46F6-9BF1-30736E1E3EE6}" type="presOf" srcId="{4224F221-E82F-4601-BE11-CB9EC943E285}" destId="{CDD14AA1-879D-4E0B-9516-456CF8A9EB7E}" srcOrd="0" destOrd="0" presId="urn:microsoft.com/office/officeart/2005/8/layout/hierarchy4"/>
    <dgm:cxn modelId="{CD97007A-08A0-46AE-A521-0FBEAE9600F9}" type="presOf" srcId="{FF8BEC5A-7DCB-4292-B22E-6C91A49C5C36}" destId="{2B3F9FE9-2FC7-46B8-BE43-A784D0887031}" srcOrd="0" destOrd="0" presId="urn:microsoft.com/office/officeart/2005/8/layout/hierarchy4"/>
    <dgm:cxn modelId="{2D20517B-01CD-4460-A02B-7815BC713617}" type="presOf" srcId="{38B2CD99-6302-406B-8C6B-6BC27CD74E54}" destId="{0C5C9EF7-A672-4B1E-A312-93C36C456B0D}" srcOrd="0" destOrd="0" presId="urn:microsoft.com/office/officeart/2005/8/layout/hierarchy4"/>
    <dgm:cxn modelId="{F277517C-0450-4382-90BF-F0FBE5C65675}" srcId="{1A6F5A72-42A6-4B92-84F5-8881E0A66B49}" destId="{BAB48068-148B-44A8-8D36-CBF30D591B4E}" srcOrd="1" destOrd="0" parTransId="{7995BF86-540F-4ACB-B7B9-86A36E3E0AA5}" sibTransId="{7228CA19-4866-482E-AAF2-75277DBE33AE}"/>
    <dgm:cxn modelId="{81621B7D-24F0-4521-B146-9F8C7FA1084B}" type="presOf" srcId="{6C1B8F5E-7AED-4D59-A9E5-37E0C5068502}" destId="{C126FEEB-E257-4D96-9767-FF992C0B993D}" srcOrd="0" destOrd="0" presId="urn:microsoft.com/office/officeart/2005/8/layout/hierarchy4"/>
    <dgm:cxn modelId="{7C74A97F-7960-4A61-8745-8F3731B3601E}" type="presOf" srcId="{F088F6FD-85AA-427D-B34A-863BFF25DB34}" destId="{30C33938-D1C1-4E63-80F8-3C965C28E1D6}" srcOrd="0" destOrd="0" presId="urn:microsoft.com/office/officeart/2005/8/layout/hierarchy4"/>
    <dgm:cxn modelId="{10D44481-B350-4B71-861B-EE614E796376}" srcId="{8C7A8DB6-675E-4084-A987-F41B620CDD66}" destId="{5C2D1C19-984F-4AC7-8A04-02E8DE160DE2}" srcOrd="1" destOrd="0" parTransId="{C88EEB3C-C841-46B4-BB3E-7499F8ECED65}" sibTransId="{6F673D72-BC55-46B9-92B5-57EBCB239647}"/>
    <dgm:cxn modelId="{37F61F86-6BDF-4EC8-AB82-9BD5A0D26FE9}" srcId="{38B2CD99-6302-406B-8C6B-6BC27CD74E54}" destId="{FF8BEC5A-7DCB-4292-B22E-6C91A49C5C36}" srcOrd="3" destOrd="0" parTransId="{EACA365E-5165-44E1-9FD1-B5A3D0B2B194}" sibTransId="{5FD7ABEF-A978-44DC-AF5E-ED3967C5D93A}"/>
    <dgm:cxn modelId="{2CFB5988-91FD-4C20-8DA6-1CF06F2AF865}" type="presOf" srcId="{6144DC80-EE6B-46AB-B2BA-0244874A67FE}" destId="{FB6415A5-0953-48A6-876D-5E29F50CDEE2}" srcOrd="0" destOrd="0" presId="urn:microsoft.com/office/officeart/2005/8/layout/hierarchy4"/>
    <dgm:cxn modelId="{B7EC5E8A-274C-41A7-8BF9-DD3053D3D59E}" type="presOf" srcId="{C06D4BC7-F77D-4825-B885-44F6945A63A1}" destId="{A61B955D-2AC5-4B93-BAEE-9E24F8D51C17}" srcOrd="0" destOrd="0" presId="urn:microsoft.com/office/officeart/2005/8/layout/hierarchy4"/>
    <dgm:cxn modelId="{8BB6CA8A-3DA2-4A9B-8D92-A6DBE0190720}" srcId="{38B2CD99-6302-406B-8C6B-6BC27CD74E54}" destId="{75726D97-E3C4-492B-A2F4-4E3773913492}" srcOrd="2" destOrd="0" parTransId="{37251609-4503-4C1B-A355-80F7ACE49279}" sibTransId="{ACC86207-D176-4FE3-AC00-67C2B7F497A5}"/>
    <dgm:cxn modelId="{358B378C-2A63-4271-988B-50FC6119EE50}" srcId="{8C772D65-6B65-44E5-84AC-CE0DDDB80059}" destId="{B8848BF7-C42C-40A2-80BA-A5FFB61591BF}" srcOrd="2" destOrd="0" parTransId="{A07D9335-6E27-491A-9268-AA2D2032D056}" sibTransId="{A5AC135B-E104-452E-B30D-606B95B67344}"/>
    <dgm:cxn modelId="{0BFE258E-28F1-400A-9856-30CA4AE1FC39}" type="presOf" srcId="{8C772D65-6B65-44E5-84AC-CE0DDDB80059}" destId="{7709E793-4108-4197-95C7-245774663B43}" srcOrd="0" destOrd="0" presId="urn:microsoft.com/office/officeart/2005/8/layout/hierarchy4"/>
    <dgm:cxn modelId="{04FDBE98-91A4-4B0B-B34C-96C6D0407F5F}" srcId="{37829B7E-FD20-4CD8-8AA4-3713E66C0068}" destId="{08B21E29-71C4-4622-839E-08118ED74223}" srcOrd="1" destOrd="0" parTransId="{77074920-7944-4ADE-AEBF-917D9819777C}" sibTransId="{09B40EC9-BE9C-4AD8-B88E-9A6B04A0326A}"/>
    <dgm:cxn modelId="{78EE4B9A-A424-4BCD-BEC3-5EBED6AD53F0}" srcId="{38B2CD99-6302-406B-8C6B-6BC27CD74E54}" destId="{6D5026FD-B9A2-4E7E-9EEC-7AE7E5D2F6BB}" srcOrd="5" destOrd="0" parTransId="{11C05E33-CE51-4D54-ABEE-0AE0CBF24DA5}" sibTransId="{981C68AD-0125-41B0-B0AA-910E72B4880D}"/>
    <dgm:cxn modelId="{E274D0A1-C670-4B34-9798-A9A1C63F4277}" srcId="{50043961-26DF-491A-9B1F-63A753905E66}" destId="{8C772D65-6B65-44E5-84AC-CE0DDDB80059}" srcOrd="0" destOrd="0" parTransId="{A5606E49-E258-4443-903F-6C30FC129E23}" sibTransId="{FB0FADC4-A288-4D9A-A38A-E380EBFDEE7A}"/>
    <dgm:cxn modelId="{3419F2A1-7B4F-4F14-A402-2DEAA34AB754}" srcId="{37829B7E-FD20-4CD8-8AA4-3713E66C0068}" destId="{C06D4BC7-F77D-4825-B885-44F6945A63A1}" srcOrd="0" destOrd="0" parTransId="{DC6B0683-CA4A-44B4-AD01-BC3D76B2236D}" sibTransId="{712ED0A4-F416-4062-8337-3269D84AD559}"/>
    <dgm:cxn modelId="{9FB52FA2-4C4D-491B-BA5D-D7ABA42309D7}" type="presOf" srcId="{B69331F2-77B8-4E29-95AF-6B9AE077594B}" destId="{80C40286-D70A-4BD8-A32C-B908529C4812}" srcOrd="0" destOrd="0" presId="urn:microsoft.com/office/officeart/2005/8/layout/hierarchy4"/>
    <dgm:cxn modelId="{9C2169A4-B1B0-4E3F-AC12-CBB02801A960}" srcId="{1A6F5A72-42A6-4B92-84F5-8881E0A66B49}" destId="{C9671617-5E66-40B9-A73B-4A0B4922F3BF}" srcOrd="0" destOrd="0" parTransId="{9C13484B-17F1-42AB-8815-4552CA3B1D71}" sibTransId="{D018446A-9877-48FB-BF6E-7D48630A927B}"/>
    <dgm:cxn modelId="{A4AE78A7-B9D2-461D-B59F-9570A64D132A}" type="presOf" srcId="{08B21E29-71C4-4622-839E-08118ED74223}" destId="{1DF3830B-133B-4D03-81AD-FD73E8FBF61C}" srcOrd="0" destOrd="0" presId="urn:microsoft.com/office/officeart/2005/8/layout/hierarchy4"/>
    <dgm:cxn modelId="{87CC5EAC-FFA9-418E-959E-543CAE742A31}" type="presOf" srcId="{75726D97-E3C4-492B-A2F4-4E3773913492}" destId="{B6EA0CEA-77B3-4491-A637-941B0804B8C5}" srcOrd="0" destOrd="0" presId="urn:microsoft.com/office/officeart/2005/8/layout/hierarchy4"/>
    <dgm:cxn modelId="{E00374B0-E61E-4FD7-BE8A-A12B4A2AB13A}" type="presOf" srcId="{8C7A8DB6-675E-4084-A987-F41B620CDD66}" destId="{D9C004A2-AC48-4CFA-84AC-B082FCFA62B9}" srcOrd="0" destOrd="0" presId="urn:microsoft.com/office/officeart/2005/8/layout/hierarchy4"/>
    <dgm:cxn modelId="{EEB6D5B1-1ABC-46E7-BDCF-78BEA7236D86}" type="presOf" srcId="{BAB48068-148B-44A8-8D36-CBF30D591B4E}" destId="{C759EC86-2D96-48CD-BEFC-F5AEA9706ADF}" srcOrd="0" destOrd="0" presId="urn:microsoft.com/office/officeart/2005/8/layout/hierarchy4"/>
    <dgm:cxn modelId="{F4DCC1B3-926C-4BD5-8E8A-E8A729A49048}" srcId="{6C1B8F5E-7AED-4D59-A9E5-37E0C5068502}" destId="{D05C86CF-10F8-4FB3-9AE7-BA1F0C42839A}" srcOrd="1" destOrd="0" parTransId="{9227D184-0A55-4292-A397-74F5C22559B0}" sibTransId="{4E8F5075-C7F9-49EF-A02E-B9CD1C1382E2}"/>
    <dgm:cxn modelId="{39BF76C2-91EC-416E-8E11-D722E49472A9}" srcId="{5AEF05A7-6AF8-403F-B5CA-74DD23EF10B8}" destId="{8C7A8DB6-675E-4084-A987-F41B620CDD66}" srcOrd="0" destOrd="0" parTransId="{32E261A2-920E-46A7-86E7-D632B78E99F8}" sibTransId="{B2AC5772-B107-4D9E-B67C-DB5001941514}"/>
    <dgm:cxn modelId="{1BE25AC4-12B5-46E3-8A36-10C37CB6B67B}" srcId="{8C7A8DB6-675E-4084-A987-F41B620CDD66}" destId="{6144DC80-EE6B-46AB-B2BA-0244874A67FE}" srcOrd="2" destOrd="0" parTransId="{E6D1668F-1CE8-4AD1-997A-66AA800E4515}" sibTransId="{F45637B2-C88B-4BCC-ACCC-71C4338D7226}"/>
    <dgm:cxn modelId="{784416C8-FB00-4FD6-8D34-C8F81B53A50D}" srcId="{1A6F5A72-42A6-4B92-84F5-8881E0A66B49}" destId="{5AAFE30D-AF4B-44CD-952E-CDADA6E24F43}" srcOrd="2" destOrd="0" parTransId="{6FA00057-D261-436D-BC1F-F63E37FBF031}" sibTransId="{9E32B122-FF55-4A64-89BA-2A75634CF8E6}"/>
    <dgm:cxn modelId="{7C8723CE-30BD-45E1-B716-1427E7994D1E}" srcId="{50043961-26DF-491A-9B1F-63A753905E66}" destId="{75D9969B-9B8D-4340-8D07-4C54E3764625}" srcOrd="1" destOrd="0" parTransId="{0897D242-E43B-4200-9C7C-AC07ECE4C0D1}" sibTransId="{7526C4D7-C434-4125-B748-BF7EEE8E3BF5}"/>
    <dgm:cxn modelId="{8BC6DAD5-43D2-45F7-8D99-AD8B5364F521}" type="presOf" srcId="{5AAEAA99-E9BF-4086-8C68-C044157EF286}" destId="{15592A30-FF61-4AB4-BE03-9CD59A31386C}" srcOrd="0" destOrd="0" presId="urn:microsoft.com/office/officeart/2005/8/layout/hierarchy4"/>
    <dgm:cxn modelId="{C81472DA-897B-4BFA-B109-3BE8C207E5A9}" srcId="{8C7A8DB6-675E-4084-A987-F41B620CDD66}" destId="{50043961-26DF-491A-9B1F-63A753905E66}" srcOrd="4" destOrd="0" parTransId="{125F0C0D-0A90-4425-8593-71E6FD33D97C}" sibTransId="{AE55D5DF-E0E1-4B69-88DE-F0111373147C}"/>
    <dgm:cxn modelId="{E2AE29DD-B298-4B16-A18D-425B88A427C7}" type="presOf" srcId="{C9671617-5E66-40B9-A73B-4A0B4922F3BF}" destId="{AAF228D2-26EA-47F6-99D5-36B88B4E406D}" srcOrd="0" destOrd="0" presId="urn:microsoft.com/office/officeart/2005/8/layout/hierarchy4"/>
    <dgm:cxn modelId="{85FCDEDD-5748-42E8-A3F5-82152F335172}" type="presOf" srcId="{50043961-26DF-491A-9B1F-63A753905E66}" destId="{7100E6AD-9668-45DB-9FEF-3F515050E3D8}" srcOrd="0" destOrd="0" presId="urn:microsoft.com/office/officeart/2005/8/layout/hierarchy4"/>
    <dgm:cxn modelId="{11AD8BDF-C69A-4753-80D1-733153C5D682}" type="presOf" srcId="{B8848BF7-C42C-40A2-80BA-A5FFB61591BF}" destId="{043F005E-890D-489F-9514-ADFE016C179A}" srcOrd="0" destOrd="0" presId="urn:microsoft.com/office/officeart/2005/8/layout/hierarchy4"/>
    <dgm:cxn modelId="{DF9D0CE0-8CB9-4646-9E0B-8DC36942A9CF}" type="presOf" srcId="{8A62D6FC-3D84-4819-874D-259188DD4FD2}" destId="{A0E3DF40-2FC7-4D7F-BE6E-22B80C8A5B85}" srcOrd="0" destOrd="0" presId="urn:microsoft.com/office/officeart/2005/8/layout/hierarchy4"/>
    <dgm:cxn modelId="{A77B3FE2-3019-4D92-8AE2-78B2F9E19F30}" srcId="{5C2D1C19-984F-4AC7-8A04-02E8DE160DE2}" destId="{38B2CD99-6302-406B-8C6B-6BC27CD74E54}" srcOrd="0" destOrd="0" parTransId="{E23DEA2C-BDD5-4C89-92AB-8A939F2732D6}" sibTransId="{09003549-93A8-4EAA-BF4B-ACAA1D7234AB}"/>
    <dgm:cxn modelId="{D60FEBE2-6F67-4FBA-9728-F1896D146C72}" srcId="{38B2CD99-6302-406B-8C6B-6BC27CD74E54}" destId="{F47EF208-D47A-44D6-959E-B01592DCC733}" srcOrd="1" destOrd="0" parTransId="{1DF61453-5320-449F-BA36-88118874A4D4}" sibTransId="{9AE9C32F-27CE-4CC3-8E6A-550BD847D8F3}"/>
    <dgm:cxn modelId="{78F458E7-DA7B-4B62-82C3-EDAF97648D65}" type="presOf" srcId="{1A6F5A72-42A6-4B92-84F5-8881E0A66B49}" destId="{3666C45C-F02A-458B-BE06-AD66F1B62150}" srcOrd="0" destOrd="0" presId="urn:microsoft.com/office/officeart/2005/8/layout/hierarchy4"/>
    <dgm:cxn modelId="{8593E7EB-79E1-4CCD-BD1C-260EB35F0917}" type="presOf" srcId="{6E9E40B1-AC8E-47ED-83D5-F3D59738839B}" destId="{37C27214-1A06-4AEC-846F-86DFA69278A5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3509E4EE-7221-4359-8F81-A871F8C066E6}" type="presOf" srcId="{6D5026FD-B9A2-4E7E-9EEC-7AE7E5D2F6BB}" destId="{C9EF0BFE-E44B-40C4-AB7D-957BB25F3102}" srcOrd="0" destOrd="0" presId="urn:microsoft.com/office/officeart/2005/8/layout/hierarchy4"/>
    <dgm:cxn modelId="{269D03EF-6A49-4655-839F-32D85F8A874B}" srcId="{8C7A8DB6-675E-4084-A987-F41B620CDD66}" destId="{B8B01764-75C5-4E6E-AA60-928FAD82C7F9}" srcOrd="5" destOrd="0" parTransId="{1B84450E-5886-4988-8648-D9ECE23A254C}" sibTransId="{B9DD54F2-BDA0-4F16-817C-FC97E36BCE1F}"/>
    <dgm:cxn modelId="{A0EF80F5-BEE5-4063-B1B1-5A6C88DE261E}" srcId="{8C772D65-6B65-44E5-84AC-CE0DDDB80059}" destId="{A725C4B6-AC39-4798-89EB-C939E14958AE}" srcOrd="1" destOrd="0" parTransId="{60DEEF60-CC50-4CA0-9EE9-36F1822E6BDA}" sibTransId="{F51B10E9-8B47-4532-A769-B5BD8486F9A1}"/>
    <dgm:cxn modelId="{834C75F6-6D0B-4DFC-ADAF-0E62F6360751}" type="presOf" srcId="{B9E33452-0274-4FE0-84C5-1BE5FBD9A267}" destId="{DC157214-6DAB-483B-BD4A-0ED18F65A6E7}" srcOrd="0" destOrd="0" presId="urn:microsoft.com/office/officeart/2005/8/layout/hierarchy4"/>
    <dgm:cxn modelId="{7110F3F8-A1B4-4E73-A14A-6F277A337A7C}" type="presOf" srcId="{75D9969B-9B8D-4340-8D07-4C54E3764625}" destId="{C42DFAAB-03FA-4F37-8BB3-0DA873A5D5B8}" srcOrd="0" destOrd="0" presId="urn:microsoft.com/office/officeart/2005/8/layout/hierarchy4"/>
    <dgm:cxn modelId="{23DC28FA-1676-4180-93DE-C675EC583693}" type="presOf" srcId="{D568F590-6956-445C-B7F7-504573B33BD3}" destId="{313826CE-C049-4889-B350-CEE4DDE78FED}" srcOrd="0" destOrd="0" presId="urn:microsoft.com/office/officeart/2005/8/layout/hierarchy4"/>
    <dgm:cxn modelId="{E70F6722-CE31-4607-996A-D24B6F029463}" type="presParOf" srcId="{17E6C104-00BE-4E62-A74D-EAE7450E593F}" destId="{4B599146-0EF6-425B-B1DC-324A167AFA0B}" srcOrd="0" destOrd="0" presId="urn:microsoft.com/office/officeart/2005/8/layout/hierarchy4"/>
    <dgm:cxn modelId="{C0741A33-F143-49F3-A149-325A89228AEF}" type="presParOf" srcId="{4B599146-0EF6-425B-B1DC-324A167AFA0B}" destId="{D9C004A2-AC48-4CFA-84AC-B082FCFA62B9}" srcOrd="0" destOrd="0" presId="urn:microsoft.com/office/officeart/2005/8/layout/hierarchy4"/>
    <dgm:cxn modelId="{00FCDCBB-305F-41FD-840C-CCD01B271531}" type="presParOf" srcId="{4B599146-0EF6-425B-B1DC-324A167AFA0B}" destId="{5F580D09-445D-449C-BD70-90C5F4134655}" srcOrd="1" destOrd="0" presId="urn:microsoft.com/office/officeart/2005/8/layout/hierarchy4"/>
    <dgm:cxn modelId="{E6A585AE-28DE-48B5-B40B-28ECA9FB589B}" type="presParOf" srcId="{4B599146-0EF6-425B-B1DC-324A167AFA0B}" destId="{CAE581E8-168F-46B1-82A1-118973C0D614}" srcOrd="2" destOrd="0" presId="urn:microsoft.com/office/officeart/2005/8/layout/hierarchy4"/>
    <dgm:cxn modelId="{545667EE-3246-40AA-8156-5DEFDC9F0B1B}" type="presParOf" srcId="{CAE581E8-168F-46B1-82A1-118973C0D614}" destId="{55A83CB2-DF64-4377-ADC0-0C75CD6AFC00}" srcOrd="0" destOrd="0" presId="urn:microsoft.com/office/officeart/2005/8/layout/hierarchy4"/>
    <dgm:cxn modelId="{B3B980F3-7A04-4A83-80DD-1EA619A6A059}" type="presParOf" srcId="{55A83CB2-DF64-4377-ADC0-0C75CD6AFC00}" destId="{C126FEEB-E257-4D96-9767-FF992C0B993D}" srcOrd="0" destOrd="0" presId="urn:microsoft.com/office/officeart/2005/8/layout/hierarchy4"/>
    <dgm:cxn modelId="{66960957-BB45-4557-874D-4F92E0BF70AF}" type="presParOf" srcId="{55A83CB2-DF64-4377-ADC0-0C75CD6AFC00}" destId="{F871B9ED-5338-4585-9640-8A2EB80F9B73}" srcOrd="1" destOrd="0" presId="urn:microsoft.com/office/officeart/2005/8/layout/hierarchy4"/>
    <dgm:cxn modelId="{A01FC779-CCCC-4806-9C9A-6E43461F763A}" type="presParOf" srcId="{55A83CB2-DF64-4377-ADC0-0C75CD6AFC00}" destId="{E27800FF-CA98-4BB1-AF95-4CEFE4DACE88}" srcOrd="2" destOrd="0" presId="urn:microsoft.com/office/officeart/2005/8/layout/hierarchy4"/>
    <dgm:cxn modelId="{A77E1436-C3CF-4DB2-B194-2934FBBD6C82}" type="presParOf" srcId="{E27800FF-CA98-4BB1-AF95-4CEFE4DACE88}" destId="{491A73B5-2D62-45BA-8C34-63EC21B8F0DA}" srcOrd="0" destOrd="0" presId="urn:microsoft.com/office/officeart/2005/8/layout/hierarchy4"/>
    <dgm:cxn modelId="{694148E3-2E61-4663-8B6D-238E6B36A8CA}" type="presParOf" srcId="{491A73B5-2D62-45BA-8C34-63EC21B8F0DA}" destId="{FDB59DC0-23A2-4724-9BFD-196DF420AF6B}" srcOrd="0" destOrd="0" presId="urn:microsoft.com/office/officeart/2005/8/layout/hierarchy4"/>
    <dgm:cxn modelId="{E866C1B8-6728-4B1F-9B6F-4D25A50578B5}" type="presParOf" srcId="{491A73B5-2D62-45BA-8C34-63EC21B8F0DA}" destId="{7C187179-75D8-4ECD-BB34-F22DD0FBADBB}" srcOrd="1" destOrd="0" presId="urn:microsoft.com/office/officeart/2005/8/layout/hierarchy4"/>
    <dgm:cxn modelId="{EE199B62-44F4-47C6-BCCA-582CD48DEC90}" type="presParOf" srcId="{E27800FF-CA98-4BB1-AF95-4CEFE4DACE88}" destId="{5A35BFE3-98E9-4E23-99F6-D8B896BDBECA}" srcOrd="1" destOrd="0" presId="urn:microsoft.com/office/officeart/2005/8/layout/hierarchy4"/>
    <dgm:cxn modelId="{F5348965-B0AB-4FA4-8B47-44D72CC756B4}" type="presParOf" srcId="{E27800FF-CA98-4BB1-AF95-4CEFE4DACE88}" destId="{D163B68D-7D56-4317-90D5-63CCF160173C}" srcOrd="2" destOrd="0" presId="urn:microsoft.com/office/officeart/2005/8/layout/hierarchy4"/>
    <dgm:cxn modelId="{87005112-9EBF-4E80-92E9-003F830E13C5}" type="presParOf" srcId="{D163B68D-7D56-4317-90D5-63CCF160173C}" destId="{9511BEA4-FCEE-4A4A-B2AC-ED8D26712E5B}" srcOrd="0" destOrd="0" presId="urn:microsoft.com/office/officeart/2005/8/layout/hierarchy4"/>
    <dgm:cxn modelId="{B67EE247-AF3E-4144-A700-C5ECB548C094}" type="presParOf" srcId="{D163B68D-7D56-4317-90D5-63CCF160173C}" destId="{DBF0F423-4806-47A2-8430-EA3D33CCE613}" srcOrd="1" destOrd="0" presId="urn:microsoft.com/office/officeart/2005/8/layout/hierarchy4"/>
    <dgm:cxn modelId="{1D810052-72DF-4C20-B16C-3538652F2FC2}" type="presParOf" srcId="{CAE581E8-168F-46B1-82A1-118973C0D614}" destId="{C3CC7822-93B1-4028-8C99-EA4BBC6F43C0}" srcOrd="1" destOrd="0" presId="urn:microsoft.com/office/officeart/2005/8/layout/hierarchy4"/>
    <dgm:cxn modelId="{7BAD4A9E-832E-4925-B8C4-DDD7581AB401}" type="presParOf" srcId="{CAE581E8-168F-46B1-82A1-118973C0D614}" destId="{70CA6816-FD73-4970-AE96-3C9E7CD11384}" srcOrd="2" destOrd="0" presId="urn:microsoft.com/office/officeart/2005/8/layout/hierarchy4"/>
    <dgm:cxn modelId="{3F55F33E-1AAF-4C6E-BC53-E1AD36F8E3B9}" type="presParOf" srcId="{70CA6816-FD73-4970-AE96-3C9E7CD11384}" destId="{D63D9BEC-7301-4D0F-BCD0-5A995E18E076}" srcOrd="0" destOrd="0" presId="urn:microsoft.com/office/officeart/2005/8/layout/hierarchy4"/>
    <dgm:cxn modelId="{835D77E7-FD13-42A1-A3BB-C7DF9C003182}" type="presParOf" srcId="{70CA6816-FD73-4970-AE96-3C9E7CD11384}" destId="{3EA79D09-F28A-4EA9-881F-B254E3995AF5}" srcOrd="1" destOrd="0" presId="urn:microsoft.com/office/officeart/2005/8/layout/hierarchy4"/>
    <dgm:cxn modelId="{BE723D96-EE66-46E0-A769-7835A2F334D3}" type="presParOf" srcId="{70CA6816-FD73-4970-AE96-3C9E7CD11384}" destId="{C902F498-33A4-4E59-ACF6-96788E418B3B}" srcOrd="2" destOrd="0" presId="urn:microsoft.com/office/officeart/2005/8/layout/hierarchy4"/>
    <dgm:cxn modelId="{57A50281-C2F1-4738-AA28-33BE8AFE9C8F}" type="presParOf" srcId="{C902F498-33A4-4E59-ACF6-96788E418B3B}" destId="{3D6826A9-5CC1-4851-87C7-0B300A7B54F7}" srcOrd="0" destOrd="0" presId="urn:microsoft.com/office/officeart/2005/8/layout/hierarchy4"/>
    <dgm:cxn modelId="{0472D23B-FD1C-475D-B4B7-6CA4E48CA62F}" type="presParOf" srcId="{3D6826A9-5CC1-4851-87C7-0B300A7B54F7}" destId="{0C5C9EF7-A672-4B1E-A312-93C36C456B0D}" srcOrd="0" destOrd="0" presId="urn:microsoft.com/office/officeart/2005/8/layout/hierarchy4"/>
    <dgm:cxn modelId="{879507EC-7E01-4DF8-ACB6-7A0653DB7381}" type="presParOf" srcId="{3D6826A9-5CC1-4851-87C7-0B300A7B54F7}" destId="{5FB7965A-A832-403C-B454-9279FB472B93}" srcOrd="1" destOrd="0" presId="urn:microsoft.com/office/officeart/2005/8/layout/hierarchy4"/>
    <dgm:cxn modelId="{DB64DDB9-4F78-4982-9FAC-6D58F9272691}" type="presParOf" srcId="{3D6826A9-5CC1-4851-87C7-0B300A7B54F7}" destId="{770BC196-8717-4745-8664-E49B5CD7EC09}" srcOrd="2" destOrd="0" presId="urn:microsoft.com/office/officeart/2005/8/layout/hierarchy4"/>
    <dgm:cxn modelId="{47295070-EBE2-429C-BAF9-C34BA6A7BB75}" type="presParOf" srcId="{770BC196-8717-4745-8664-E49B5CD7EC09}" destId="{E30574A2-2CB5-4405-9FB0-D23AC54048E7}" srcOrd="0" destOrd="0" presId="urn:microsoft.com/office/officeart/2005/8/layout/hierarchy4"/>
    <dgm:cxn modelId="{D29B8113-0554-43BC-BBA6-5168ED3E1C40}" type="presParOf" srcId="{E30574A2-2CB5-4405-9FB0-D23AC54048E7}" destId="{1A022021-85E8-4953-ABB3-2EAD296E3443}" srcOrd="0" destOrd="0" presId="urn:microsoft.com/office/officeart/2005/8/layout/hierarchy4"/>
    <dgm:cxn modelId="{3056A9E5-26C6-436B-938E-95811FD08401}" type="presParOf" srcId="{E30574A2-2CB5-4405-9FB0-D23AC54048E7}" destId="{7268D6A9-3CEC-421D-AAB8-690F398A328C}" srcOrd="1" destOrd="0" presId="urn:microsoft.com/office/officeart/2005/8/layout/hierarchy4"/>
    <dgm:cxn modelId="{4F7FA8F9-BFAF-4849-9EEF-3B6B7D013260}" type="presParOf" srcId="{770BC196-8717-4745-8664-E49B5CD7EC09}" destId="{C4278202-BBE6-40CF-8594-F32DDEE267D8}" srcOrd="1" destOrd="0" presId="urn:microsoft.com/office/officeart/2005/8/layout/hierarchy4"/>
    <dgm:cxn modelId="{A41B7BDC-0AF7-44CD-B12E-52921F8D6686}" type="presParOf" srcId="{770BC196-8717-4745-8664-E49B5CD7EC09}" destId="{93900427-94D8-4EEB-A046-9D97E8AD1513}" srcOrd="2" destOrd="0" presId="urn:microsoft.com/office/officeart/2005/8/layout/hierarchy4"/>
    <dgm:cxn modelId="{F935F6A5-B4E7-480E-9691-D73B56AB0F77}" type="presParOf" srcId="{93900427-94D8-4EEB-A046-9D97E8AD1513}" destId="{6C707917-164B-4FB3-B36F-61D5227D3A83}" srcOrd="0" destOrd="0" presId="urn:microsoft.com/office/officeart/2005/8/layout/hierarchy4"/>
    <dgm:cxn modelId="{2F401CD5-3A32-4B3D-B9A9-1CCAE723262C}" type="presParOf" srcId="{93900427-94D8-4EEB-A046-9D97E8AD1513}" destId="{1C5535CC-DF39-4380-8478-1B35C2BFA6C6}" srcOrd="1" destOrd="0" presId="urn:microsoft.com/office/officeart/2005/8/layout/hierarchy4"/>
    <dgm:cxn modelId="{172EF712-3CD7-4373-A59A-B125418FBE7B}" type="presParOf" srcId="{770BC196-8717-4745-8664-E49B5CD7EC09}" destId="{D38DEC4F-7E6D-439B-863D-3403EB5B363A}" srcOrd="3" destOrd="0" presId="urn:microsoft.com/office/officeart/2005/8/layout/hierarchy4"/>
    <dgm:cxn modelId="{8FD1E791-1DC1-411A-B8B0-604676CFD18D}" type="presParOf" srcId="{770BC196-8717-4745-8664-E49B5CD7EC09}" destId="{09511FA5-ECF1-496A-9F16-FB83BB5DE65E}" srcOrd="4" destOrd="0" presId="urn:microsoft.com/office/officeart/2005/8/layout/hierarchy4"/>
    <dgm:cxn modelId="{B37CDD08-E186-45F9-AE99-D7E9563ED769}" type="presParOf" srcId="{09511FA5-ECF1-496A-9F16-FB83BB5DE65E}" destId="{B6EA0CEA-77B3-4491-A637-941B0804B8C5}" srcOrd="0" destOrd="0" presId="urn:microsoft.com/office/officeart/2005/8/layout/hierarchy4"/>
    <dgm:cxn modelId="{653485D6-32D7-4D98-A285-368FD3EB4696}" type="presParOf" srcId="{09511FA5-ECF1-496A-9F16-FB83BB5DE65E}" destId="{6C8365CC-9175-421C-AD2B-A241256CDEF3}" srcOrd="1" destOrd="0" presId="urn:microsoft.com/office/officeart/2005/8/layout/hierarchy4"/>
    <dgm:cxn modelId="{33113FF7-81C7-4305-B9B4-231DBDFA653B}" type="presParOf" srcId="{770BC196-8717-4745-8664-E49B5CD7EC09}" destId="{39B3F824-7716-4669-9C02-1DCEDB80F45A}" srcOrd="5" destOrd="0" presId="urn:microsoft.com/office/officeart/2005/8/layout/hierarchy4"/>
    <dgm:cxn modelId="{B1F7CCB2-7F88-4CFB-8B3A-80AD06780814}" type="presParOf" srcId="{770BC196-8717-4745-8664-E49B5CD7EC09}" destId="{5738C2A1-70E9-41D0-BF82-0D476C27F4B7}" srcOrd="6" destOrd="0" presId="urn:microsoft.com/office/officeart/2005/8/layout/hierarchy4"/>
    <dgm:cxn modelId="{45283DDE-9C87-4BAF-84BE-6EB9E6FCAF39}" type="presParOf" srcId="{5738C2A1-70E9-41D0-BF82-0D476C27F4B7}" destId="{2B3F9FE9-2FC7-46B8-BE43-A784D0887031}" srcOrd="0" destOrd="0" presId="urn:microsoft.com/office/officeart/2005/8/layout/hierarchy4"/>
    <dgm:cxn modelId="{F9CEE106-0A9F-4C3C-BCAA-57EE1B0968EF}" type="presParOf" srcId="{5738C2A1-70E9-41D0-BF82-0D476C27F4B7}" destId="{B6BF61C3-1C7D-44DC-8B03-D55B807776F1}" srcOrd="1" destOrd="0" presId="urn:microsoft.com/office/officeart/2005/8/layout/hierarchy4"/>
    <dgm:cxn modelId="{82336E12-9C19-44E2-BF5F-DD245E719808}" type="presParOf" srcId="{770BC196-8717-4745-8664-E49B5CD7EC09}" destId="{9EA18D3D-34A0-4C18-9D15-BF0320F4F529}" srcOrd="7" destOrd="0" presId="urn:microsoft.com/office/officeart/2005/8/layout/hierarchy4"/>
    <dgm:cxn modelId="{469CEA5A-035B-4FD8-9345-A9C83834D958}" type="presParOf" srcId="{770BC196-8717-4745-8664-E49B5CD7EC09}" destId="{A3BC4F65-69F8-4FD6-B2D3-DA51CB817B9A}" srcOrd="8" destOrd="0" presId="urn:microsoft.com/office/officeart/2005/8/layout/hierarchy4"/>
    <dgm:cxn modelId="{56CD3857-1BE9-4C9C-AE12-7306785E0E08}" type="presParOf" srcId="{A3BC4F65-69F8-4FD6-B2D3-DA51CB817B9A}" destId="{15592A30-FF61-4AB4-BE03-9CD59A31386C}" srcOrd="0" destOrd="0" presId="urn:microsoft.com/office/officeart/2005/8/layout/hierarchy4"/>
    <dgm:cxn modelId="{00BE6541-6925-43CD-84FB-9EAA36A21D06}" type="presParOf" srcId="{A3BC4F65-69F8-4FD6-B2D3-DA51CB817B9A}" destId="{2D87C079-674C-43E8-82AA-D4228F15B7E5}" srcOrd="1" destOrd="0" presId="urn:microsoft.com/office/officeart/2005/8/layout/hierarchy4"/>
    <dgm:cxn modelId="{9003B313-E007-4683-A850-C30C3E66DF7E}" type="presParOf" srcId="{770BC196-8717-4745-8664-E49B5CD7EC09}" destId="{2CFE6308-52C0-42EF-8BEB-EA796366F1D9}" srcOrd="9" destOrd="0" presId="urn:microsoft.com/office/officeart/2005/8/layout/hierarchy4"/>
    <dgm:cxn modelId="{01C40D0C-A874-4A56-9D12-B1112A96057E}" type="presParOf" srcId="{770BC196-8717-4745-8664-E49B5CD7EC09}" destId="{AFDF2C26-41D8-40A8-A6BC-FEF7459E0CDC}" srcOrd="10" destOrd="0" presId="urn:microsoft.com/office/officeart/2005/8/layout/hierarchy4"/>
    <dgm:cxn modelId="{6D3A7ABF-1065-49BF-8816-6CD4EEEE3297}" type="presParOf" srcId="{AFDF2C26-41D8-40A8-A6BC-FEF7459E0CDC}" destId="{C9EF0BFE-E44B-40C4-AB7D-957BB25F3102}" srcOrd="0" destOrd="0" presId="urn:microsoft.com/office/officeart/2005/8/layout/hierarchy4"/>
    <dgm:cxn modelId="{E6077765-738D-43EA-863D-0168B11F5334}" type="presParOf" srcId="{AFDF2C26-41D8-40A8-A6BC-FEF7459E0CDC}" destId="{08AABCDE-FCF3-4AB5-A74C-1C9F261855F6}" srcOrd="1" destOrd="0" presId="urn:microsoft.com/office/officeart/2005/8/layout/hierarchy4"/>
    <dgm:cxn modelId="{B0976D20-E8C3-447F-8E9B-3AB189EF06FE}" type="presParOf" srcId="{C902F498-33A4-4E59-ACF6-96788E418B3B}" destId="{934D786C-888B-451C-86AE-EE937269E653}" srcOrd="1" destOrd="0" presId="urn:microsoft.com/office/officeart/2005/8/layout/hierarchy4"/>
    <dgm:cxn modelId="{7B2F7A8B-4639-4253-B53A-1059F7832351}" type="presParOf" srcId="{C902F498-33A4-4E59-ACF6-96788E418B3B}" destId="{9E098C86-B6E9-458B-BE21-267F17D66804}" srcOrd="2" destOrd="0" presId="urn:microsoft.com/office/officeart/2005/8/layout/hierarchy4"/>
    <dgm:cxn modelId="{AD5A0460-8109-44AA-82E7-EDB6CDEA68F1}" type="presParOf" srcId="{9E098C86-B6E9-458B-BE21-267F17D66804}" destId="{4A533DA2-11DF-40F1-AD0D-72557B639414}" srcOrd="0" destOrd="0" presId="urn:microsoft.com/office/officeart/2005/8/layout/hierarchy4"/>
    <dgm:cxn modelId="{C19C1A23-C49B-4A81-A624-970482112C28}" type="presParOf" srcId="{9E098C86-B6E9-458B-BE21-267F17D66804}" destId="{527AA2ED-8BDE-4DE2-B1D7-DCEC72CB009A}" srcOrd="1" destOrd="0" presId="urn:microsoft.com/office/officeart/2005/8/layout/hierarchy4"/>
    <dgm:cxn modelId="{2E9AD103-677D-4556-AAE4-F5DAC53B5FED}" type="presParOf" srcId="{9E098C86-B6E9-458B-BE21-267F17D66804}" destId="{40717C27-80C4-448A-B69D-FE2185525264}" srcOrd="2" destOrd="0" presId="urn:microsoft.com/office/officeart/2005/8/layout/hierarchy4"/>
    <dgm:cxn modelId="{7AEE24D9-7293-49C1-B430-1B4A8BF58AFB}" type="presParOf" srcId="{40717C27-80C4-448A-B69D-FE2185525264}" destId="{046ECDA3-7599-400B-A6A1-B587B81864A8}" srcOrd="0" destOrd="0" presId="urn:microsoft.com/office/officeart/2005/8/layout/hierarchy4"/>
    <dgm:cxn modelId="{32CCBA1E-471C-477D-9C96-725869AE73D0}" type="presParOf" srcId="{046ECDA3-7599-400B-A6A1-B587B81864A8}" destId="{A61B955D-2AC5-4B93-BAEE-9E24F8D51C17}" srcOrd="0" destOrd="0" presId="urn:microsoft.com/office/officeart/2005/8/layout/hierarchy4"/>
    <dgm:cxn modelId="{2060B024-DC42-4A97-8937-FACAEA2B41A1}" type="presParOf" srcId="{046ECDA3-7599-400B-A6A1-B587B81864A8}" destId="{069AA9CB-B827-476B-B3F9-EF4DDE4F1F2C}" srcOrd="1" destOrd="0" presId="urn:microsoft.com/office/officeart/2005/8/layout/hierarchy4"/>
    <dgm:cxn modelId="{0372D3C2-B86D-4A37-BB76-240CA8403B74}" type="presParOf" srcId="{40717C27-80C4-448A-B69D-FE2185525264}" destId="{82F8A216-2A8A-4037-9A86-9DDA0F764879}" srcOrd="1" destOrd="0" presId="urn:microsoft.com/office/officeart/2005/8/layout/hierarchy4"/>
    <dgm:cxn modelId="{FC09E162-633B-4BBC-A828-EDA7DB9C180B}" type="presParOf" srcId="{40717C27-80C4-448A-B69D-FE2185525264}" destId="{B02DD997-29B8-47F4-8E7E-04B69F7D037D}" srcOrd="2" destOrd="0" presId="urn:microsoft.com/office/officeart/2005/8/layout/hierarchy4"/>
    <dgm:cxn modelId="{FD720F2F-A3EC-4072-998F-8EA10E3A3FD0}" type="presParOf" srcId="{B02DD997-29B8-47F4-8E7E-04B69F7D037D}" destId="{1DF3830B-133B-4D03-81AD-FD73E8FBF61C}" srcOrd="0" destOrd="0" presId="urn:microsoft.com/office/officeart/2005/8/layout/hierarchy4"/>
    <dgm:cxn modelId="{1CDD10A3-6754-4F97-AE96-D72EC2D78BDA}" type="presParOf" srcId="{B02DD997-29B8-47F4-8E7E-04B69F7D037D}" destId="{4284BFF7-F3C4-4401-9F3D-DC87C4FE1F57}" srcOrd="1" destOrd="0" presId="urn:microsoft.com/office/officeart/2005/8/layout/hierarchy4"/>
    <dgm:cxn modelId="{30F32D9C-0A9B-4BEE-8EE9-0388433B6E15}" type="presParOf" srcId="{C902F498-33A4-4E59-ACF6-96788E418B3B}" destId="{1A27DAA4-4D61-4763-BD05-CD80E23B6FFE}" srcOrd="3" destOrd="0" presId="urn:microsoft.com/office/officeart/2005/8/layout/hierarchy4"/>
    <dgm:cxn modelId="{2FE65A06-9119-432D-B772-55511ABCEBB1}" type="presParOf" srcId="{C902F498-33A4-4E59-ACF6-96788E418B3B}" destId="{AA4C3C5C-D373-4788-8404-B513902F614C}" srcOrd="4" destOrd="0" presId="urn:microsoft.com/office/officeart/2005/8/layout/hierarchy4"/>
    <dgm:cxn modelId="{EFD082A1-5459-4E82-9471-C6EE7CF50610}" type="presParOf" srcId="{AA4C3C5C-D373-4788-8404-B513902F614C}" destId="{80C40286-D70A-4BD8-A32C-B908529C4812}" srcOrd="0" destOrd="0" presId="urn:microsoft.com/office/officeart/2005/8/layout/hierarchy4"/>
    <dgm:cxn modelId="{B977078B-A8ED-429A-B88B-33775D9ACE22}" type="presParOf" srcId="{AA4C3C5C-D373-4788-8404-B513902F614C}" destId="{9C1D3563-5CDC-4EE8-AD65-6F5D5DBFA9F1}" srcOrd="1" destOrd="0" presId="urn:microsoft.com/office/officeart/2005/8/layout/hierarchy4"/>
    <dgm:cxn modelId="{174413CB-7D35-4F0E-9DEC-3CBBF6855FE5}" type="presParOf" srcId="{AA4C3C5C-D373-4788-8404-B513902F614C}" destId="{2BF06BE7-1C8B-43A2-8D14-9359324606F0}" srcOrd="2" destOrd="0" presId="urn:microsoft.com/office/officeart/2005/8/layout/hierarchy4"/>
    <dgm:cxn modelId="{058234A6-C211-473C-AC78-8736E867456A}" type="presParOf" srcId="{2BF06BE7-1C8B-43A2-8D14-9359324606F0}" destId="{FBA2E428-27E0-47C4-B0E1-D0AED3E29CFA}" srcOrd="0" destOrd="0" presId="urn:microsoft.com/office/officeart/2005/8/layout/hierarchy4"/>
    <dgm:cxn modelId="{EEE6A346-6316-4E6E-8962-DAC9C8FD620A}" type="presParOf" srcId="{FBA2E428-27E0-47C4-B0E1-D0AED3E29CFA}" destId="{CDD14AA1-879D-4E0B-9516-456CF8A9EB7E}" srcOrd="0" destOrd="0" presId="urn:microsoft.com/office/officeart/2005/8/layout/hierarchy4"/>
    <dgm:cxn modelId="{2AC26D7D-0A79-4A11-B4EB-DAAB1ACEB805}" type="presParOf" srcId="{FBA2E428-27E0-47C4-B0E1-D0AED3E29CFA}" destId="{EF77ED5B-B328-475A-9CE5-8324230D5AE1}" srcOrd="1" destOrd="0" presId="urn:microsoft.com/office/officeart/2005/8/layout/hierarchy4"/>
    <dgm:cxn modelId="{3D35C0B2-A658-4C6F-93E0-8A6DFA10257B}" type="presParOf" srcId="{CAE581E8-168F-46B1-82A1-118973C0D614}" destId="{249FE216-8D1C-4DB7-8671-C6B3687AFCC5}" srcOrd="3" destOrd="0" presId="urn:microsoft.com/office/officeart/2005/8/layout/hierarchy4"/>
    <dgm:cxn modelId="{F5191234-EA28-4B2D-832B-075614C3B29A}" type="presParOf" srcId="{CAE581E8-168F-46B1-82A1-118973C0D614}" destId="{8181E74E-4A1D-4C0C-A1D0-80A2266F1C05}" srcOrd="4" destOrd="0" presId="urn:microsoft.com/office/officeart/2005/8/layout/hierarchy4"/>
    <dgm:cxn modelId="{C512AF94-70A8-44AC-9B60-D0C4FF21286F}" type="presParOf" srcId="{8181E74E-4A1D-4C0C-A1D0-80A2266F1C05}" destId="{FB6415A5-0953-48A6-876D-5E29F50CDEE2}" srcOrd="0" destOrd="0" presId="urn:microsoft.com/office/officeart/2005/8/layout/hierarchy4"/>
    <dgm:cxn modelId="{FA485DEB-EECF-4A47-A106-D87A1D0A3AF8}" type="presParOf" srcId="{8181E74E-4A1D-4C0C-A1D0-80A2266F1C05}" destId="{5C5ACBD2-291C-4F5C-9B1A-963BE82297FC}" srcOrd="1" destOrd="0" presId="urn:microsoft.com/office/officeart/2005/8/layout/hierarchy4"/>
    <dgm:cxn modelId="{BD7E403B-B1FC-4F42-A615-671E4DC54555}" type="presParOf" srcId="{8181E74E-4A1D-4C0C-A1D0-80A2266F1C05}" destId="{FEC208AA-7F9A-47D5-95AB-2E9D426665C0}" srcOrd="2" destOrd="0" presId="urn:microsoft.com/office/officeart/2005/8/layout/hierarchy4"/>
    <dgm:cxn modelId="{7FC87C30-B269-465F-9518-FDD71C181D42}" type="presParOf" srcId="{FEC208AA-7F9A-47D5-95AB-2E9D426665C0}" destId="{B66130CA-9D46-4B49-8389-95F02242332B}" srcOrd="0" destOrd="0" presId="urn:microsoft.com/office/officeart/2005/8/layout/hierarchy4"/>
    <dgm:cxn modelId="{34B97BC9-D8A0-45B6-91DB-C4BEA1313760}" type="presParOf" srcId="{B66130CA-9D46-4B49-8389-95F02242332B}" destId="{DC157214-6DAB-483B-BD4A-0ED18F65A6E7}" srcOrd="0" destOrd="0" presId="urn:microsoft.com/office/officeart/2005/8/layout/hierarchy4"/>
    <dgm:cxn modelId="{C5EA6A4A-6F9A-4102-B987-F7DAAD312F2F}" type="presParOf" srcId="{B66130CA-9D46-4B49-8389-95F02242332B}" destId="{A601FC14-C858-4D9A-8527-63D8462207F6}" srcOrd="1" destOrd="0" presId="urn:microsoft.com/office/officeart/2005/8/layout/hierarchy4"/>
    <dgm:cxn modelId="{CBA42814-6B16-4D34-86F4-E372390EF9C9}" type="presParOf" srcId="{FEC208AA-7F9A-47D5-95AB-2E9D426665C0}" destId="{52EF2466-20FB-482A-92BF-3AB0EB1889FD}" srcOrd="1" destOrd="0" presId="urn:microsoft.com/office/officeart/2005/8/layout/hierarchy4"/>
    <dgm:cxn modelId="{2EE91D1E-3A63-47B0-ACAD-8874F029F664}" type="presParOf" srcId="{FEC208AA-7F9A-47D5-95AB-2E9D426665C0}" destId="{F1CD560B-9E83-41B3-A6B0-610D527A0CCF}" srcOrd="2" destOrd="0" presId="urn:microsoft.com/office/officeart/2005/8/layout/hierarchy4"/>
    <dgm:cxn modelId="{2C121AE5-1D67-4253-9FB3-66411168893E}" type="presParOf" srcId="{F1CD560B-9E83-41B3-A6B0-610D527A0CCF}" destId="{37C27214-1A06-4AEC-846F-86DFA69278A5}" srcOrd="0" destOrd="0" presId="urn:microsoft.com/office/officeart/2005/8/layout/hierarchy4"/>
    <dgm:cxn modelId="{5D4A468E-A0FD-41A7-958E-C0F28FDF5D25}" type="presParOf" srcId="{F1CD560B-9E83-41B3-A6B0-610D527A0CCF}" destId="{B8FAF00A-3E14-4075-858A-ADA43E50F682}" srcOrd="1" destOrd="0" presId="urn:microsoft.com/office/officeart/2005/8/layout/hierarchy4"/>
    <dgm:cxn modelId="{1989CF63-356F-4D66-855A-3C87C39520C5}" type="presParOf" srcId="{CAE581E8-168F-46B1-82A1-118973C0D614}" destId="{275A87F2-4918-4B4E-9AC6-A358610EBB6F}" srcOrd="5" destOrd="0" presId="urn:microsoft.com/office/officeart/2005/8/layout/hierarchy4"/>
    <dgm:cxn modelId="{92EFE917-70B8-4FFD-9DE2-DEB30053EA24}" type="presParOf" srcId="{CAE581E8-168F-46B1-82A1-118973C0D614}" destId="{2150C442-4F6C-408A-8B9B-FCABB57B30D9}" srcOrd="6" destOrd="0" presId="urn:microsoft.com/office/officeart/2005/8/layout/hierarchy4"/>
    <dgm:cxn modelId="{5687DFF6-FCA7-4665-AA79-6F7E32E78D8D}" type="presParOf" srcId="{2150C442-4F6C-408A-8B9B-FCABB57B30D9}" destId="{3666C45C-F02A-458B-BE06-AD66F1B62150}" srcOrd="0" destOrd="0" presId="urn:microsoft.com/office/officeart/2005/8/layout/hierarchy4"/>
    <dgm:cxn modelId="{75764486-E96A-491C-8930-EBD33C52020C}" type="presParOf" srcId="{2150C442-4F6C-408A-8B9B-FCABB57B30D9}" destId="{2B35065A-ABE5-4C34-BBB0-1403236766BB}" srcOrd="1" destOrd="0" presId="urn:microsoft.com/office/officeart/2005/8/layout/hierarchy4"/>
    <dgm:cxn modelId="{BB36E06D-1D06-4DD8-B2AA-12F3272F2882}" type="presParOf" srcId="{2150C442-4F6C-408A-8B9B-FCABB57B30D9}" destId="{7B887340-C21D-4904-8C97-C7747E2C1618}" srcOrd="2" destOrd="0" presId="urn:microsoft.com/office/officeart/2005/8/layout/hierarchy4"/>
    <dgm:cxn modelId="{C4B21EF7-DCA8-4C23-AFB5-3B0EE529BF52}" type="presParOf" srcId="{7B887340-C21D-4904-8C97-C7747E2C1618}" destId="{CCF895C2-5ABA-4704-9BF8-887634C2F99F}" srcOrd="0" destOrd="0" presId="urn:microsoft.com/office/officeart/2005/8/layout/hierarchy4"/>
    <dgm:cxn modelId="{EAD2F466-783E-41A8-AB53-7D014294F05D}" type="presParOf" srcId="{CCF895C2-5ABA-4704-9BF8-887634C2F99F}" destId="{AAF228D2-26EA-47F6-99D5-36B88B4E406D}" srcOrd="0" destOrd="0" presId="urn:microsoft.com/office/officeart/2005/8/layout/hierarchy4"/>
    <dgm:cxn modelId="{4018A858-F657-46E4-998E-35019D307A93}" type="presParOf" srcId="{CCF895C2-5ABA-4704-9BF8-887634C2F99F}" destId="{0B27FEAD-DBF4-4E7C-969A-53E1429D47C0}" srcOrd="1" destOrd="0" presId="urn:microsoft.com/office/officeart/2005/8/layout/hierarchy4"/>
    <dgm:cxn modelId="{3A789703-7E36-4EB2-8DFA-A933808F49B5}" type="presParOf" srcId="{7B887340-C21D-4904-8C97-C7747E2C1618}" destId="{3D1B6B8B-FEE5-4822-897F-8763486DF63F}" srcOrd="1" destOrd="0" presId="urn:microsoft.com/office/officeart/2005/8/layout/hierarchy4"/>
    <dgm:cxn modelId="{27D31E5A-1E81-4102-9D37-613E976EA84A}" type="presParOf" srcId="{7B887340-C21D-4904-8C97-C7747E2C1618}" destId="{FC9387FA-9129-40E2-B235-43EBF2B0AF0B}" srcOrd="2" destOrd="0" presId="urn:microsoft.com/office/officeart/2005/8/layout/hierarchy4"/>
    <dgm:cxn modelId="{7755FF8C-D46B-4008-BA92-015BCC114E6A}" type="presParOf" srcId="{FC9387FA-9129-40E2-B235-43EBF2B0AF0B}" destId="{C759EC86-2D96-48CD-BEFC-F5AEA9706ADF}" srcOrd="0" destOrd="0" presId="urn:microsoft.com/office/officeart/2005/8/layout/hierarchy4"/>
    <dgm:cxn modelId="{3FE7B1E1-F434-4998-927D-D2EB9CC36577}" type="presParOf" srcId="{FC9387FA-9129-40E2-B235-43EBF2B0AF0B}" destId="{A7E4DB2A-AEF4-4BD8-9773-6DD21CF3F21D}" srcOrd="1" destOrd="0" presId="urn:microsoft.com/office/officeart/2005/8/layout/hierarchy4"/>
    <dgm:cxn modelId="{DE62D45C-9D08-4593-9968-CD54E0E02A1E}" type="presParOf" srcId="{7B887340-C21D-4904-8C97-C7747E2C1618}" destId="{ECF2FDC2-863A-425B-99D6-0FA91DF3E60A}" srcOrd="3" destOrd="0" presId="urn:microsoft.com/office/officeart/2005/8/layout/hierarchy4"/>
    <dgm:cxn modelId="{33DAA741-242C-4BED-9E06-A8DBF9CC5913}" type="presParOf" srcId="{7B887340-C21D-4904-8C97-C7747E2C1618}" destId="{653CF1AD-4CCB-4185-8A46-B1E0DCEE6738}" srcOrd="4" destOrd="0" presId="urn:microsoft.com/office/officeart/2005/8/layout/hierarchy4"/>
    <dgm:cxn modelId="{1A50DB55-29F5-4720-AE49-66A3B2E400B7}" type="presParOf" srcId="{653CF1AD-4CCB-4185-8A46-B1E0DCEE6738}" destId="{8768EAE8-82F2-417C-ABF0-95A39A976505}" srcOrd="0" destOrd="0" presId="urn:microsoft.com/office/officeart/2005/8/layout/hierarchy4"/>
    <dgm:cxn modelId="{562938CD-F851-4608-92B0-BA7E46A61225}" type="presParOf" srcId="{653CF1AD-4CCB-4185-8A46-B1E0DCEE6738}" destId="{DE748C48-AE26-4AE5-951A-59EFCAEB9D5C}" srcOrd="1" destOrd="0" presId="urn:microsoft.com/office/officeart/2005/8/layout/hierarchy4"/>
    <dgm:cxn modelId="{FDCD66A3-191B-416B-9882-E8EEDDA44CE3}" type="presParOf" srcId="{CAE581E8-168F-46B1-82A1-118973C0D614}" destId="{778A2580-BF95-4101-B07A-6B588A4A711D}" srcOrd="7" destOrd="0" presId="urn:microsoft.com/office/officeart/2005/8/layout/hierarchy4"/>
    <dgm:cxn modelId="{BB0377B9-9F43-4731-8955-C827A288ABE0}" type="presParOf" srcId="{CAE581E8-168F-46B1-82A1-118973C0D614}" destId="{CA6F11C9-911E-4686-A702-CF8FD9A144B0}" srcOrd="8" destOrd="0" presId="urn:microsoft.com/office/officeart/2005/8/layout/hierarchy4"/>
    <dgm:cxn modelId="{C24DE176-9B15-424A-9738-0D81D48BB333}" type="presParOf" srcId="{CA6F11C9-911E-4686-A702-CF8FD9A144B0}" destId="{7100E6AD-9668-45DB-9FEF-3F515050E3D8}" srcOrd="0" destOrd="0" presId="urn:microsoft.com/office/officeart/2005/8/layout/hierarchy4"/>
    <dgm:cxn modelId="{BB09804E-B0F8-411A-BF13-E501FE1C5335}" type="presParOf" srcId="{CA6F11C9-911E-4686-A702-CF8FD9A144B0}" destId="{11671143-6BA6-4FD0-9CB3-47145A591767}" srcOrd="1" destOrd="0" presId="urn:microsoft.com/office/officeart/2005/8/layout/hierarchy4"/>
    <dgm:cxn modelId="{B7CF0F30-2A31-49C0-B3AF-283623826A2B}" type="presParOf" srcId="{CA6F11C9-911E-4686-A702-CF8FD9A144B0}" destId="{AFCEE14D-140C-4ADC-B318-31D5EE362DC1}" srcOrd="2" destOrd="0" presId="urn:microsoft.com/office/officeart/2005/8/layout/hierarchy4"/>
    <dgm:cxn modelId="{DD8CAE5B-A0C1-4350-BCFF-9AB837FE6C98}" type="presParOf" srcId="{AFCEE14D-140C-4ADC-B318-31D5EE362DC1}" destId="{DA78B46A-9770-4D72-A305-D23AE7A615AC}" srcOrd="0" destOrd="0" presId="urn:microsoft.com/office/officeart/2005/8/layout/hierarchy4"/>
    <dgm:cxn modelId="{C8EA1C72-ACD8-4F83-BF25-CC16A19CC903}" type="presParOf" srcId="{DA78B46A-9770-4D72-A305-D23AE7A615AC}" destId="{7709E793-4108-4197-95C7-245774663B43}" srcOrd="0" destOrd="0" presId="urn:microsoft.com/office/officeart/2005/8/layout/hierarchy4"/>
    <dgm:cxn modelId="{1A08E92A-7B1D-4AB5-A4E8-A67EEF4AFF6E}" type="presParOf" srcId="{DA78B46A-9770-4D72-A305-D23AE7A615AC}" destId="{6A0AEF49-BD7C-4C10-8C4E-AB0F1AC6F7AA}" srcOrd="1" destOrd="0" presId="urn:microsoft.com/office/officeart/2005/8/layout/hierarchy4"/>
    <dgm:cxn modelId="{8A60CCEF-9EFD-4DC9-99A9-662867C19517}" type="presParOf" srcId="{DA78B46A-9770-4D72-A305-D23AE7A615AC}" destId="{D7412D46-45D1-40A5-8B5D-3BBAC943A14D}" srcOrd="2" destOrd="0" presId="urn:microsoft.com/office/officeart/2005/8/layout/hierarchy4"/>
    <dgm:cxn modelId="{8C177CD0-BD23-4425-9CC8-F93F32D6E3E4}" type="presParOf" srcId="{D7412D46-45D1-40A5-8B5D-3BBAC943A14D}" destId="{7432020C-8915-41CC-A438-46EF86885AF3}" srcOrd="0" destOrd="0" presId="urn:microsoft.com/office/officeart/2005/8/layout/hierarchy4"/>
    <dgm:cxn modelId="{CA95FD62-0798-4E6E-B5E8-7ED12F5592FE}" type="presParOf" srcId="{7432020C-8915-41CC-A438-46EF86885AF3}" destId="{A0E3DF40-2FC7-4D7F-BE6E-22B80C8A5B85}" srcOrd="0" destOrd="0" presId="urn:microsoft.com/office/officeart/2005/8/layout/hierarchy4"/>
    <dgm:cxn modelId="{AA075BC2-53D6-4932-8F8B-77EB6AD32D56}" type="presParOf" srcId="{7432020C-8915-41CC-A438-46EF86885AF3}" destId="{D56C079A-2AC6-4748-83A4-2EC0B8976742}" srcOrd="1" destOrd="0" presId="urn:microsoft.com/office/officeart/2005/8/layout/hierarchy4"/>
    <dgm:cxn modelId="{6FE6C732-E575-4514-990C-FDB0B3AD1314}" type="presParOf" srcId="{D7412D46-45D1-40A5-8B5D-3BBAC943A14D}" destId="{B18365E9-266D-4A81-B16B-3F316FF7D332}" srcOrd="1" destOrd="0" presId="urn:microsoft.com/office/officeart/2005/8/layout/hierarchy4"/>
    <dgm:cxn modelId="{B145E58D-9B44-4B12-AD48-E0DCF98F8FD3}" type="presParOf" srcId="{D7412D46-45D1-40A5-8B5D-3BBAC943A14D}" destId="{D1549DA3-A80D-431F-89B4-D7D6DCA9452E}" srcOrd="2" destOrd="0" presId="urn:microsoft.com/office/officeart/2005/8/layout/hierarchy4"/>
    <dgm:cxn modelId="{71E62F1D-61E3-4069-AA32-C8B3B9E4D398}" type="presParOf" srcId="{D1549DA3-A80D-431F-89B4-D7D6DCA9452E}" destId="{F81222A6-8072-489F-B11F-ADCA2459D8FB}" srcOrd="0" destOrd="0" presId="urn:microsoft.com/office/officeart/2005/8/layout/hierarchy4"/>
    <dgm:cxn modelId="{7571BAB1-F03A-4A35-B5B6-C189082FD23D}" type="presParOf" srcId="{D1549DA3-A80D-431F-89B4-D7D6DCA9452E}" destId="{18A47F16-A642-4022-9B71-C67FAA7778C9}" srcOrd="1" destOrd="0" presId="urn:microsoft.com/office/officeart/2005/8/layout/hierarchy4"/>
    <dgm:cxn modelId="{FB28EE41-65EB-4267-B589-D287D6C56D45}" type="presParOf" srcId="{D7412D46-45D1-40A5-8B5D-3BBAC943A14D}" destId="{7B05793B-24CC-47BF-A58B-81AFFB269712}" srcOrd="3" destOrd="0" presId="urn:microsoft.com/office/officeart/2005/8/layout/hierarchy4"/>
    <dgm:cxn modelId="{CC1627C3-0A10-4B63-A087-1DE01C94720F}" type="presParOf" srcId="{D7412D46-45D1-40A5-8B5D-3BBAC943A14D}" destId="{19BF3896-D7E9-4FCB-893A-3DB43A0EE1BE}" srcOrd="4" destOrd="0" presId="urn:microsoft.com/office/officeart/2005/8/layout/hierarchy4"/>
    <dgm:cxn modelId="{B6F6924C-8137-41EE-AF9F-E23676973C70}" type="presParOf" srcId="{19BF3896-D7E9-4FCB-893A-3DB43A0EE1BE}" destId="{043F005E-890D-489F-9514-ADFE016C179A}" srcOrd="0" destOrd="0" presId="urn:microsoft.com/office/officeart/2005/8/layout/hierarchy4"/>
    <dgm:cxn modelId="{94964D05-2324-4A78-B7BA-0E917632E69C}" type="presParOf" srcId="{19BF3896-D7E9-4FCB-893A-3DB43A0EE1BE}" destId="{07199659-1C1F-4F54-B852-EDA793A0AE92}" srcOrd="1" destOrd="0" presId="urn:microsoft.com/office/officeart/2005/8/layout/hierarchy4"/>
    <dgm:cxn modelId="{FB5B8A38-F9AE-4719-9A30-D361A242C65E}" type="presParOf" srcId="{AFCEE14D-140C-4ADC-B318-31D5EE362DC1}" destId="{22A4400C-B9D1-4021-8063-82F52AC87FC1}" srcOrd="1" destOrd="0" presId="urn:microsoft.com/office/officeart/2005/8/layout/hierarchy4"/>
    <dgm:cxn modelId="{0A5F10AA-FEA2-4E9F-895B-8506798CB330}" type="presParOf" srcId="{AFCEE14D-140C-4ADC-B318-31D5EE362DC1}" destId="{F8F92D08-0FFD-411E-A61D-BE3238330EA6}" srcOrd="2" destOrd="0" presId="urn:microsoft.com/office/officeart/2005/8/layout/hierarchy4"/>
    <dgm:cxn modelId="{110DE72D-E43A-49EC-BB0A-96048DD87805}" type="presParOf" srcId="{F8F92D08-0FFD-411E-A61D-BE3238330EA6}" destId="{C42DFAAB-03FA-4F37-8BB3-0DA873A5D5B8}" srcOrd="0" destOrd="0" presId="urn:microsoft.com/office/officeart/2005/8/layout/hierarchy4"/>
    <dgm:cxn modelId="{862D7A0A-7748-40FF-AC4E-E55A2D58F158}" type="presParOf" srcId="{F8F92D08-0FFD-411E-A61D-BE3238330EA6}" destId="{102E69B0-BB23-4812-AB0A-3ED22C6681BB}" srcOrd="1" destOrd="0" presId="urn:microsoft.com/office/officeart/2005/8/layout/hierarchy4"/>
    <dgm:cxn modelId="{2F5FE581-CB64-47EF-B999-8016E6ADDF62}" type="presParOf" srcId="{CAE581E8-168F-46B1-82A1-118973C0D614}" destId="{03AA2E8E-FDFA-4BED-B75E-2CE0C43210C6}" srcOrd="9" destOrd="0" presId="urn:microsoft.com/office/officeart/2005/8/layout/hierarchy4"/>
    <dgm:cxn modelId="{0FB4A0CC-5B0B-48E8-BADB-E1336CBF3288}" type="presParOf" srcId="{CAE581E8-168F-46B1-82A1-118973C0D614}" destId="{FA111F40-C638-4DBD-A12D-B582D4FA6DDA}" srcOrd="10" destOrd="0" presId="urn:microsoft.com/office/officeart/2005/8/layout/hierarchy4"/>
    <dgm:cxn modelId="{8797FCA7-D258-4835-95F8-EB12AFBFE2C6}" type="presParOf" srcId="{FA111F40-C638-4DBD-A12D-B582D4FA6DDA}" destId="{856CF015-B277-41E8-A2C3-BBBBFAA9B440}" srcOrd="0" destOrd="0" presId="urn:microsoft.com/office/officeart/2005/8/layout/hierarchy4"/>
    <dgm:cxn modelId="{29757BD7-61AE-48FC-9127-A9069C9BBE48}" type="presParOf" srcId="{FA111F40-C638-4DBD-A12D-B582D4FA6DDA}" destId="{F31F9215-B195-4D72-BE36-2A7ECF1C51B1}" srcOrd="1" destOrd="0" presId="urn:microsoft.com/office/officeart/2005/8/layout/hierarchy4"/>
    <dgm:cxn modelId="{3B005253-D817-4B0D-B315-9296ED9397EB}" type="presParOf" srcId="{FA111F40-C638-4DBD-A12D-B582D4FA6DDA}" destId="{7A8E2C5E-FCDB-47F0-A407-59E20B505E4B}" srcOrd="2" destOrd="0" presId="urn:microsoft.com/office/officeart/2005/8/layout/hierarchy4"/>
    <dgm:cxn modelId="{23EB6814-F06E-4BB0-B671-CC343E5C432F}" type="presParOf" srcId="{7A8E2C5E-FCDB-47F0-A407-59E20B505E4B}" destId="{F1DFBBFD-66AA-401F-953B-3B42F939F3CF}" srcOrd="0" destOrd="0" presId="urn:microsoft.com/office/officeart/2005/8/layout/hierarchy4"/>
    <dgm:cxn modelId="{A9861075-5346-4E99-8ADB-C0BE4E206CEE}" type="presParOf" srcId="{F1DFBBFD-66AA-401F-953B-3B42F939F3CF}" destId="{6892FA88-FDFF-4A94-82D2-1BADADBA7BA7}" srcOrd="0" destOrd="0" presId="urn:microsoft.com/office/officeart/2005/8/layout/hierarchy4"/>
    <dgm:cxn modelId="{CB02FAD8-7A85-4946-AE51-59E3B15A6893}" type="presParOf" srcId="{F1DFBBFD-66AA-401F-953B-3B42F939F3CF}" destId="{2B43E7E6-77F4-4F62-ACAA-724C7DF3645A}" srcOrd="1" destOrd="0" presId="urn:microsoft.com/office/officeart/2005/8/layout/hierarchy4"/>
    <dgm:cxn modelId="{026746CD-CAF6-453A-A535-3E06BE4A037D}" type="presParOf" srcId="{7A8E2C5E-FCDB-47F0-A407-59E20B505E4B}" destId="{37D96CDD-C392-43A4-9C02-AAB53F61BDDE}" srcOrd="1" destOrd="0" presId="urn:microsoft.com/office/officeart/2005/8/layout/hierarchy4"/>
    <dgm:cxn modelId="{84413EF5-1D61-441F-9D34-836C18498FAF}" type="presParOf" srcId="{7A8E2C5E-FCDB-47F0-A407-59E20B505E4B}" destId="{8062488A-DC30-4D37-B78A-0ED16F92901C}" srcOrd="2" destOrd="0" presId="urn:microsoft.com/office/officeart/2005/8/layout/hierarchy4"/>
    <dgm:cxn modelId="{EFE3E3E0-B849-472E-8DBA-F2AA30CE4CC6}" type="presParOf" srcId="{8062488A-DC30-4D37-B78A-0ED16F92901C}" destId="{30C33938-D1C1-4E63-80F8-3C965C28E1D6}" srcOrd="0" destOrd="0" presId="urn:microsoft.com/office/officeart/2005/8/layout/hierarchy4"/>
    <dgm:cxn modelId="{B19A6852-37D4-4FE7-92B4-671AAD0E267D}" type="presParOf" srcId="{8062488A-DC30-4D37-B78A-0ED16F92901C}" destId="{8FC2A6B0-9AA1-4EF0-A31D-0CE9810B5C4A}" srcOrd="1" destOrd="0" presId="urn:microsoft.com/office/officeart/2005/8/layout/hierarchy4"/>
    <dgm:cxn modelId="{F2A242A8-960B-47EB-A5F6-31D8DE64D03C}" type="presParOf" srcId="{7A8E2C5E-FCDB-47F0-A407-59E20B505E4B}" destId="{00A0099B-BECE-4842-BC48-6037F6938B7C}" srcOrd="3" destOrd="0" presId="urn:microsoft.com/office/officeart/2005/8/layout/hierarchy4"/>
    <dgm:cxn modelId="{A14A51DE-201C-4075-8664-B878469FEA19}" type="presParOf" srcId="{7A8E2C5E-FCDB-47F0-A407-59E20B505E4B}" destId="{CF6E60DD-1CC7-46F0-BD09-25460045C5F6}" srcOrd="4" destOrd="0" presId="urn:microsoft.com/office/officeart/2005/8/layout/hierarchy4"/>
    <dgm:cxn modelId="{A5592D00-4688-4A4A-8C81-5B1905D76BA2}" type="presParOf" srcId="{CF6E60DD-1CC7-46F0-BD09-25460045C5F6}" destId="{313826CE-C049-4889-B350-CEE4DDE78FED}" srcOrd="0" destOrd="0" presId="urn:microsoft.com/office/officeart/2005/8/layout/hierarchy4"/>
    <dgm:cxn modelId="{976CF04F-D70C-4EA5-8D20-BD703C92EF01}" type="presParOf" srcId="{CF6E60DD-1CC7-46F0-BD09-25460045C5F6}" destId="{92327EF6-997D-4E00-90E5-DEAA0E13168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480CF03-755C-4256-B96D-95E9897B6A4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BFC86C7-A2C3-4677-A487-F5C111423C51}" type="par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64E4E055-12FF-4461-8948-6D1A7FD3DA26}" type="sibTrans" cxnId="{CD736EEA-204F-4301-9CC7-A0DE7FC365F4}">
      <dgm:prSet/>
      <dgm:spPr/>
      <dgm:t>
        <a:bodyPr/>
        <a:lstStyle/>
        <a:p>
          <a:endParaRPr lang="zh-CN" altLang="en-US"/>
        </a:p>
      </dgm:t>
    </dgm:pt>
    <dgm:pt modelId="{410096C5-00CB-4743-9203-75456E4C132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81E1484A-B590-4E93-A892-95E505D9BA09}" type="par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B1977693-1B97-4AA4-99D5-B93A03B03137}" type="sibTrans" cxnId="{95633CEC-5937-45ED-A114-3C02B8B5FD66}">
      <dgm:prSet/>
      <dgm:spPr/>
      <dgm:t>
        <a:bodyPr/>
        <a:lstStyle/>
        <a:p>
          <a:endParaRPr lang="zh-CN" altLang="en-US"/>
        </a:p>
      </dgm:t>
    </dgm:pt>
    <dgm:pt modelId="{34B7CCCC-3BA4-4BB3-A1CB-AECEE721CC6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60EE9A79-7EA4-45B7-B893-5FEE026D9629}" type="par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79F1B114-59CE-4218-B3F5-611125C94C12}" type="sibTrans" cxnId="{35DE0204-3908-4DF5-B1E8-6E738BD57C77}">
      <dgm:prSet/>
      <dgm:spPr/>
      <dgm:t>
        <a:bodyPr/>
        <a:lstStyle/>
        <a:p>
          <a:endParaRPr lang="zh-CN" altLang="en-US"/>
        </a:p>
      </dgm:t>
    </dgm:pt>
    <dgm:pt modelId="{100C8473-F549-4BEB-8480-65FBD845AC2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13FBBA34-4CFC-4821-BBC3-DABD8F4AC62F}" type="par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2BF85EF4-8885-494D-8797-74DF1CEBC8A9}" type="sibTrans" cxnId="{46265C01-025D-4405-B68F-3779EBE53B4F}">
      <dgm:prSet/>
      <dgm:spPr/>
      <dgm:t>
        <a:bodyPr/>
        <a:lstStyle/>
        <a:p>
          <a:endParaRPr lang="zh-CN" altLang="en-US"/>
        </a:p>
      </dgm:t>
    </dgm:pt>
    <dgm:pt modelId="{B4E9B8C3-C163-4096-9A91-D7419F82CC81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44FC4DA4-805F-4CBB-8FA8-21971DB11F55}" type="par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2EB19831-989D-4054-8517-9607CC6969A9}" type="sibTrans" cxnId="{805A4FB5-88E0-4B28-A28F-8BB0C76F4B31}">
      <dgm:prSet/>
      <dgm:spPr/>
      <dgm:t>
        <a:bodyPr/>
        <a:lstStyle/>
        <a:p>
          <a:endParaRPr lang="zh-CN" altLang="en-US"/>
        </a:p>
      </dgm:t>
    </dgm:pt>
    <dgm:pt modelId="{FBD5CEB3-12FC-42FA-B368-2CADC16D1BD3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18380AA7-C39D-47DE-A4D1-B0303A72ED84}" type="par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99FAC76B-973B-48D7-9348-511CE3FB26F1}" type="sibTrans" cxnId="{D7622657-3B38-4C3E-8840-6F572577DA31}">
      <dgm:prSet/>
      <dgm:spPr/>
      <dgm:t>
        <a:bodyPr/>
        <a:lstStyle/>
        <a:p>
          <a:endParaRPr lang="zh-CN" altLang="en-US"/>
        </a:p>
      </dgm:t>
    </dgm:pt>
    <dgm:pt modelId="{3DF365E0-2519-4A0C-97E4-69E4E3B964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3465E715-1218-440D-BA01-9DF2E8D2FC2D}" type="par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FBA7EAD3-EEAF-4068-A6FE-247D8E4FABC6}" type="sibTrans" cxnId="{A1802E4A-9980-4E8B-A1EF-91F2C14B0D16}">
      <dgm:prSet/>
      <dgm:spPr/>
      <dgm:t>
        <a:bodyPr/>
        <a:lstStyle/>
        <a:p>
          <a:endParaRPr lang="zh-CN" altLang="en-US"/>
        </a:p>
      </dgm:t>
    </dgm:pt>
    <dgm:pt modelId="{51ECE86F-55FF-4923-A577-32596C9B27B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70CDA060-5858-4D2D-BCFF-E46A5D875B21}" type="par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BA01384E-AA1D-4016-9A4D-1D47EEC5F058}" type="sibTrans" cxnId="{38D08B0B-82D5-4214-8040-CA459A2F4B79}">
      <dgm:prSet/>
      <dgm:spPr/>
      <dgm:t>
        <a:bodyPr/>
        <a:lstStyle/>
        <a:p>
          <a:endParaRPr lang="zh-CN" altLang="en-US"/>
        </a:p>
      </dgm:t>
    </dgm:pt>
    <dgm:pt modelId="{A210E53A-807A-469A-8D92-0124ECFF1E5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5B8DE14-1C9A-4D00-BB7F-44FDDCCCCCBF}" type="par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E2B6875C-5D99-4B4E-87D1-45BB6C1CAD8C}" type="sibTrans" cxnId="{B4D1BF13-85C6-4DD0-AAE2-8C0111571210}">
      <dgm:prSet/>
      <dgm:spPr/>
      <dgm:t>
        <a:bodyPr/>
        <a:lstStyle/>
        <a:p>
          <a:endParaRPr lang="zh-CN" altLang="en-US"/>
        </a:p>
      </dgm:t>
    </dgm:pt>
    <dgm:pt modelId="{9EE037AA-B342-4CBE-B20A-4CD215BA067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068108B4-519A-491A-A8BA-29CB4B476ABD}" type="par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D7129FE0-DF58-471C-91D4-D969E8ABE80C}" type="sibTrans" cxnId="{EBED28B9-E665-4DD0-A72F-6442676F1423}">
      <dgm:prSet/>
      <dgm:spPr/>
      <dgm:t>
        <a:bodyPr/>
        <a:lstStyle/>
        <a:p>
          <a:endParaRPr lang="zh-CN" altLang="en-US"/>
        </a:p>
      </dgm:t>
    </dgm:pt>
    <dgm:pt modelId="{F840A2F7-1E20-400D-BC1B-E7CD5184FD1D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9DD36DCE-828A-423D-AB75-4487664CF899}" type="par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D30870CF-544C-41B6-B614-31F20D7549F9}" type="sibTrans" cxnId="{C94BE834-E896-4ECD-AA60-8A8F7AFC97A2}">
      <dgm:prSet/>
      <dgm:spPr/>
      <dgm:t>
        <a:bodyPr/>
        <a:lstStyle/>
        <a:p>
          <a:endParaRPr lang="zh-CN" altLang="en-US"/>
        </a:p>
      </dgm:t>
    </dgm:pt>
    <dgm:pt modelId="{549257B8-6877-4DD2-91F1-92B37E2C237A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/>
        </a:p>
      </dgm:t>
    </dgm:pt>
    <dgm:pt modelId="{1F989A61-89F6-483B-852F-33034166DC89}" type="par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E5AB9885-9414-40A2-A599-1257912D88A9}" type="sibTrans" cxnId="{C240E0AA-55AF-4963-80A9-BED854ABC42D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6757F0-B9F2-4C09-9198-03D48A8545D1}" type="pres">
      <dgm:prSet presAssocID="{B480CF03-755C-4256-B96D-95E9897B6A4A}" presName="vertOne" presStyleCnt="0"/>
      <dgm:spPr/>
    </dgm:pt>
    <dgm:pt modelId="{671E3274-0858-444E-931A-70647D9A6BA6}" type="pres">
      <dgm:prSet presAssocID="{B480CF03-755C-4256-B96D-95E9897B6A4A}" presName="txOne" presStyleLbl="node0" presStyleIdx="0" presStyleCnt="1">
        <dgm:presLayoutVars>
          <dgm:chPref val="3"/>
        </dgm:presLayoutVars>
      </dgm:prSet>
      <dgm:spPr/>
    </dgm:pt>
    <dgm:pt modelId="{02C77BAA-4CFC-44F6-8D22-B6E749D29516}" type="pres">
      <dgm:prSet presAssocID="{B480CF03-755C-4256-B96D-95E9897B6A4A}" presName="parTransOne" presStyleCnt="0"/>
      <dgm:spPr/>
    </dgm:pt>
    <dgm:pt modelId="{4F785E88-0932-4333-BFF1-74E972859E56}" type="pres">
      <dgm:prSet presAssocID="{B480CF03-755C-4256-B96D-95E9897B6A4A}" presName="horzOne" presStyleCnt="0"/>
      <dgm:spPr/>
    </dgm:pt>
    <dgm:pt modelId="{9CD4119F-84F7-4A8F-97FA-10F6C3CE5A4A}" type="pres">
      <dgm:prSet presAssocID="{410096C5-00CB-4743-9203-75456E4C132E}" presName="vertTwo" presStyleCnt="0"/>
      <dgm:spPr/>
    </dgm:pt>
    <dgm:pt modelId="{8A5DF90E-F16E-4CF9-A075-EEBB0FF4DDAD}" type="pres">
      <dgm:prSet presAssocID="{410096C5-00CB-4743-9203-75456E4C132E}" presName="txTwo" presStyleLbl="node2" presStyleIdx="0" presStyleCnt="3">
        <dgm:presLayoutVars>
          <dgm:chPref val="3"/>
        </dgm:presLayoutVars>
      </dgm:prSet>
      <dgm:spPr/>
    </dgm:pt>
    <dgm:pt modelId="{D5F87CB4-4525-431B-AE50-00AA27C8A0CE}" type="pres">
      <dgm:prSet presAssocID="{410096C5-00CB-4743-9203-75456E4C132E}" presName="parTransTwo" presStyleCnt="0"/>
      <dgm:spPr/>
    </dgm:pt>
    <dgm:pt modelId="{7E296272-6C18-4BC9-BCAA-3030BFD2B377}" type="pres">
      <dgm:prSet presAssocID="{410096C5-00CB-4743-9203-75456E4C132E}" presName="horzTwo" presStyleCnt="0"/>
      <dgm:spPr/>
    </dgm:pt>
    <dgm:pt modelId="{525FCA94-EB5D-4883-B755-3B2D496E94BB}" type="pres">
      <dgm:prSet presAssocID="{34B7CCCC-3BA4-4BB3-A1CB-AECEE721CC66}" presName="vertThree" presStyleCnt="0"/>
      <dgm:spPr/>
    </dgm:pt>
    <dgm:pt modelId="{54861898-6307-44C5-9941-E4184EA93AD8}" type="pres">
      <dgm:prSet presAssocID="{34B7CCCC-3BA4-4BB3-A1CB-AECEE721CC66}" presName="txThree" presStyleLbl="node3" presStyleIdx="0" presStyleCnt="5">
        <dgm:presLayoutVars>
          <dgm:chPref val="3"/>
        </dgm:presLayoutVars>
      </dgm:prSet>
      <dgm:spPr/>
    </dgm:pt>
    <dgm:pt modelId="{F27BA900-6469-4510-A414-1F89041B21F0}" type="pres">
      <dgm:prSet presAssocID="{34B7CCCC-3BA4-4BB3-A1CB-AECEE721CC66}" presName="horzThree" presStyleCnt="0"/>
      <dgm:spPr/>
    </dgm:pt>
    <dgm:pt modelId="{CD0BD4E0-B0E7-4B9F-8F04-85704C658730}" type="pres">
      <dgm:prSet presAssocID="{B1977693-1B97-4AA4-99D5-B93A03B03137}" presName="sibSpaceTwo" presStyleCnt="0"/>
      <dgm:spPr/>
    </dgm:pt>
    <dgm:pt modelId="{6B474B81-171E-4DE7-8A76-7916A595B34D}" type="pres">
      <dgm:prSet presAssocID="{100C8473-F549-4BEB-8480-65FBD845AC2D}" presName="vertTwo" presStyleCnt="0"/>
      <dgm:spPr/>
    </dgm:pt>
    <dgm:pt modelId="{BFFD3A73-AF77-430C-BDDD-65EEAA498685}" type="pres">
      <dgm:prSet presAssocID="{100C8473-F549-4BEB-8480-65FBD845AC2D}" presName="txTwo" presStyleLbl="node2" presStyleIdx="1" presStyleCnt="3">
        <dgm:presLayoutVars>
          <dgm:chPref val="3"/>
        </dgm:presLayoutVars>
      </dgm:prSet>
      <dgm:spPr/>
    </dgm:pt>
    <dgm:pt modelId="{606372AE-4E46-49A0-B6F3-994E7D667C0D}" type="pres">
      <dgm:prSet presAssocID="{100C8473-F549-4BEB-8480-65FBD845AC2D}" presName="parTransTwo" presStyleCnt="0"/>
      <dgm:spPr/>
    </dgm:pt>
    <dgm:pt modelId="{020B1AF2-9498-47B3-A7BB-43A90F7D1223}" type="pres">
      <dgm:prSet presAssocID="{100C8473-F549-4BEB-8480-65FBD845AC2D}" presName="horzTwo" presStyleCnt="0"/>
      <dgm:spPr/>
    </dgm:pt>
    <dgm:pt modelId="{15E0ADBC-D52F-48CC-B482-CB20C06A0439}" type="pres">
      <dgm:prSet presAssocID="{B4E9B8C3-C163-4096-9A91-D7419F82CC81}" presName="vertThree" presStyleCnt="0"/>
      <dgm:spPr/>
    </dgm:pt>
    <dgm:pt modelId="{7DB50B63-6FD0-45C3-BD8C-78C80BC1D93C}" type="pres">
      <dgm:prSet presAssocID="{B4E9B8C3-C163-4096-9A91-D7419F82CC81}" presName="txThree" presStyleLbl="node3" presStyleIdx="1" presStyleCnt="5">
        <dgm:presLayoutVars>
          <dgm:chPref val="3"/>
        </dgm:presLayoutVars>
      </dgm:prSet>
      <dgm:spPr/>
    </dgm:pt>
    <dgm:pt modelId="{CDD8CCCD-9609-49A0-8D52-4AB960769560}" type="pres">
      <dgm:prSet presAssocID="{B4E9B8C3-C163-4096-9A91-D7419F82CC81}" presName="horzThree" presStyleCnt="0"/>
      <dgm:spPr/>
    </dgm:pt>
    <dgm:pt modelId="{B97D46D8-C46D-4E9A-9A7F-75840DEBCB11}" type="pres">
      <dgm:prSet presAssocID="{2EB19831-989D-4054-8517-9607CC6969A9}" presName="sibSpaceThree" presStyleCnt="0"/>
      <dgm:spPr/>
    </dgm:pt>
    <dgm:pt modelId="{F024AC02-716C-4B21-81EB-3118CDBD1355}" type="pres">
      <dgm:prSet presAssocID="{FBD5CEB3-12FC-42FA-B368-2CADC16D1BD3}" presName="vertThree" presStyleCnt="0"/>
      <dgm:spPr/>
    </dgm:pt>
    <dgm:pt modelId="{0FF13199-A678-43D1-BAE2-332061309CB7}" type="pres">
      <dgm:prSet presAssocID="{FBD5CEB3-12FC-42FA-B368-2CADC16D1BD3}" presName="txThree" presStyleLbl="node3" presStyleIdx="2" presStyleCnt="5">
        <dgm:presLayoutVars>
          <dgm:chPref val="3"/>
        </dgm:presLayoutVars>
      </dgm:prSet>
      <dgm:spPr/>
    </dgm:pt>
    <dgm:pt modelId="{CBBA8F15-B420-442F-BE6E-E96FA5690BF7}" type="pres">
      <dgm:prSet presAssocID="{FBD5CEB3-12FC-42FA-B368-2CADC16D1BD3}" presName="parTransThree" presStyleCnt="0"/>
      <dgm:spPr/>
    </dgm:pt>
    <dgm:pt modelId="{0BEB7CC1-49F8-4E38-905B-12D7D0AAED5E}" type="pres">
      <dgm:prSet presAssocID="{FBD5CEB3-12FC-42FA-B368-2CADC16D1BD3}" presName="horzThree" presStyleCnt="0"/>
      <dgm:spPr/>
    </dgm:pt>
    <dgm:pt modelId="{45A68CCF-3313-473F-9E71-3AFF71F204C7}" type="pres">
      <dgm:prSet presAssocID="{3DF365E0-2519-4A0C-97E4-69E4E3B96497}" presName="vertFour" presStyleCnt="0">
        <dgm:presLayoutVars>
          <dgm:chPref val="3"/>
        </dgm:presLayoutVars>
      </dgm:prSet>
      <dgm:spPr/>
    </dgm:pt>
    <dgm:pt modelId="{84447A4E-6965-44AE-8E0A-B96A9A17D3DE}" type="pres">
      <dgm:prSet presAssocID="{3DF365E0-2519-4A0C-97E4-69E4E3B96497}" presName="txFour" presStyleLbl="node4" presStyleIdx="0" presStyleCnt="3">
        <dgm:presLayoutVars>
          <dgm:chPref val="3"/>
        </dgm:presLayoutVars>
      </dgm:prSet>
      <dgm:spPr/>
    </dgm:pt>
    <dgm:pt modelId="{C491F043-D768-4FBE-8B87-8D4C81098C15}" type="pres">
      <dgm:prSet presAssocID="{3DF365E0-2519-4A0C-97E4-69E4E3B96497}" presName="horzFour" presStyleCnt="0"/>
      <dgm:spPr/>
    </dgm:pt>
    <dgm:pt modelId="{D0C77F52-7F0E-48BC-97EA-83DB5FAD9482}" type="pres">
      <dgm:prSet presAssocID="{2BF85EF4-8885-494D-8797-74DF1CEBC8A9}" presName="sibSpaceTwo" presStyleCnt="0"/>
      <dgm:spPr/>
    </dgm:pt>
    <dgm:pt modelId="{C7FE46E6-097C-47AD-B483-E27981F17ECA}" type="pres">
      <dgm:prSet presAssocID="{51ECE86F-55FF-4923-A577-32596C9B27BC}" presName="vertTwo" presStyleCnt="0"/>
      <dgm:spPr/>
    </dgm:pt>
    <dgm:pt modelId="{CD023EAE-C0FB-4892-B7D3-34BEB3283D70}" type="pres">
      <dgm:prSet presAssocID="{51ECE86F-55FF-4923-A577-32596C9B27BC}" presName="txTwo" presStyleLbl="node2" presStyleIdx="2" presStyleCnt="3">
        <dgm:presLayoutVars>
          <dgm:chPref val="3"/>
        </dgm:presLayoutVars>
      </dgm:prSet>
      <dgm:spPr/>
    </dgm:pt>
    <dgm:pt modelId="{943551E5-F783-4845-9330-63383147D919}" type="pres">
      <dgm:prSet presAssocID="{51ECE86F-55FF-4923-A577-32596C9B27BC}" presName="parTransTwo" presStyleCnt="0"/>
      <dgm:spPr/>
    </dgm:pt>
    <dgm:pt modelId="{733AB274-A04E-40B1-9E32-B4B902B8D4D4}" type="pres">
      <dgm:prSet presAssocID="{51ECE86F-55FF-4923-A577-32596C9B27BC}" presName="horzTwo" presStyleCnt="0"/>
      <dgm:spPr/>
    </dgm:pt>
    <dgm:pt modelId="{8F55A5CD-1A16-4280-974C-C42020AB6A7A}" type="pres">
      <dgm:prSet presAssocID="{A210E53A-807A-469A-8D92-0124ECFF1E5F}" presName="vertThree" presStyleCnt="0"/>
      <dgm:spPr/>
    </dgm:pt>
    <dgm:pt modelId="{A11186A0-4686-4256-9C87-19DBB737BB11}" type="pres">
      <dgm:prSet presAssocID="{A210E53A-807A-469A-8D92-0124ECFF1E5F}" presName="txThree" presStyleLbl="node3" presStyleIdx="3" presStyleCnt="5">
        <dgm:presLayoutVars>
          <dgm:chPref val="3"/>
        </dgm:presLayoutVars>
      </dgm:prSet>
      <dgm:spPr/>
    </dgm:pt>
    <dgm:pt modelId="{ECB60069-3930-4005-8939-1136E23D6022}" type="pres">
      <dgm:prSet presAssocID="{A210E53A-807A-469A-8D92-0124ECFF1E5F}" presName="parTransThree" presStyleCnt="0"/>
      <dgm:spPr/>
    </dgm:pt>
    <dgm:pt modelId="{4A2513C9-D7ED-49A0-8191-B838C5D12794}" type="pres">
      <dgm:prSet presAssocID="{A210E53A-807A-469A-8D92-0124ECFF1E5F}" presName="horzThree" presStyleCnt="0"/>
      <dgm:spPr/>
    </dgm:pt>
    <dgm:pt modelId="{E0DBF9FF-97AF-4542-B203-663CFA0548C5}" type="pres">
      <dgm:prSet presAssocID="{9EE037AA-B342-4CBE-B20A-4CD215BA067E}" presName="vertFour" presStyleCnt="0">
        <dgm:presLayoutVars>
          <dgm:chPref val="3"/>
        </dgm:presLayoutVars>
      </dgm:prSet>
      <dgm:spPr/>
    </dgm:pt>
    <dgm:pt modelId="{8332953A-641C-44D2-8FBA-DB8D7BB8887B}" type="pres">
      <dgm:prSet presAssocID="{9EE037AA-B342-4CBE-B20A-4CD215BA067E}" presName="txFour" presStyleLbl="node4" presStyleIdx="1" presStyleCnt="3">
        <dgm:presLayoutVars>
          <dgm:chPref val="3"/>
        </dgm:presLayoutVars>
      </dgm:prSet>
      <dgm:spPr/>
    </dgm:pt>
    <dgm:pt modelId="{0BCB7A06-02C7-437D-801D-96A84DA87D09}" type="pres">
      <dgm:prSet presAssocID="{9EE037AA-B342-4CBE-B20A-4CD215BA067E}" presName="horzFour" presStyleCnt="0"/>
      <dgm:spPr/>
    </dgm:pt>
    <dgm:pt modelId="{4E6BBD86-8835-419F-BD44-EDDAA8ABCE45}" type="pres">
      <dgm:prSet presAssocID="{E2B6875C-5D99-4B4E-87D1-45BB6C1CAD8C}" presName="sibSpaceThree" presStyleCnt="0"/>
      <dgm:spPr/>
    </dgm:pt>
    <dgm:pt modelId="{2E4F3BEC-768E-4292-9377-9D0E39BD46C7}" type="pres">
      <dgm:prSet presAssocID="{F840A2F7-1E20-400D-BC1B-E7CD5184FD1D}" presName="vertThree" presStyleCnt="0"/>
      <dgm:spPr/>
    </dgm:pt>
    <dgm:pt modelId="{97163A1E-61F2-4E5B-9B0F-48F558518EBF}" type="pres">
      <dgm:prSet presAssocID="{F840A2F7-1E20-400D-BC1B-E7CD5184FD1D}" presName="txThree" presStyleLbl="node3" presStyleIdx="4" presStyleCnt="5">
        <dgm:presLayoutVars>
          <dgm:chPref val="3"/>
        </dgm:presLayoutVars>
      </dgm:prSet>
      <dgm:spPr/>
    </dgm:pt>
    <dgm:pt modelId="{05596BC7-0E56-4D87-9842-AEA3A055053F}" type="pres">
      <dgm:prSet presAssocID="{F840A2F7-1E20-400D-BC1B-E7CD5184FD1D}" presName="parTransThree" presStyleCnt="0"/>
      <dgm:spPr/>
    </dgm:pt>
    <dgm:pt modelId="{84BD002E-DBA4-4F5C-B2A6-8D0F940FFA8F}" type="pres">
      <dgm:prSet presAssocID="{F840A2F7-1E20-400D-BC1B-E7CD5184FD1D}" presName="horzThree" presStyleCnt="0"/>
      <dgm:spPr/>
    </dgm:pt>
    <dgm:pt modelId="{75C4DE11-7B81-4071-B562-0C0DAA5B160B}" type="pres">
      <dgm:prSet presAssocID="{549257B8-6877-4DD2-91F1-92B37E2C237A}" presName="vertFour" presStyleCnt="0">
        <dgm:presLayoutVars>
          <dgm:chPref val="3"/>
        </dgm:presLayoutVars>
      </dgm:prSet>
      <dgm:spPr/>
    </dgm:pt>
    <dgm:pt modelId="{7988A3E8-A118-4AB7-9142-6D64CCC22B54}" type="pres">
      <dgm:prSet presAssocID="{549257B8-6877-4DD2-91F1-92B37E2C237A}" presName="txFour" presStyleLbl="node4" presStyleIdx="2" presStyleCnt="3">
        <dgm:presLayoutVars>
          <dgm:chPref val="3"/>
        </dgm:presLayoutVars>
      </dgm:prSet>
      <dgm:spPr/>
    </dgm:pt>
    <dgm:pt modelId="{0B92DD36-2A52-4570-802A-E6706CC0F484}" type="pres">
      <dgm:prSet presAssocID="{549257B8-6877-4DD2-91F1-92B37E2C237A}" presName="horzFour" presStyleCnt="0"/>
      <dgm:spPr/>
    </dgm:pt>
  </dgm:ptLst>
  <dgm:cxnLst>
    <dgm:cxn modelId="{46265C01-025D-4405-B68F-3779EBE53B4F}" srcId="{B480CF03-755C-4256-B96D-95E9897B6A4A}" destId="{100C8473-F549-4BEB-8480-65FBD845AC2D}" srcOrd="1" destOrd="0" parTransId="{13FBBA34-4CFC-4821-BBC3-DABD8F4AC62F}" sibTransId="{2BF85EF4-8885-494D-8797-74DF1CEBC8A9}"/>
    <dgm:cxn modelId="{35DE0204-3908-4DF5-B1E8-6E738BD57C77}" srcId="{410096C5-00CB-4743-9203-75456E4C132E}" destId="{34B7CCCC-3BA4-4BB3-A1CB-AECEE721CC66}" srcOrd="0" destOrd="0" parTransId="{60EE9A79-7EA4-45B7-B893-5FEE026D9629}" sibTransId="{79F1B114-59CE-4218-B3F5-611125C94C12}"/>
    <dgm:cxn modelId="{38D08B0B-82D5-4214-8040-CA459A2F4B79}" srcId="{B480CF03-755C-4256-B96D-95E9897B6A4A}" destId="{51ECE86F-55FF-4923-A577-32596C9B27BC}" srcOrd="2" destOrd="0" parTransId="{70CDA060-5858-4D2D-BCFF-E46A5D875B21}" sibTransId="{BA01384E-AA1D-4016-9A4D-1D47EEC5F058}"/>
    <dgm:cxn modelId="{B4D1BF13-85C6-4DD0-AAE2-8C0111571210}" srcId="{51ECE86F-55FF-4923-A577-32596C9B27BC}" destId="{A210E53A-807A-469A-8D92-0124ECFF1E5F}" srcOrd="0" destOrd="0" parTransId="{45B8DE14-1C9A-4D00-BB7F-44FDDCCCCCBF}" sibTransId="{E2B6875C-5D99-4B4E-87D1-45BB6C1CAD8C}"/>
    <dgm:cxn modelId="{4BCA9726-0B15-44BF-BE9A-5A9492F39215}" type="presOf" srcId="{410096C5-00CB-4743-9203-75456E4C132E}" destId="{8A5DF90E-F16E-4CF9-A075-EEBB0FF4DDAD}" srcOrd="0" destOrd="0" presId="urn:microsoft.com/office/officeart/2005/8/layout/hierarchy4"/>
    <dgm:cxn modelId="{8F0B5F2F-0163-4C89-B31A-372B4ECD955F}" type="presOf" srcId="{3DF365E0-2519-4A0C-97E4-69E4E3B96497}" destId="{84447A4E-6965-44AE-8E0A-B96A9A17D3DE}" srcOrd="0" destOrd="0" presId="urn:microsoft.com/office/officeart/2005/8/layout/hierarchy4"/>
    <dgm:cxn modelId="{2F2F592F-1BE3-44BE-A1B7-5B6DDCC3B441}" type="presOf" srcId="{A210E53A-807A-469A-8D92-0124ECFF1E5F}" destId="{A11186A0-4686-4256-9C87-19DBB737BB11}" srcOrd="0" destOrd="0" presId="urn:microsoft.com/office/officeart/2005/8/layout/hierarchy4"/>
    <dgm:cxn modelId="{C94BE834-E896-4ECD-AA60-8A8F7AFC97A2}" srcId="{51ECE86F-55FF-4923-A577-32596C9B27BC}" destId="{F840A2F7-1E20-400D-BC1B-E7CD5184FD1D}" srcOrd="1" destOrd="0" parTransId="{9DD36DCE-828A-423D-AB75-4487664CF899}" sibTransId="{D30870CF-544C-41B6-B614-31F20D7549F9}"/>
    <dgm:cxn modelId="{266E7B3B-7384-4A31-A9D6-CD0111F371D6}" type="presOf" srcId="{51ECE86F-55FF-4923-A577-32596C9B27BC}" destId="{CD023EAE-C0FB-4892-B7D3-34BEB3283D70}" srcOrd="0" destOrd="0" presId="urn:microsoft.com/office/officeart/2005/8/layout/hierarchy4"/>
    <dgm:cxn modelId="{E1191764-83B7-465F-A7C7-D129A8606A33}" type="presOf" srcId="{FBD5CEB3-12FC-42FA-B368-2CADC16D1BD3}" destId="{0FF13199-A678-43D1-BAE2-332061309CB7}" srcOrd="0" destOrd="0" presId="urn:microsoft.com/office/officeart/2005/8/layout/hierarchy4"/>
    <dgm:cxn modelId="{AEC6D764-8C21-4C84-AD8A-6D1AB67B650D}" type="presOf" srcId="{34B7CCCC-3BA4-4BB3-A1CB-AECEE721CC66}" destId="{54861898-6307-44C5-9941-E4184EA93AD8}" srcOrd="0" destOrd="0" presId="urn:microsoft.com/office/officeart/2005/8/layout/hierarchy4"/>
    <dgm:cxn modelId="{F1282565-44BA-460A-8B95-CF211D3AB5A9}" type="presOf" srcId="{F840A2F7-1E20-400D-BC1B-E7CD5184FD1D}" destId="{97163A1E-61F2-4E5B-9B0F-48F558518EBF}" srcOrd="0" destOrd="0" presId="urn:microsoft.com/office/officeart/2005/8/layout/hierarchy4"/>
    <dgm:cxn modelId="{A1802E4A-9980-4E8B-A1EF-91F2C14B0D16}" srcId="{FBD5CEB3-12FC-42FA-B368-2CADC16D1BD3}" destId="{3DF365E0-2519-4A0C-97E4-69E4E3B96497}" srcOrd="0" destOrd="0" parTransId="{3465E715-1218-440D-BA01-9DF2E8D2FC2D}" sibTransId="{FBA7EAD3-EEAF-4068-A6FE-247D8E4FABC6}"/>
    <dgm:cxn modelId="{5E2D506D-4C7D-499D-A42C-90FA39DB0D6C}" type="presOf" srcId="{B4E9B8C3-C163-4096-9A91-D7419F82CC81}" destId="{7DB50B63-6FD0-45C3-BD8C-78C80BC1D93C}" srcOrd="0" destOrd="0" presId="urn:microsoft.com/office/officeart/2005/8/layout/hierarchy4"/>
    <dgm:cxn modelId="{D7622657-3B38-4C3E-8840-6F572577DA31}" srcId="{100C8473-F549-4BEB-8480-65FBD845AC2D}" destId="{FBD5CEB3-12FC-42FA-B368-2CADC16D1BD3}" srcOrd="1" destOrd="0" parTransId="{18380AA7-C39D-47DE-A4D1-B0303A72ED84}" sibTransId="{99FAC76B-973B-48D7-9348-511CE3FB26F1}"/>
    <dgm:cxn modelId="{5C0A0680-4DDB-401F-A906-7C540A4E5DD6}" type="presOf" srcId="{100C8473-F549-4BEB-8480-65FBD845AC2D}" destId="{BFFD3A73-AF77-430C-BDDD-65EEAA498685}" srcOrd="0" destOrd="0" presId="urn:microsoft.com/office/officeart/2005/8/layout/hierarchy4"/>
    <dgm:cxn modelId="{1A7FE495-F42C-441F-B199-D355E25229BC}" type="presOf" srcId="{B480CF03-755C-4256-B96D-95E9897B6A4A}" destId="{671E3274-0858-444E-931A-70647D9A6BA6}" srcOrd="0" destOrd="0" presId="urn:microsoft.com/office/officeart/2005/8/layout/hierarchy4"/>
    <dgm:cxn modelId="{C240E0AA-55AF-4963-80A9-BED854ABC42D}" srcId="{F840A2F7-1E20-400D-BC1B-E7CD5184FD1D}" destId="{549257B8-6877-4DD2-91F1-92B37E2C237A}" srcOrd="0" destOrd="0" parTransId="{1F989A61-89F6-483B-852F-33034166DC89}" sibTransId="{E5AB9885-9414-40A2-A599-1257912D88A9}"/>
    <dgm:cxn modelId="{805A4FB5-88E0-4B28-A28F-8BB0C76F4B31}" srcId="{100C8473-F549-4BEB-8480-65FBD845AC2D}" destId="{B4E9B8C3-C163-4096-9A91-D7419F82CC81}" srcOrd="0" destOrd="0" parTransId="{44FC4DA4-805F-4CBB-8FA8-21971DB11F55}" sibTransId="{2EB19831-989D-4054-8517-9607CC6969A9}"/>
    <dgm:cxn modelId="{EBED28B9-E665-4DD0-A72F-6442676F1423}" srcId="{A210E53A-807A-469A-8D92-0124ECFF1E5F}" destId="{9EE037AA-B342-4CBE-B20A-4CD215BA067E}" srcOrd="0" destOrd="0" parTransId="{068108B4-519A-491A-A8BA-29CB4B476ABD}" sibTransId="{D7129FE0-DF58-471C-91D4-D969E8ABE80C}"/>
    <dgm:cxn modelId="{CD736EEA-204F-4301-9CC7-A0DE7FC365F4}" srcId="{5AEF05A7-6AF8-403F-B5CA-74DD23EF10B8}" destId="{B480CF03-755C-4256-B96D-95E9897B6A4A}" srcOrd="0" destOrd="0" parTransId="{8BFC86C7-A2C3-4677-A487-F5C111423C51}" sibTransId="{64E4E055-12FF-4461-8948-6D1A7FD3DA26}"/>
    <dgm:cxn modelId="{95633CEC-5937-45ED-A114-3C02B8B5FD66}" srcId="{B480CF03-755C-4256-B96D-95E9897B6A4A}" destId="{410096C5-00CB-4743-9203-75456E4C132E}" srcOrd="0" destOrd="0" parTransId="{81E1484A-B590-4E93-A892-95E505D9BA09}" sibTransId="{B1977693-1B97-4AA4-99D5-B93A03B03137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025F5EE-1DBA-430F-8DF2-3370C70E082F}" type="presOf" srcId="{9EE037AA-B342-4CBE-B20A-4CD215BA067E}" destId="{8332953A-641C-44D2-8FBA-DB8D7BB8887B}" srcOrd="0" destOrd="0" presId="urn:microsoft.com/office/officeart/2005/8/layout/hierarchy4"/>
    <dgm:cxn modelId="{2055DCF0-A911-47FF-9172-940D3B1E096B}" type="presOf" srcId="{549257B8-6877-4DD2-91F1-92B37E2C237A}" destId="{7988A3E8-A118-4AB7-9142-6D64CCC22B54}" srcOrd="0" destOrd="0" presId="urn:microsoft.com/office/officeart/2005/8/layout/hierarchy4"/>
    <dgm:cxn modelId="{BC40E4F0-164D-4749-88EA-014744B7FDB0}" type="presParOf" srcId="{17E6C104-00BE-4E62-A74D-EAE7450E593F}" destId="{716757F0-B9F2-4C09-9198-03D48A8545D1}" srcOrd="0" destOrd="0" presId="urn:microsoft.com/office/officeart/2005/8/layout/hierarchy4"/>
    <dgm:cxn modelId="{5C1E8B08-F39B-498F-BF7B-C77BC0E613D9}" type="presParOf" srcId="{716757F0-B9F2-4C09-9198-03D48A8545D1}" destId="{671E3274-0858-444E-931A-70647D9A6BA6}" srcOrd="0" destOrd="0" presId="urn:microsoft.com/office/officeart/2005/8/layout/hierarchy4"/>
    <dgm:cxn modelId="{504C5BC5-CE4B-4ABA-89E6-697594986818}" type="presParOf" srcId="{716757F0-B9F2-4C09-9198-03D48A8545D1}" destId="{02C77BAA-4CFC-44F6-8D22-B6E749D29516}" srcOrd="1" destOrd="0" presId="urn:microsoft.com/office/officeart/2005/8/layout/hierarchy4"/>
    <dgm:cxn modelId="{D345A6E9-447B-4246-AFCF-7A323467C49B}" type="presParOf" srcId="{716757F0-B9F2-4C09-9198-03D48A8545D1}" destId="{4F785E88-0932-4333-BFF1-74E972859E56}" srcOrd="2" destOrd="0" presId="urn:microsoft.com/office/officeart/2005/8/layout/hierarchy4"/>
    <dgm:cxn modelId="{BA4AC1C7-4DF1-4CAE-B3BF-B264DD56C300}" type="presParOf" srcId="{4F785E88-0932-4333-BFF1-74E972859E56}" destId="{9CD4119F-84F7-4A8F-97FA-10F6C3CE5A4A}" srcOrd="0" destOrd="0" presId="urn:microsoft.com/office/officeart/2005/8/layout/hierarchy4"/>
    <dgm:cxn modelId="{9009F5E1-A433-4A5A-8956-A34F3B83B096}" type="presParOf" srcId="{9CD4119F-84F7-4A8F-97FA-10F6C3CE5A4A}" destId="{8A5DF90E-F16E-4CF9-A075-EEBB0FF4DDAD}" srcOrd="0" destOrd="0" presId="urn:microsoft.com/office/officeart/2005/8/layout/hierarchy4"/>
    <dgm:cxn modelId="{5D3D9FC9-7117-49DD-8E0A-877D7AEEAF91}" type="presParOf" srcId="{9CD4119F-84F7-4A8F-97FA-10F6C3CE5A4A}" destId="{D5F87CB4-4525-431B-AE50-00AA27C8A0CE}" srcOrd="1" destOrd="0" presId="urn:microsoft.com/office/officeart/2005/8/layout/hierarchy4"/>
    <dgm:cxn modelId="{58FE1C02-F111-4853-BDE0-11BB5A86BC2E}" type="presParOf" srcId="{9CD4119F-84F7-4A8F-97FA-10F6C3CE5A4A}" destId="{7E296272-6C18-4BC9-BCAA-3030BFD2B377}" srcOrd="2" destOrd="0" presId="urn:microsoft.com/office/officeart/2005/8/layout/hierarchy4"/>
    <dgm:cxn modelId="{8F4772F1-1C82-411C-B56E-9D983DE039FD}" type="presParOf" srcId="{7E296272-6C18-4BC9-BCAA-3030BFD2B377}" destId="{525FCA94-EB5D-4883-B755-3B2D496E94BB}" srcOrd="0" destOrd="0" presId="urn:microsoft.com/office/officeart/2005/8/layout/hierarchy4"/>
    <dgm:cxn modelId="{E407427F-6127-4D4D-87C8-50E1A6019C3D}" type="presParOf" srcId="{525FCA94-EB5D-4883-B755-3B2D496E94BB}" destId="{54861898-6307-44C5-9941-E4184EA93AD8}" srcOrd="0" destOrd="0" presId="urn:microsoft.com/office/officeart/2005/8/layout/hierarchy4"/>
    <dgm:cxn modelId="{8A8BC151-38A2-4EC3-8B05-F8880720C399}" type="presParOf" srcId="{525FCA94-EB5D-4883-B755-3B2D496E94BB}" destId="{F27BA900-6469-4510-A414-1F89041B21F0}" srcOrd="1" destOrd="0" presId="urn:microsoft.com/office/officeart/2005/8/layout/hierarchy4"/>
    <dgm:cxn modelId="{C3BAE27C-03C2-406E-991D-A0D058DCCF64}" type="presParOf" srcId="{4F785E88-0932-4333-BFF1-74E972859E56}" destId="{CD0BD4E0-B0E7-4B9F-8F04-85704C658730}" srcOrd="1" destOrd="0" presId="urn:microsoft.com/office/officeart/2005/8/layout/hierarchy4"/>
    <dgm:cxn modelId="{0F5C0FA7-1EFF-4A2F-A6C5-C6BCB562BFFB}" type="presParOf" srcId="{4F785E88-0932-4333-BFF1-74E972859E56}" destId="{6B474B81-171E-4DE7-8A76-7916A595B34D}" srcOrd="2" destOrd="0" presId="urn:microsoft.com/office/officeart/2005/8/layout/hierarchy4"/>
    <dgm:cxn modelId="{EA2253CE-94DF-4097-B9E0-3A7D216CFEB3}" type="presParOf" srcId="{6B474B81-171E-4DE7-8A76-7916A595B34D}" destId="{BFFD3A73-AF77-430C-BDDD-65EEAA498685}" srcOrd="0" destOrd="0" presId="urn:microsoft.com/office/officeart/2005/8/layout/hierarchy4"/>
    <dgm:cxn modelId="{3427F0ED-DE23-4EEA-9E64-2A92F6433E3E}" type="presParOf" srcId="{6B474B81-171E-4DE7-8A76-7916A595B34D}" destId="{606372AE-4E46-49A0-B6F3-994E7D667C0D}" srcOrd="1" destOrd="0" presId="urn:microsoft.com/office/officeart/2005/8/layout/hierarchy4"/>
    <dgm:cxn modelId="{4A3E305B-857C-4F57-BBAC-DB7D88CB2D7C}" type="presParOf" srcId="{6B474B81-171E-4DE7-8A76-7916A595B34D}" destId="{020B1AF2-9498-47B3-A7BB-43A90F7D1223}" srcOrd="2" destOrd="0" presId="urn:microsoft.com/office/officeart/2005/8/layout/hierarchy4"/>
    <dgm:cxn modelId="{EDB15BD9-58A0-4B67-A6A1-46944EDF1ECC}" type="presParOf" srcId="{020B1AF2-9498-47B3-A7BB-43A90F7D1223}" destId="{15E0ADBC-D52F-48CC-B482-CB20C06A0439}" srcOrd="0" destOrd="0" presId="urn:microsoft.com/office/officeart/2005/8/layout/hierarchy4"/>
    <dgm:cxn modelId="{11129DC5-9D4C-49F3-90C5-0EF27ACF26DE}" type="presParOf" srcId="{15E0ADBC-D52F-48CC-B482-CB20C06A0439}" destId="{7DB50B63-6FD0-45C3-BD8C-78C80BC1D93C}" srcOrd="0" destOrd="0" presId="urn:microsoft.com/office/officeart/2005/8/layout/hierarchy4"/>
    <dgm:cxn modelId="{817F9A75-9C07-4540-8EF4-15BA7C3D4F9B}" type="presParOf" srcId="{15E0ADBC-D52F-48CC-B482-CB20C06A0439}" destId="{CDD8CCCD-9609-49A0-8D52-4AB960769560}" srcOrd="1" destOrd="0" presId="urn:microsoft.com/office/officeart/2005/8/layout/hierarchy4"/>
    <dgm:cxn modelId="{F5777F2C-39C9-41EE-B476-2F01383473FD}" type="presParOf" srcId="{020B1AF2-9498-47B3-A7BB-43A90F7D1223}" destId="{B97D46D8-C46D-4E9A-9A7F-75840DEBCB11}" srcOrd="1" destOrd="0" presId="urn:microsoft.com/office/officeart/2005/8/layout/hierarchy4"/>
    <dgm:cxn modelId="{7A49BC38-6B73-4B34-B893-4FD618B083E2}" type="presParOf" srcId="{020B1AF2-9498-47B3-A7BB-43A90F7D1223}" destId="{F024AC02-716C-4B21-81EB-3118CDBD1355}" srcOrd="2" destOrd="0" presId="urn:microsoft.com/office/officeart/2005/8/layout/hierarchy4"/>
    <dgm:cxn modelId="{174DD1DA-A54C-452E-9D4E-DBE376F78D56}" type="presParOf" srcId="{F024AC02-716C-4B21-81EB-3118CDBD1355}" destId="{0FF13199-A678-43D1-BAE2-332061309CB7}" srcOrd="0" destOrd="0" presId="urn:microsoft.com/office/officeart/2005/8/layout/hierarchy4"/>
    <dgm:cxn modelId="{89F2C663-D3BC-4D27-B723-B74917A80A33}" type="presParOf" srcId="{F024AC02-716C-4B21-81EB-3118CDBD1355}" destId="{CBBA8F15-B420-442F-BE6E-E96FA5690BF7}" srcOrd="1" destOrd="0" presId="urn:microsoft.com/office/officeart/2005/8/layout/hierarchy4"/>
    <dgm:cxn modelId="{C6B0C71E-AA3D-471C-A07D-B4153D633D9B}" type="presParOf" srcId="{F024AC02-716C-4B21-81EB-3118CDBD1355}" destId="{0BEB7CC1-49F8-4E38-905B-12D7D0AAED5E}" srcOrd="2" destOrd="0" presId="urn:microsoft.com/office/officeart/2005/8/layout/hierarchy4"/>
    <dgm:cxn modelId="{971C5451-6AE4-47D5-8C3A-DF6C9FB6E2E1}" type="presParOf" srcId="{0BEB7CC1-49F8-4E38-905B-12D7D0AAED5E}" destId="{45A68CCF-3313-473F-9E71-3AFF71F204C7}" srcOrd="0" destOrd="0" presId="urn:microsoft.com/office/officeart/2005/8/layout/hierarchy4"/>
    <dgm:cxn modelId="{1EC02E97-50AD-4B70-B614-FA5DEC5AE01C}" type="presParOf" srcId="{45A68CCF-3313-473F-9E71-3AFF71F204C7}" destId="{84447A4E-6965-44AE-8E0A-B96A9A17D3DE}" srcOrd="0" destOrd="0" presId="urn:microsoft.com/office/officeart/2005/8/layout/hierarchy4"/>
    <dgm:cxn modelId="{4CDECE5D-2CCF-450B-8222-9FE9EFD33AF7}" type="presParOf" srcId="{45A68CCF-3313-473F-9E71-3AFF71F204C7}" destId="{C491F043-D768-4FBE-8B87-8D4C81098C15}" srcOrd="1" destOrd="0" presId="urn:microsoft.com/office/officeart/2005/8/layout/hierarchy4"/>
    <dgm:cxn modelId="{E13B3B8D-7AE1-4FEE-A56E-08C7B9029936}" type="presParOf" srcId="{4F785E88-0932-4333-BFF1-74E972859E56}" destId="{D0C77F52-7F0E-48BC-97EA-83DB5FAD9482}" srcOrd="3" destOrd="0" presId="urn:microsoft.com/office/officeart/2005/8/layout/hierarchy4"/>
    <dgm:cxn modelId="{367CD032-643B-4C46-B861-B4413C04B53C}" type="presParOf" srcId="{4F785E88-0932-4333-BFF1-74E972859E56}" destId="{C7FE46E6-097C-47AD-B483-E27981F17ECA}" srcOrd="4" destOrd="0" presId="urn:microsoft.com/office/officeart/2005/8/layout/hierarchy4"/>
    <dgm:cxn modelId="{C5077BD5-0EBC-46C7-AD06-2FD20857D401}" type="presParOf" srcId="{C7FE46E6-097C-47AD-B483-E27981F17ECA}" destId="{CD023EAE-C0FB-4892-B7D3-34BEB3283D70}" srcOrd="0" destOrd="0" presId="urn:microsoft.com/office/officeart/2005/8/layout/hierarchy4"/>
    <dgm:cxn modelId="{A20E77EB-D6DD-4EFE-93ED-401319FE71A9}" type="presParOf" srcId="{C7FE46E6-097C-47AD-B483-E27981F17ECA}" destId="{943551E5-F783-4845-9330-63383147D919}" srcOrd="1" destOrd="0" presId="urn:microsoft.com/office/officeart/2005/8/layout/hierarchy4"/>
    <dgm:cxn modelId="{61DD8C46-71A8-4CD3-BA7A-BFC4ABB05975}" type="presParOf" srcId="{C7FE46E6-097C-47AD-B483-E27981F17ECA}" destId="{733AB274-A04E-40B1-9E32-B4B902B8D4D4}" srcOrd="2" destOrd="0" presId="urn:microsoft.com/office/officeart/2005/8/layout/hierarchy4"/>
    <dgm:cxn modelId="{0C15CC1A-0DA8-44B3-AF92-276ACE8A56B1}" type="presParOf" srcId="{733AB274-A04E-40B1-9E32-B4B902B8D4D4}" destId="{8F55A5CD-1A16-4280-974C-C42020AB6A7A}" srcOrd="0" destOrd="0" presId="urn:microsoft.com/office/officeart/2005/8/layout/hierarchy4"/>
    <dgm:cxn modelId="{621C150C-9B75-4E1B-9ACC-0DDEE5512F5D}" type="presParOf" srcId="{8F55A5CD-1A16-4280-974C-C42020AB6A7A}" destId="{A11186A0-4686-4256-9C87-19DBB737BB11}" srcOrd="0" destOrd="0" presId="urn:microsoft.com/office/officeart/2005/8/layout/hierarchy4"/>
    <dgm:cxn modelId="{C802E2A0-4E9E-4D10-BED8-1BA2C4A8F832}" type="presParOf" srcId="{8F55A5CD-1A16-4280-974C-C42020AB6A7A}" destId="{ECB60069-3930-4005-8939-1136E23D6022}" srcOrd="1" destOrd="0" presId="urn:microsoft.com/office/officeart/2005/8/layout/hierarchy4"/>
    <dgm:cxn modelId="{6EAF2AE3-1A75-426E-B19F-B15501AD2BAE}" type="presParOf" srcId="{8F55A5CD-1A16-4280-974C-C42020AB6A7A}" destId="{4A2513C9-D7ED-49A0-8191-B838C5D12794}" srcOrd="2" destOrd="0" presId="urn:microsoft.com/office/officeart/2005/8/layout/hierarchy4"/>
    <dgm:cxn modelId="{48240FA8-A9E0-4EE3-ACF7-163B4EDE377D}" type="presParOf" srcId="{4A2513C9-D7ED-49A0-8191-B838C5D12794}" destId="{E0DBF9FF-97AF-4542-B203-663CFA0548C5}" srcOrd="0" destOrd="0" presId="urn:microsoft.com/office/officeart/2005/8/layout/hierarchy4"/>
    <dgm:cxn modelId="{1357E84A-13CC-4B9D-9D21-2AABC290293D}" type="presParOf" srcId="{E0DBF9FF-97AF-4542-B203-663CFA0548C5}" destId="{8332953A-641C-44D2-8FBA-DB8D7BB8887B}" srcOrd="0" destOrd="0" presId="urn:microsoft.com/office/officeart/2005/8/layout/hierarchy4"/>
    <dgm:cxn modelId="{AEC5739B-3343-49BC-854E-31BCBEDE46B9}" type="presParOf" srcId="{E0DBF9FF-97AF-4542-B203-663CFA0548C5}" destId="{0BCB7A06-02C7-437D-801D-96A84DA87D09}" srcOrd="1" destOrd="0" presId="urn:microsoft.com/office/officeart/2005/8/layout/hierarchy4"/>
    <dgm:cxn modelId="{458CD4ED-A991-4EEB-88AE-1E25543881CB}" type="presParOf" srcId="{733AB274-A04E-40B1-9E32-B4B902B8D4D4}" destId="{4E6BBD86-8835-419F-BD44-EDDAA8ABCE45}" srcOrd="1" destOrd="0" presId="urn:microsoft.com/office/officeart/2005/8/layout/hierarchy4"/>
    <dgm:cxn modelId="{367CFA8E-B7C6-4E45-BB43-A12A3FF4D15A}" type="presParOf" srcId="{733AB274-A04E-40B1-9E32-B4B902B8D4D4}" destId="{2E4F3BEC-768E-4292-9377-9D0E39BD46C7}" srcOrd="2" destOrd="0" presId="urn:microsoft.com/office/officeart/2005/8/layout/hierarchy4"/>
    <dgm:cxn modelId="{183972EA-973F-4543-B73F-7E28E8499F89}" type="presParOf" srcId="{2E4F3BEC-768E-4292-9377-9D0E39BD46C7}" destId="{97163A1E-61F2-4E5B-9B0F-48F558518EBF}" srcOrd="0" destOrd="0" presId="urn:microsoft.com/office/officeart/2005/8/layout/hierarchy4"/>
    <dgm:cxn modelId="{51BAE47F-998B-4767-ABA7-10D35382AAF7}" type="presParOf" srcId="{2E4F3BEC-768E-4292-9377-9D0E39BD46C7}" destId="{05596BC7-0E56-4D87-9842-AEA3A055053F}" srcOrd="1" destOrd="0" presId="urn:microsoft.com/office/officeart/2005/8/layout/hierarchy4"/>
    <dgm:cxn modelId="{035D83A7-C583-45D0-92FB-6F5AB2F48236}" type="presParOf" srcId="{2E4F3BEC-768E-4292-9377-9D0E39BD46C7}" destId="{84BD002E-DBA4-4F5C-B2A6-8D0F940FFA8F}" srcOrd="2" destOrd="0" presId="urn:microsoft.com/office/officeart/2005/8/layout/hierarchy4"/>
    <dgm:cxn modelId="{6E83EA8E-17C6-4711-B150-73640362452E}" type="presParOf" srcId="{84BD002E-DBA4-4F5C-B2A6-8D0F940FFA8F}" destId="{75C4DE11-7B81-4071-B562-0C0DAA5B160B}" srcOrd="0" destOrd="0" presId="urn:microsoft.com/office/officeart/2005/8/layout/hierarchy4"/>
    <dgm:cxn modelId="{DD9D6B18-3C2B-47D0-B8FE-88D3CB2D4086}" type="presParOf" srcId="{75C4DE11-7B81-4071-B562-0C0DAA5B160B}" destId="{7988A3E8-A118-4AB7-9142-6D64CCC22B54}" srcOrd="0" destOrd="0" presId="urn:microsoft.com/office/officeart/2005/8/layout/hierarchy4"/>
    <dgm:cxn modelId="{2D6149A6-600D-40A8-9FD6-A1D648DC4F53}" type="presParOf" srcId="{75C4DE11-7B81-4071-B562-0C0DAA5B160B}" destId="{0B92DD36-2A52-4570-802A-E6706CC0F48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42B0065-D87B-4C01-A2A5-54727C1ECE7E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gm:t>
    </dgm:pt>
    <dgm:pt modelId="{0F0BAD09-B6BE-445A-9001-7C85E982CAAE}" type="par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318A2F7C-079D-49B5-8C9F-A80689010850}" type="sibTrans" cxnId="{2C43D5D1-E3C0-4969-B369-E04BBC555B0B}">
      <dgm:prSet/>
      <dgm:spPr/>
      <dgm:t>
        <a:bodyPr/>
        <a:lstStyle/>
        <a:p>
          <a:endParaRPr lang="zh-CN" altLang="en-US"/>
        </a:p>
      </dgm:t>
    </dgm:pt>
    <dgm:pt modelId="{A3BE0ED6-EB2B-48D2-8FE4-5B3CD03A311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70CC988C-1A4B-4E67-977E-BE5DE9876D58}" type="par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19784C2-5BE6-4250-B8F4-88018570B8C0}" type="sibTrans" cxnId="{2D125B7F-DCCB-4D5E-B40A-4E82A1ECB8EF}">
      <dgm:prSet/>
      <dgm:spPr/>
      <dgm:t>
        <a:bodyPr/>
        <a:lstStyle/>
        <a:p>
          <a:endParaRPr lang="zh-CN" altLang="en-US"/>
        </a:p>
      </dgm:t>
    </dgm:pt>
    <dgm:pt modelId="{EA51943A-596C-450A-9682-0FEAB5694E1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ADA7207B-C1A4-4F6D-8FA3-86742F7A8ACF}" type="par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F1E8C33B-2991-4127-980F-75489CC5FAA6}" type="sibTrans" cxnId="{DEE1656A-9701-4D9D-A678-BD3A52C37F43}">
      <dgm:prSet/>
      <dgm:spPr/>
      <dgm:t>
        <a:bodyPr/>
        <a:lstStyle/>
        <a:p>
          <a:endParaRPr lang="zh-CN" altLang="en-US"/>
        </a:p>
      </dgm:t>
    </dgm:pt>
    <dgm:pt modelId="{895F8573-FD0D-4284-8483-46B3BC24158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2A2672AB-6C3C-4346-A3D0-BAF3376E672F}" type="par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F0D77DB6-FF77-4B0E-A1E7-B53236DA3F4B}" type="sibTrans" cxnId="{9241E64B-2C40-4FE5-820E-48FF2ED26D18}">
      <dgm:prSet/>
      <dgm:spPr/>
      <dgm:t>
        <a:bodyPr/>
        <a:lstStyle/>
        <a:p>
          <a:endParaRPr lang="zh-CN" altLang="en-US"/>
        </a:p>
      </dgm:t>
    </dgm:pt>
    <dgm:pt modelId="{43937895-2DED-4683-B428-3119ABFB65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151ECE80-7017-424B-8B12-C6AA381E9E65}" type="par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5C726E92-5D03-4117-A30E-951A704D8FC7}" type="sibTrans" cxnId="{E3E63310-F426-4391-94F8-11452F809BBB}">
      <dgm:prSet/>
      <dgm:spPr/>
      <dgm:t>
        <a:bodyPr/>
        <a:lstStyle/>
        <a:p>
          <a:endParaRPr lang="zh-CN" altLang="en-US"/>
        </a:p>
      </dgm:t>
    </dgm:pt>
    <dgm:pt modelId="{B76830CA-CA69-41DD-8D29-62C0684AEA4D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2C20F4C-58C6-4B5B-A33C-0C524E21BBBA}" type="par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89C8E685-09B6-4A63-954B-987C9CC3CCA0}" type="sibTrans" cxnId="{74F67902-D88D-4A2F-BF92-D4D965E254EA}">
      <dgm:prSet/>
      <dgm:spPr/>
      <dgm:t>
        <a:bodyPr/>
        <a:lstStyle/>
        <a:p>
          <a:endParaRPr lang="zh-CN" altLang="en-US"/>
        </a:p>
      </dgm:t>
    </dgm:pt>
    <dgm:pt modelId="{9015555B-B261-41B2-B5E2-1D9A8345AD2E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39C534F-F550-4FD0-BE82-2685FD5C20BD}" type="par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D7727685-D789-4327-84D0-B42836799A66}" type="sibTrans" cxnId="{CCB40852-0795-48BC-8336-4B965A7795B6}">
      <dgm:prSet/>
      <dgm:spPr/>
      <dgm:t>
        <a:bodyPr/>
        <a:lstStyle/>
        <a:p>
          <a:endParaRPr lang="zh-CN" altLang="en-US"/>
        </a:p>
      </dgm:t>
    </dgm:pt>
    <dgm:pt modelId="{26FB6745-146F-40AF-B428-355CF636B2F0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2D6E22-84D2-41C9-A1C6-E0513BF880BC}" type="par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44047A50-6F3A-4E88-B5C8-BF0A36EE5F9D}" type="sibTrans" cxnId="{DF68509C-0A2D-46A4-8257-A4B29DBCBA03}">
      <dgm:prSet/>
      <dgm:spPr/>
      <dgm:t>
        <a:bodyPr/>
        <a:lstStyle/>
        <a:p>
          <a:endParaRPr lang="zh-CN" altLang="en-US"/>
        </a:p>
      </dgm:t>
    </dgm:pt>
    <dgm:pt modelId="{710084B2-508B-475C-A4B9-25FD25AE600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55B37E8-5BF8-43D5-ABE7-87CC8DC5CBF8}" type="par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9682B37E-ABEA-46DF-92C9-9E4190FED35C}" type="sibTrans" cxnId="{651EC4E3-E4E7-4DE3-90D9-DE47A05D75F2}">
      <dgm:prSet/>
      <dgm:spPr/>
      <dgm:t>
        <a:bodyPr/>
        <a:lstStyle/>
        <a:p>
          <a:endParaRPr lang="zh-CN" altLang="en-US"/>
        </a:p>
      </dgm:t>
    </dgm:pt>
    <dgm:pt modelId="{B60A88D4-09D4-4703-8F3C-D62356F7A5E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5B5A54A-D14F-4AA0-9D05-B43B43354616}" type="par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2C9E583D-4B7D-4198-91EA-B86274845700}" type="sibTrans" cxnId="{29C76921-09C7-4904-ABDA-1CD130FB7C83}">
      <dgm:prSet/>
      <dgm:spPr/>
      <dgm:t>
        <a:bodyPr/>
        <a:lstStyle/>
        <a:p>
          <a:endParaRPr lang="zh-CN" altLang="en-US"/>
        </a:p>
      </dgm:t>
    </dgm:pt>
    <dgm:pt modelId="{A75A97A4-9F87-4E7B-965F-E23DF16C844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7D6591-995B-4AA3-A720-C54A21985622}" type="par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26EBCE67-30F4-4F19-810C-63388E8CA5D9}" type="sibTrans" cxnId="{DF112D0C-BAE3-40A0-81F5-29AC7A30306A}">
      <dgm:prSet/>
      <dgm:spPr/>
      <dgm:t>
        <a:bodyPr/>
        <a:lstStyle/>
        <a:p>
          <a:endParaRPr lang="zh-CN" altLang="en-US"/>
        </a:p>
      </dgm:t>
    </dgm:pt>
    <dgm:pt modelId="{42B7E6A2-8AA1-43D5-9EFD-AB89E2116DB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4627569-C8B8-4F2C-B078-32075E290CE2}" type="par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D925B4A5-1C66-40D1-A232-7F53D0A9B913}" type="sibTrans" cxnId="{0B1227AA-5B9A-4094-ACF2-4965ABD33148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89C437-D0EA-4103-9A00-7B85ECC421EE}" type="pres">
      <dgm:prSet presAssocID="{142B0065-D87B-4C01-A2A5-54727C1ECE7E}" presName="vertOne" presStyleCnt="0"/>
      <dgm:spPr/>
    </dgm:pt>
    <dgm:pt modelId="{871705CD-8FF7-47C7-A530-A530B03C9452}" type="pres">
      <dgm:prSet presAssocID="{142B0065-D87B-4C01-A2A5-54727C1ECE7E}" presName="txOne" presStyleLbl="node0" presStyleIdx="0" presStyleCnt="1">
        <dgm:presLayoutVars>
          <dgm:chPref val="3"/>
        </dgm:presLayoutVars>
      </dgm:prSet>
      <dgm:spPr/>
    </dgm:pt>
    <dgm:pt modelId="{43C1DE9F-9ADE-4D19-8DED-6B21D4A8C973}" type="pres">
      <dgm:prSet presAssocID="{142B0065-D87B-4C01-A2A5-54727C1ECE7E}" presName="parTransOne" presStyleCnt="0"/>
      <dgm:spPr/>
    </dgm:pt>
    <dgm:pt modelId="{09F57B18-BA46-44AB-871F-3B6F2D0C5941}" type="pres">
      <dgm:prSet presAssocID="{142B0065-D87B-4C01-A2A5-54727C1ECE7E}" presName="horzOne" presStyleCnt="0"/>
      <dgm:spPr/>
    </dgm:pt>
    <dgm:pt modelId="{3D2C3E8C-14C7-40A3-AF69-5EDE8F07840F}" type="pres">
      <dgm:prSet presAssocID="{A3BE0ED6-EB2B-48D2-8FE4-5B3CD03A3119}" presName="vertTwo" presStyleCnt="0"/>
      <dgm:spPr/>
    </dgm:pt>
    <dgm:pt modelId="{6F1102A2-CBD8-4792-81FD-A307A542D20A}" type="pres">
      <dgm:prSet presAssocID="{A3BE0ED6-EB2B-48D2-8FE4-5B3CD03A3119}" presName="txTwo" presStyleLbl="node2" presStyleIdx="0" presStyleCnt="4">
        <dgm:presLayoutVars>
          <dgm:chPref val="3"/>
        </dgm:presLayoutVars>
      </dgm:prSet>
      <dgm:spPr/>
    </dgm:pt>
    <dgm:pt modelId="{703AD301-C9E4-4009-868C-DE04AFC36AB4}" type="pres">
      <dgm:prSet presAssocID="{A3BE0ED6-EB2B-48D2-8FE4-5B3CD03A3119}" presName="parTransTwo" presStyleCnt="0"/>
      <dgm:spPr/>
    </dgm:pt>
    <dgm:pt modelId="{068D2F5B-81DD-47BB-A6C4-E055067EFB7B}" type="pres">
      <dgm:prSet presAssocID="{A3BE0ED6-EB2B-48D2-8FE4-5B3CD03A3119}" presName="horzTwo" presStyleCnt="0"/>
      <dgm:spPr/>
    </dgm:pt>
    <dgm:pt modelId="{5A6A119E-18F2-4E88-856C-615F30118463}" type="pres">
      <dgm:prSet presAssocID="{710084B2-508B-475C-A4B9-25FD25AE600E}" presName="vertThree" presStyleCnt="0"/>
      <dgm:spPr/>
    </dgm:pt>
    <dgm:pt modelId="{E7450895-0BB4-4F1C-9F14-EE9A95B344AE}" type="pres">
      <dgm:prSet presAssocID="{710084B2-508B-475C-A4B9-25FD25AE600E}" presName="txThree" presStyleLbl="node3" presStyleIdx="0" presStyleCnt="3">
        <dgm:presLayoutVars>
          <dgm:chPref val="3"/>
        </dgm:presLayoutVars>
      </dgm:prSet>
      <dgm:spPr/>
    </dgm:pt>
    <dgm:pt modelId="{A1E3E5A8-C161-4768-8150-AE3A99475296}" type="pres">
      <dgm:prSet presAssocID="{710084B2-508B-475C-A4B9-25FD25AE600E}" presName="horzThree" presStyleCnt="0"/>
      <dgm:spPr/>
    </dgm:pt>
    <dgm:pt modelId="{FF48FF97-0655-4D96-B03E-0E84588AAB65}" type="pres">
      <dgm:prSet presAssocID="{9682B37E-ABEA-46DF-92C9-9E4190FED35C}" presName="sibSpaceThree" presStyleCnt="0"/>
      <dgm:spPr/>
    </dgm:pt>
    <dgm:pt modelId="{452CCCDE-9A7B-42E1-B233-A49A8C7FC880}" type="pres">
      <dgm:prSet presAssocID="{B60A88D4-09D4-4703-8F3C-D62356F7A5E8}" presName="vertThree" presStyleCnt="0"/>
      <dgm:spPr/>
    </dgm:pt>
    <dgm:pt modelId="{FD8AA420-8ED6-42FA-8826-F6C1640B9CCB}" type="pres">
      <dgm:prSet presAssocID="{B60A88D4-09D4-4703-8F3C-D62356F7A5E8}" presName="txThree" presStyleLbl="node3" presStyleIdx="1" presStyleCnt="3">
        <dgm:presLayoutVars>
          <dgm:chPref val="3"/>
        </dgm:presLayoutVars>
      </dgm:prSet>
      <dgm:spPr/>
    </dgm:pt>
    <dgm:pt modelId="{B5A09C42-7F72-44E1-B6A0-A89C0C09032A}" type="pres">
      <dgm:prSet presAssocID="{B60A88D4-09D4-4703-8F3C-D62356F7A5E8}" presName="parTransThree" presStyleCnt="0"/>
      <dgm:spPr/>
    </dgm:pt>
    <dgm:pt modelId="{6CF1ABBA-11C9-4DBB-835C-235E2B3BC759}" type="pres">
      <dgm:prSet presAssocID="{B60A88D4-09D4-4703-8F3C-D62356F7A5E8}" presName="horzThree" presStyleCnt="0"/>
      <dgm:spPr/>
    </dgm:pt>
    <dgm:pt modelId="{0A14180B-A4B4-4513-97E4-C61F9A128CDD}" type="pres">
      <dgm:prSet presAssocID="{B76830CA-CA69-41DD-8D29-62C0684AEA4D}" presName="vertFour" presStyleCnt="0">
        <dgm:presLayoutVars>
          <dgm:chPref val="3"/>
        </dgm:presLayoutVars>
      </dgm:prSet>
      <dgm:spPr/>
    </dgm:pt>
    <dgm:pt modelId="{811AC45B-33A7-4690-B347-78E32ED7129B}" type="pres">
      <dgm:prSet presAssocID="{B76830CA-CA69-41DD-8D29-62C0684AEA4D}" presName="txFour" presStyleLbl="node4" presStyleIdx="0" presStyleCnt="4">
        <dgm:presLayoutVars>
          <dgm:chPref val="3"/>
        </dgm:presLayoutVars>
      </dgm:prSet>
      <dgm:spPr/>
    </dgm:pt>
    <dgm:pt modelId="{2409753E-7C87-4BC0-B7D3-867C65C92381}" type="pres">
      <dgm:prSet presAssocID="{B76830CA-CA69-41DD-8D29-62C0684AEA4D}" presName="horzFour" presStyleCnt="0"/>
      <dgm:spPr/>
    </dgm:pt>
    <dgm:pt modelId="{CB1AA001-E305-46A0-9D29-334349C5C116}" type="pres">
      <dgm:prSet presAssocID="{89C8E685-09B6-4A63-954B-987C9CC3CCA0}" presName="sibSpaceFour" presStyleCnt="0"/>
      <dgm:spPr/>
    </dgm:pt>
    <dgm:pt modelId="{BEE0FEFF-4A9F-4F62-BCCB-8D95176CCEEE}" type="pres">
      <dgm:prSet presAssocID="{9015555B-B261-41B2-B5E2-1D9A8345AD2E}" presName="vertFour" presStyleCnt="0">
        <dgm:presLayoutVars>
          <dgm:chPref val="3"/>
        </dgm:presLayoutVars>
      </dgm:prSet>
      <dgm:spPr/>
    </dgm:pt>
    <dgm:pt modelId="{15B6C647-BCD0-408E-B038-80A3CAECE914}" type="pres">
      <dgm:prSet presAssocID="{9015555B-B261-41B2-B5E2-1D9A8345AD2E}" presName="txFour" presStyleLbl="node4" presStyleIdx="1" presStyleCnt="4">
        <dgm:presLayoutVars>
          <dgm:chPref val="3"/>
        </dgm:presLayoutVars>
      </dgm:prSet>
      <dgm:spPr/>
    </dgm:pt>
    <dgm:pt modelId="{76063A54-B38D-4C1D-9507-C87972469C75}" type="pres">
      <dgm:prSet presAssocID="{9015555B-B261-41B2-B5E2-1D9A8345AD2E}" presName="horzFour" presStyleCnt="0"/>
      <dgm:spPr/>
    </dgm:pt>
    <dgm:pt modelId="{78F557B6-3CCA-4C0D-840B-0DA01F35A915}" type="pres">
      <dgm:prSet presAssocID="{D7727685-D789-4327-84D0-B42836799A66}" presName="sibSpaceFour" presStyleCnt="0"/>
      <dgm:spPr/>
    </dgm:pt>
    <dgm:pt modelId="{94A45439-AACF-4B00-86D2-55F862015F52}" type="pres">
      <dgm:prSet presAssocID="{26FB6745-146F-40AF-B428-355CF636B2F0}" presName="vertFour" presStyleCnt="0">
        <dgm:presLayoutVars>
          <dgm:chPref val="3"/>
        </dgm:presLayoutVars>
      </dgm:prSet>
      <dgm:spPr/>
    </dgm:pt>
    <dgm:pt modelId="{E0EA6F47-56C0-4906-A51E-B85CB496A5F7}" type="pres">
      <dgm:prSet presAssocID="{26FB6745-146F-40AF-B428-355CF636B2F0}" presName="txFour" presStyleLbl="node4" presStyleIdx="2" presStyleCnt="4">
        <dgm:presLayoutVars>
          <dgm:chPref val="3"/>
        </dgm:presLayoutVars>
      </dgm:prSet>
      <dgm:spPr/>
    </dgm:pt>
    <dgm:pt modelId="{359A316B-89DC-4EC4-BB3C-14F4A70546B6}" type="pres">
      <dgm:prSet presAssocID="{26FB6745-146F-40AF-B428-355CF636B2F0}" presName="horzFour" presStyleCnt="0"/>
      <dgm:spPr/>
    </dgm:pt>
    <dgm:pt modelId="{3BF12F68-36E6-4244-AD4B-EBC43D796AED}" type="pres">
      <dgm:prSet presAssocID="{44047A50-6F3A-4E88-B5C8-BF0A36EE5F9D}" presName="sibSpaceFour" presStyleCnt="0"/>
      <dgm:spPr/>
    </dgm:pt>
    <dgm:pt modelId="{E54D423A-5D82-4741-9972-DA713B60C8ED}" type="pres">
      <dgm:prSet presAssocID="{A75A97A4-9F87-4E7B-965F-E23DF16C8442}" presName="vertFour" presStyleCnt="0">
        <dgm:presLayoutVars>
          <dgm:chPref val="3"/>
        </dgm:presLayoutVars>
      </dgm:prSet>
      <dgm:spPr/>
    </dgm:pt>
    <dgm:pt modelId="{1BC0B1C4-075F-4C1D-A830-3F637428ADB4}" type="pres">
      <dgm:prSet presAssocID="{A75A97A4-9F87-4E7B-965F-E23DF16C8442}" presName="txFour" presStyleLbl="node4" presStyleIdx="3" presStyleCnt="4">
        <dgm:presLayoutVars>
          <dgm:chPref val="3"/>
        </dgm:presLayoutVars>
      </dgm:prSet>
      <dgm:spPr/>
    </dgm:pt>
    <dgm:pt modelId="{52C645FB-F199-4A4F-B57D-6F86A7ACE168}" type="pres">
      <dgm:prSet presAssocID="{A75A97A4-9F87-4E7B-965F-E23DF16C8442}" presName="horzFour" presStyleCnt="0"/>
      <dgm:spPr/>
    </dgm:pt>
    <dgm:pt modelId="{C6192339-4837-4D78-A8AA-6267861EB68F}" type="pres">
      <dgm:prSet presAssocID="{2C9E583D-4B7D-4198-91EA-B86274845700}" presName="sibSpaceThree" presStyleCnt="0"/>
      <dgm:spPr/>
    </dgm:pt>
    <dgm:pt modelId="{2BEC71A3-43C9-49B2-AB3E-887CAF866B6F}" type="pres">
      <dgm:prSet presAssocID="{42B7E6A2-8AA1-43D5-9EFD-AB89E2116DB6}" presName="vertThree" presStyleCnt="0"/>
      <dgm:spPr/>
    </dgm:pt>
    <dgm:pt modelId="{F705ABD2-68ED-43C1-9178-57570B9091A0}" type="pres">
      <dgm:prSet presAssocID="{42B7E6A2-8AA1-43D5-9EFD-AB89E2116DB6}" presName="txThree" presStyleLbl="node3" presStyleIdx="2" presStyleCnt="3">
        <dgm:presLayoutVars>
          <dgm:chPref val="3"/>
        </dgm:presLayoutVars>
      </dgm:prSet>
      <dgm:spPr/>
    </dgm:pt>
    <dgm:pt modelId="{50B70BC3-DE3B-4D57-855B-95CFCE58D6C0}" type="pres">
      <dgm:prSet presAssocID="{42B7E6A2-8AA1-43D5-9EFD-AB89E2116DB6}" presName="horzThree" presStyleCnt="0"/>
      <dgm:spPr/>
    </dgm:pt>
    <dgm:pt modelId="{60011011-179F-4C78-B758-5581E8CE82AF}" type="pres">
      <dgm:prSet presAssocID="{E19784C2-5BE6-4250-B8F4-88018570B8C0}" presName="sibSpaceTwo" presStyleCnt="0"/>
      <dgm:spPr/>
    </dgm:pt>
    <dgm:pt modelId="{FF17570C-BC12-4448-8446-7A6D1D465DCF}" type="pres">
      <dgm:prSet presAssocID="{EA51943A-596C-450A-9682-0FEAB5694E10}" presName="vertTwo" presStyleCnt="0"/>
      <dgm:spPr/>
    </dgm:pt>
    <dgm:pt modelId="{424BBB2A-34D5-4BFC-AA06-974AE42C12EB}" type="pres">
      <dgm:prSet presAssocID="{EA51943A-596C-450A-9682-0FEAB5694E10}" presName="txTwo" presStyleLbl="node2" presStyleIdx="1" presStyleCnt="4">
        <dgm:presLayoutVars>
          <dgm:chPref val="3"/>
        </dgm:presLayoutVars>
      </dgm:prSet>
      <dgm:spPr/>
    </dgm:pt>
    <dgm:pt modelId="{3D03EC27-CCCF-4941-95D2-90D39B9C479E}" type="pres">
      <dgm:prSet presAssocID="{EA51943A-596C-450A-9682-0FEAB5694E10}" presName="horzTwo" presStyleCnt="0"/>
      <dgm:spPr/>
    </dgm:pt>
    <dgm:pt modelId="{6D3D04AF-9738-4F29-8A42-664415C42F4C}" type="pres">
      <dgm:prSet presAssocID="{F1E8C33B-2991-4127-980F-75489CC5FAA6}" presName="sibSpaceTwo" presStyleCnt="0"/>
      <dgm:spPr/>
    </dgm:pt>
    <dgm:pt modelId="{7F6C1246-5555-4EEE-8F11-E56AA9165401}" type="pres">
      <dgm:prSet presAssocID="{895F8573-FD0D-4284-8483-46B3BC24158A}" presName="vertTwo" presStyleCnt="0"/>
      <dgm:spPr/>
    </dgm:pt>
    <dgm:pt modelId="{87392E67-7DA2-4B56-8363-AD56DE3D361B}" type="pres">
      <dgm:prSet presAssocID="{895F8573-FD0D-4284-8483-46B3BC24158A}" presName="txTwo" presStyleLbl="node2" presStyleIdx="2" presStyleCnt="4">
        <dgm:presLayoutVars>
          <dgm:chPref val="3"/>
        </dgm:presLayoutVars>
      </dgm:prSet>
      <dgm:spPr/>
    </dgm:pt>
    <dgm:pt modelId="{9CFB0512-1BD6-406F-884D-BF0B6585DCF5}" type="pres">
      <dgm:prSet presAssocID="{895F8573-FD0D-4284-8483-46B3BC24158A}" presName="horzTwo" presStyleCnt="0"/>
      <dgm:spPr/>
    </dgm:pt>
    <dgm:pt modelId="{DFD79958-E795-44FB-B64E-05C1075EC4EA}" type="pres">
      <dgm:prSet presAssocID="{F0D77DB6-FF77-4B0E-A1E7-B53236DA3F4B}" presName="sibSpaceTwo" presStyleCnt="0"/>
      <dgm:spPr/>
    </dgm:pt>
    <dgm:pt modelId="{4F5517B0-CFDB-4BFB-91AF-D2A8ED3D71A2}" type="pres">
      <dgm:prSet presAssocID="{43937895-2DED-4683-B428-3119ABFB650E}" presName="vertTwo" presStyleCnt="0"/>
      <dgm:spPr/>
    </dgm:pt>
    <dgm:pt modelId="{FE6CC464-4F79-4295-AECF-B993E5E6EB6B}" type="pres">
      <dgm:prSet presAssocID="{43937895-2DED-4683-B428-3119ABFB650E}" presName="txTwo" presStyleLbl="node2" presStyleIdx="3" presStyleCnt="4">
        <dgm:presLayoutVars>
          <dgm:chPref val="3"/>
        </dgm:presLayoutVars>
      </dgm:prSet>
      <dgm:spPr/>
    </dgm:pt>
    <dgm:pt modelId="{6E5C95E4-337F-44FE-9633-4F6DBF216F77}" type="pres">
      <dgm:prSet presAssocID="{43937895-2DED-4683-B428-3119ABFB650E}" presName="horzTwo" presStyleCnt="0"/>
      <dgm:spPr/>
    </dgm:pt>
  </dgm:ptLst>
  <dgm:cxnLst>
    <dgm:cxn modelId="{74F67902-D88D-4A2F-BF92-D4D965E254EA}" srcId="{B60A88D4-09D4-4703-8F3C-D62356F7A5E8}" destId="{B76830CA-CA69-41DD-8D29-62C0684AEA4D}" srcOrd="0" destOrd="0" parTransId="{72C20F4C-58C6-4B5B-A33C-0C524E21BBBA}" sibTransId="{89C8E685-09B6-4A63-954B-987C9CC3CCA0}"/>
    <dgm:cxn modelId="{DF112D0C-BAE3-40A0-81F5-29AC7A30306A}" srcId="{B60A88D4-09D4-4703-8F3C-D62356F7A5E8}" destId="{A75A97A4-9F87-4E7B-965F-E23DF16C8442}" srcOrd="3" destOrd="0" parTransId="{D47D6591-995B-4AA3-A720-C54A21985622}" sibTransId="{26EBCE67-30F4-4F19-810C-63388E8CA5D9}"/>
    <dgm:cxn modelId="{E3E63310-F426-4391-94F8-11452F809BBB}" srcId="{142B0065-D87B-4C01-A2A5-54727C1ECE7E}" destId="{43937895-2DED-4683-B428-3119ABFB650E}" srcOrd="3" destOrd="0" parTransId="{151ECE80-7017-424B-8B12-C6AA381E9E65}" sibTransId="{5C726E92-5D03-4117-A30E-951A704D8FC7}"/>
    <dgm:cxn modelId="{73B05720-FF44-4CCD-A65D-06A9A4F424B9}" type="presOf" srcId="{EA51943A-596C-450A-9682-0FEAB5694E10}" destId="{424BBB2A-34D5-4BFC-AA06-974AE42C12EB}" srcOrd="0" destOrd="0" presId="urn:microsoft.com/office/officeart/2005/8/layout/hierarchy4"/>
    <dgm:cxn modelId="{29C76921-09C7-4904-ABDA-1CD130FB7C83}" srcId="{A3BE0ED6-EB2B-48D2-8FE4-5B3CD03A3119}" destId="{B60A88D4-09D4-4703-8F3C-D62356F7A5E8}" srcOrd="1" destOrd="0" parTransId="{15B5A54A-D14F-4AA0-9D05-B43B43354616}" sibTransId="{2C9E583D-4B7D-4198-91EA-B86274845700}"/>
    <dgm:cxn modelId="{BBB13A26-EE56-4D7D-92EC-8CA1C2E9D007}" type="presOf" srcId="{9015555B-B261-41B2-B5E2-1D9A8345AD2E}" destId="{15B6C647-BCD0-408E-B038-80A3CAECE914}" srcOrd="0" destOrd="0" presId="urn:microsoft.com/office/officeart/2005/8/layout/hierarchy4"/>
    <dgm:cxn modelId="{86114B2A-D65C-4E18-B15E-B9FE28BBD9C8}" type="presOf" srcId="{B76830CA-CA69-41DD-8D29-62C0684AEA4D}" destId="{811AC45B-33A7-4690-B347-78E32ED7129B}" srcOrd="0" destOrd="0" presId="urn:microsoft.com/office/officeart/2005/8/layout/hierarchy4"/>
    <dgm:cxn modelId="{01BCDE30-0382-4746-BE60-B98A22204380}" type="presOf" srcId="{42B7E6A2-8AA1-43D5-9EFD-AB89E2116DB6}" destId="{F705ABD2-68ED-43C1-9178-57570B9091A0}" srcOrd="0" destOrd="0" presId="urn:microsoft.com/office/officeart/2005/8/layout/hierarchy4"/>
    <dgm:cxn modelId="{5C9EE540-BBA1-462C-93BB-99A8F7C4B8A3}" type="presOf" srcId="{142B0065-D87B-4C01-A2A5-54727C1ECE7E}" destId="{871705CD-8FF7-47C7-A530-A530B03C9452}" srcOrd="0" destOrd="0" presId="urn:microsoft.com/office/officeart/2005/8/layout/hierarchy4"/>
    <dgm:cxn modelId="{BB333541-B183-4A8B-8EBA-8A617BD1B121}" type="presOf" srcId="{710084B2-508B-475C-A4B9-25FD25AE600E}" destId="{E7450895-0BB4-4F1C-9F14-EE9A95B344AE}" srcOrd="0" destOrd="0" presId="urn:microsoft.com/office/officeart/2005/8/layout/hierarchy4"/>
    <dgm:cxn modelId="{67717942-5B3E-49E4-A2E1-DB18C7CB4548}" type="presOf" srcId="{895F8573-FD0D-4284-8483-46B3BC24158A}" destId="{87392E67-7DA2-4B56-8363-AD56DE3D361B}" srcOrd="0" destOrd="0" presId="urn:microsoft.com/office/officeart/2005/8/layout/hierarchy4"/>
    <dgm:cxn modelId="{DEE1656A-9701-4D9D-A678-BD3A52C37F43}" srcId="{142B0065-D87B-4C01-A2A5-54727C1ECE7E}" destId="{EA51943A-596C-450A-9682-0FEAB5694E10}" srcOrd="1" destOrd="0" parTransId="{ADA7207B-C1A4-4F6D-8FA3-86742F7A8ACF}" sibTransId="{F1E8C33B-2991-4127-980F-75489CC5FAA6}"/>
    <dgm:cxn modelId="{9241E64B-2C40-4FE5-820E-48FF2ED26D18}" srcId="{142B0065-D87B-4C01-A2A5-54727C1ECE7E}" destId="{895F8573-FD0D-4284-8483-46B3BC24158A}" srcOrd="2" destOrd="0" parTransId="{2A2672AB-6C3C-4346-A3D0-BAF3376E672F}" sibTransId="{F0D77DB6-FF77-4B0E-A1E7-B53236DA3F4B}"/>
    <dgm:cxn modelId="{CCB40852-0795-48BC-8336-4B965A7795B6}" srcId="{B60A88D4-09D4-4703-8F3C-D62356F7A5E8}" destId="{9015555B-B261-41B2-B5E2-1D9A8345AD2E}" srcOrd="1" destOrd="0" parTransId="{B39C534F-F550-4FD0-BE82-2685FD5C20BD}" sibTransId="{D7727685-D789-4327-84D0-B42836799A66}"/>
    <dgm:cxn modelId="{2D125B7F-DCCB-4D5E-B40A-4E82A1ECB8EF}" srcId="{142B0065-D87B-4C01-A2A5-54727C1ECE7E}" destId="{A3BE0ED6-EB2B-48D2-8FE4-5B3CD03A3119}" srcOrd="0" destOrd="0" parTransId="{70CC988C-1A4B-4E67-977E-BE5DE9876D58}" sibTransId="{E19784C2-5BE6-4250-B8F4-88018570B8C0}"/>
    <dgm:cxn modelId="{E522578C-2D6E-4828-88AA-456751801DB0}" type="presOf" srcId="{B60A88D4-09D4-4703-8F3C-D62356F7A5E8}" destId="{FD8AA420-8ED6-42FA-8826-F6C1640B9CCB}" srcOrd="0" destOrd="0" presId="urn:microsoft.com/office/officeart/2005/8/layout/hierarchy4"/>
    <dgm:cxn modelId="{DF68509C-0A2D-46A4-8257-A4B29DBCBA03}" srcId="{B60A88D4-09D4-4703-8F3C-D62356F7A5E8}" destId="{26FB6745-146F-40AF-B428-355CF636B2F0}" srcOrd="2" destOrd="0" parTransId="{7A2D6E22-84D2-41C9-A1C6-E0513BF880BC}" sibTransId="{44047A50-6F3A-4E88-B5C8-BF0A36EE5F9D}"/>
    <dgm:cxn modelId="{0B1227AA-5B9A-4094-ACF2-4965ABD33148}" srcId="{A3BE0ED6-EB2B-48D2-8FE4-5B3CD03A3119}" destId="{42B7E6A2-8AA1-43D5-9EFD-AB89E2116DB6}" srcOrd="2" destOrd="0" parTransId="{44627569-C8B8-4F2C-B078-32075E290CE2}" sibTransId="{D925B4A5-1C66-40D1-A232-7F53D0A9B913}"/>
    <dgm:cxn modelId="{05B66FB0-00FD-4B94-9A44-AE98753F17C4}" type="presOf" srcId="{A3BE0ED6-EB2B-48D2-8FE4-5B3CD03A3119}" destId="{6F1102A2-CBD8-4792-81FD-A307A542D20A}" srcOrd="0" destOrd="0" presId="urn:microsoft.com/office/officeart/2005/8/layout/hierarchy4"/>
    <dgm:cxn modelId="{B71306C1-6955-45AF-8C43-29AF20733A31}" type="presOf" srcId="{26FB6745-146F-40AF-B428-355CF636B2F0}" destId="{E0EA6F47-56C0-4906-A51E-B85CB496A5F7}" srcOrd="0" destOrd="0" presId="urn:microsoft.com/office/officeart/2005/8/layout/hierarchy4"/>
    <dgm:cxn modelId="{2C43D5D1-E3C0-4969-B369-E04BBC555B0B}" srcId="{5AEF05A7-6AF8-403F-B5CA-74DD23EF10B8}" destId="{142B0065-D87B-4C01-A2A5-54727C1ECE7E}" srcOrd="0" destOrd="0" parTransId="{0F0BAD09-B6BE-445A-9001-7C85E982CAAE}" sibTransId="{318A2F7C-079D-49B5-8C9F-A80689010850}"/>
    <dgm:cxn modelId="{651EC4E3-E4E7-4DE3-90D9-DE47A05D75F2}" srcId="{A3BE0ED6-EB2B-48D2-8FE4-5B3CD03A3119}" destId="{710084B2-508B-475C-A4B9-25FD25AE600E}" srcOrd="0" destOrd="0" parTransId="{C55B37E8-5BF8-43D5-ABE7-87CC8DC5CBF8}" sibTransId="{9682B37E-ABEA-46DF-92C9-9E4190FED35C}"/>
    <dgm:cxn modelId="{3B6316E5-3D84-4611-B9A5-4681FC6A6B43}" type="presOf" srcId="{43937895-2DED-4683-B428-3119ABFB650E}" destId="{FE6CC464-4F79-4295-AECF-B993E5E6EB6B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9A11F4F9-C8E5-40E7-BFD4-45F20995E119}" type="presOf" srcId="{A75A97A4-9F87-4E7B-965F-E23DF16C8442}" destId="{1BC0B1C4-075F-4C1D-A830-3F637428ADB4}" srcOrd="0" destOrd="0" presId="urn:microsoft.com/office/officeart/2005/8/layout/hierarchy4"/>
    <dgm:cxn modelId="{FF152703-610C-427F-9CCB-87801F7695A8}" type="presParOf" srcId="{17E6C104-00BE-4E62-A74D-EAE7450E593F}" destId="{3C89C437-D0EA-4103-9A00-7B85ECC421EE}" srcOrd="0" destOrd="0" presId="urn:microsoft.com/office/officeart/2005/8/layout/hierarchy4"/>
    <dgm:cxn modelId="{FC757E85-9276-4BC4-BAAF-33378311B28E}" type="presParOf" srcId="{3C89C437-D0EA-4103-9A00-7B85ECC421EE}" destId="{871705CD-8FF7-47C7-A530-A530B03C9452}" srcOrd="0" destOrd="0" presId="urn:microsoft.com/office/officeart/2005/8/layout/hierarchy4"/>
    <dgm:cxn modelId="{98BA8E1C-0D68-42CA-BCB8-79A72099E53F}" type="presParOf" srcId="{3C89C437-D0EA-4103-9A00-7B85ECC421EE}" destId="{43C1DE9F-9ADE-4D19-8DED-6B21D4A8C973}" srcOrd="1" destOrd="0" presId="urn:microsoft.com/office/officeart/2005/8/layout/hierarchy4"/>
    <dgm:cxn modelId="{5DF9B9BA-77EF-4B49-B129-C14E505AA76F}" type="presParOf" srcId="{3C89C437-D0EA-4103-9A00-7B85ECC421EE}" destId="{09F57B18-BA46-44AB-871F-3B6F2D0C5941}" srcOrd="2" destOrd="0" presId="urn:microsoft.com/office/officeart/2005/8/layout/hierarchy4"/>
    <dgm:cxn modelId="{CF602240-BCB6-4AE9-9C53-6E1885445AF6}" type="presParOf" srcId="{09F57B18-BA46-44AB-871F-3B6F2D0C5941}" destId="{3D2C3E8C-14C7-40A3-AF69-5EDE8F07840F}" srcOrd="0" destOrd="0" presId="urn:microsoft.com/office/officeart/2005/8/layout/hierarchy4"/>
    <dgm:cxn modelId="{70CB6192-81F1-48A4-8C0A-970F69F98918}" type="presParOf" srcId="{3D2C3E8C-14C7-40A3-AF69-5EDE8F07840F}" destId="{6F1102A2-CBD8-4792-81FD-A307A542D20A}" srcOrd="0" destOrd="0" presId="urn:microsoft.com/office/officeart/2005/8/layout/hierarchy4"/>
    <dgm:cxn modelId="{3F9330D7-2419-4C64-A136-F93AD8F83FEC}" type="presParOf" srcId="{3D2C3E8C-14C7-40A3-AF69-5EDE8F07840F}" destId="{703AD301-C9E4-4009-868C-DE04AFC36AB4}" srcOrd="1" destOrd="0" presId="urn:microsoft.com/office/officeart/2005/8/layout/hierarchy4"/>
    <dgm:cxn modelId="{189CC2D4-533D-454D-BF0F-A413072C2715}" type="presParOf" srcId="{3D2C3E8C-14C7-40A3-AF69-5EDE8F07840F}" destId="{068D2F5B-81DD-47BB-A6C4-E055067EFB7B}" srcOrd="2" destOrd="0" presId="urn:microsoft.com/office/officeart/2005/8/layout/hierarchy4"/>
    <dgm:cxn modelId="{5FEA958B-4912-4F1F-A968-472CE50EC3D3}" type="presParOf" srcId="{068D2F5B-81DD-47BB-A6C4-E055067EFB7B}" destId="{5A6A119E-18F2-4E88-856C-615F30118463}" srcOrd="0" destOrd="0" presId="urn:microsoft.com/office/officeart/2005/8/layout/hierarchy4"/>
    <dgm:cxn modelId="{2AF3BE21-6BB5-4521-8D69-602A586D2617}" type="presParOf" srcId="{5A6A119E-18F2-4E88-856C-615F30118463}" destId="{E7450895-0BB4-4F1C-9F14-EE9A95B344AE}" srcOrd="0" destOrd="0" presId="urn:microsoft.com/office/officeart/2005/8/layout/hierarchy4"/>
    <dgm:cxn modelId="{BAC65182-1452-4E22-98F5-157960969769}" type="presParOf" srcId="{5A6A119E-18F2-4E88-856C-615F30118463}" destId="{A1E3E5A8-C161-4768-8150-AE3A99475296}" srcOrd="1" destOrd="0" presId="urn:microsoft.com/office/officeart/2005/8/layout/hierarchy4"/>
    <dgm:cxn modelId="{55C1AC4F-59A7-4A93-B6A5-DA9C8E6EDB70}" type="presParOf" srcId="{068D2F5B-81DD-47BB-A6C4-E055067EFB7B}" destId="{FF48FF97-0655-4D96-B03E-0E84588AAB65}" srcOrd="1" destOrd="0" presId="urn:microsoft.com/office/officeart/2005/8/layout/hierarchy4"/>
    <dgm:cxn modelId="{A0BE73B8-BBB1-4105-8E5F-61FF0C2846AA}" type="presParOf" srcId="{068D2F5B-81DD-47BB-A6C4-E055067EFB7B}" destId="{452CCCDE-9A7B-42E1-B233-A49A8C7FC880}" srcOrd="2" destOrd="0" presId="urn:microsoft.com/office/officeart/2005/8/layout/hierarchy4"/>
    <dgm:cxn modelId="{B386B991-50D3-4284-9A6A-F7131815586D}" type="presParOf" srcId="{452CCCDE-9A7B-42E1-B233-A49A8C7FC880}" destId="{FD8AA420-8ED6-42FA-8826-F6C1640B9CCB}" srcOrd="0" destOrd="0" presId="urn:microsoft.com/office/officeart/2005/8/layout/hierarchy4"/>
    <dgm:cxn modelId="{01C16CDB-BC88-4040-BC6C-BE15838B7E96}" type="presParOf" srcId="{452CCCDE-9A7B-42E1-B233-A49A8C7FC880}" destId="{B5A09C42-7F72-44E1-B6A0-A89C0C09032A}" srcOrd="1" destOrd="0" presId="urn:microsoft.com/office/officeart/2005/8/layout/hierarchy4"/>
    <dgm:cxn modelId="{E05A7AA8-9C20-4E0D-9E21-8AFCD05FBB3B}" type="presParOf" srcId="{452CCCDE-9A7B-42E1-B233-A49A8C7FC880}" destId="{6CF1ABBA-11C9-4DBB-835C-235E2B3BC759}" srcOrd="2" destOrd="0" presId="urn:microsoft.com/office/officeart/2005/8/layout/hierarchy4"/>
    <dgm:cxn modelId="{65723DD6-6E58-4B7A-AC43-CAA1D186C229}" type="presParOf" srcId="{6CF1ABBA-11C9-4DBB-835C-235E2B3BC759}" destId="{0A14180B-A4B4-4513-97E4-C61F9A128CDD}" srcOrd="0" destOrd="0" presId="urn:microsoft.com/office/officeart/2005/8/layout/hierarchy4"/>
    <dgm:cxn modelId="{DF7907E0-E64B-4B0C-B9BA-BF98C7487E36}" type="presParOf" srcId="{0A14180B-A4B4-4513-97E4-C61F9A128CDD}" destId="{811AC45B-33A7-4690-B347-78E32ED7129B}" srcOrd="0" destOrd="0" presId="urn:microsoft.com/office/officeart/2005/8/layout/hierarchy4"/>
    <dgm:cxn modelId="{00C3AC53-8D1F-4CA8-BC56-0D0F1A0AFC7B}" type="presParOf" srcId="{0A14180B-A4B4-4513-97E4-C61F9A128CDD}" destId="{2409753E-7C87-4BC0-B7D3-867C65C92381}" srcOrd="1" destOrd="0" presId="urn:microsoft.com/office/officeart/2005/8/layout/hierarchy4"/>
    <dgm:cxn modelId="{75A612EA-133C-4E0E-A61F-9074D1136F5D}" type="presParOf" srcId="{6CF1ABBA-11C9-4DBB-835C-235E2B3BC759}" destId="{CB1AA001-E305-46A0-9D29-334349C5C116}" srcOrd="1" destOrd="0" presId="urn:microsoft.com/office/officeart/2005/8/layout/hierarchy4"/>
    <dgm:cxn modelId="{FD8D9C16-623A-4E6F-B46A-BC109BFB85AC}" type="presParOf" srcId="{6CF1ABBA-11C9-4DBB-835C-235E2B3BC759}" destId="{BEE0FEFF-4A9F-4F62-BCCB-8D95176CCEEE}" srcOrd="2" destOrd="0" presId="urn:microsoft.com/office/officeart/2005/8/layout/hierarchy4"/>
    <dgm:cxn modelId="{049FF080-CF87-4351-95A7-9C6933421898}" type="presParOf" srcId="{BEE0FEFF-4A9F-4F62-BCCB-8D95176CCEEE}" destId="{15B6C647-BCD0-408E-B038-80A3CAECE914}" srcOrd="0" destOrd="0" presId="urn:microsoft.com/office/officeart/2005/8/layout/hierarchy4"/>
    <dgm:cxn modelId="{6FAB3945-2136-4472-B863-2DC07B5033EB}" type="presParOf" srcId="{BEE0FEFF-4A9F-4F62-BCCB-8D95176CCEEE}" destId="{76063A54-B38D-4C1D-9507-C87972469C75}" srcOrd="1" destOrd="0" presId="urn:microsoft.com/office/officeart/2005/8/layout/hierarchy4"/>
    <dgm:cxn modelId="{B92746DE-6936-45E4-BCA5-D134D0656758}" type="presParOf" srcId="{6CF1ABBA-11C9-4DBB-835C-235E2B3BC759}" destId="{78F557B6-3CCA-4C0D-840B-0DA01F35A915}" srcOrd="3" destOrd="0" presId="urn:microsoft.com/office/officeart/2005/8/layout/hierarchy4"/>
    <dgm:cxn modelId="{23345488-2CEC-4D7D-AE2B-A3DF66A9CEF0}" type="presParOf" srcId="{6CF1ABBA-11C9-4DBB-835C-235E2B3BC759}" destId="{94A45439-AACF-4B00-86D2-55F862015F52}" srcOrd="4" destOrd="0" presId="urn:microsoft.com/office/officeart/2005/8/layout/hierarchy4"/>
    <dgm:cxn modelId="{4A1F64B8-F143-491D-AE42-2500A6408713}" type="presParOf" srcId="{94A45439-AACF-4B00-86D2-55F862015F52}" destId="{E0EA6F47-56C0-4906-A51E-B85CB496A5F7}" srcOrd="0" destOrd="0" presId="urn:microsoft.com/office/officeart/2005/8/layout/hierarchy4"/>
    <dgm:cxn modelId="{FC52AA6B-AB95-4E34-96DA-1F6D2C2AD061}" type="presParOf" srcId="{94A45439-AACF-4B00-86D2-55F862015F52}" destId="{359A316B-89DC-4EC4-BB3C-14F4A70546B6}" srcOrd="1" destOrd="0" presId="urn:microsoft.com/office/officeart/2005/8/layout/hierarchy4"/>
    <dgm:cxn modelId="{C25FF366-4F8E-4288-A5C9-822D6F231A51}" type="presParOf" srcId="{6CF1ABBA-11C9-4DBB-835C-235E2B3BC759}" destId="{3BF12F68-36E6-4244-AD4B-EBC43D796AED}" srcOrd="5" destOrd="0" presId="urn:microsoft.com/office/officeart/2005/8/layout/hierarchy4"/>
    <dgm:cxn modelId="{177B1C95-F66D-493D-839C-F752100A484C}" type="presParOf" srcId="{6CF1ABBA-11C9-4DBB-835C-235E2B3BC759}" destId="{E54D423A-5D82-4741-9972-DA713B60C8ED}" srcOrd="6" destOrd="0" presId="urn:microsoft.com/office/officeart/2005/8/layout/hierarchy4"/>
    <dgm:cxn modelId="{AFB06548-3E29-4708-ACBF-CDC30D008358}" type="presParOf" srcId="{E54D423A-5D82-4741-9972-DA713B60C8ED}" destId="{1BC0B1C4-075F-4C1D-A830-3F637428ADB4}" srcOrd="0" destOrd="0" presId="urn:microsoft.com/office/officeart/2005/8/layout/hierarchy4"/>
    <dgm:cxn modelId="{33075AC2-B55D-4640-8D00-9D5D9DEA4999}" type="presParOf" srcId="{E54D423A-5D82-4741-9972-DA713B60C8ED}" destId="{52C645FB-F199-4A4F-B57D-6F86A7ACE168}" srcOrd="1" destOrd="0" presId="urn:microsoft.com/office/officeart/2005/8/layout/hierarchy4"/>
    <dgm:cxn modelId="{84AD03F1-0987-4CF0-AF4B-479C0CA2D533}" type="presParOf" srcId="{068D2F5B-81DD-47BB-A6C4-E055067EFB7B}" destId="{C6192339-4837-4D78-A8AA-6267861EB68F}" srcOrd="3" destOrd="0" presId="urn:microsoft.com/office/officeart/2005/8/layout/hierarchy4"/>
    <dgm:cxn modelId="{D1233DEB-7AAE-4344-9058-FD719FFDD479}" type="presParOf" srcId="{068D2F5B-81DD-47BB-A6C4-E055067EFB7B}" destId="{2BEC71A3-43C9-49B2-AB3E-887CAF866B6F}" srcOrd="4" destOrd="0" presId="urn:microsoft.com/office/officeart/2005/8/layout/hierarchy4"/>
    <dgm:cxn modelId="{3B800A32-35A3-4E77-B5E6-67D847220A1A}" type="presParOf" srcId="{2BEC71A3-43C9-49B2-AB3E-887CAF866B6F}" destId="{F705ABD2-68ED-43C1-9178-57570B9091A0}" srcOrd="0" destOrd="0" presId="urn:microsoft.com/office/officeart/2005/8/layout/hierarchy4"/>
    <dgm:cxn modelId="{B675BFC0-49B9-4798-A925-1C6C9EEAE868}" type="presParOf" srcId="{2BEC71A3-43C9-49B2-AB3E-887CAF866B6F}" destId="{50B70BC3-DE3B-4D57-855B-95CFCE58D6C0}" srcOrd="1" destOrd="0" presId="urn:microsoft.com/office/officeart/2005/8/layout/hierarchy4"/>
    <dgm:cxn modelId="{806D3B78-43F8-4FB8-BCEB-439D8FB57B69}" type="presParOf" srcId="{09F57B18-BA46-44AB-871F-3B6F2D0C5941}" destId="{60011011-179F-4C78-B758-5581E8CE82AF}" srcOrd="1" destOrd="0" presId="urn:microsoft.com/office/officeart/2005/8/layout/hierarchy4"/>
    <dgm:cxn modelId="{1D3BC70B-B431-4E4A-A9B2-FC0DE7F888CE}" type="presParOf" srcId="{09F57B18-BA46-44AB-871F-3B6F2D0C5941}" destId="{FF17570C-BC12-4448-8446-7A6D1D465DCF}" srcOrd="2" destOrd="0" presId="urn:microsoft.com/office/officeart/2005/8/layout/hierarchy4"/>
    <dgm:cxn modelId="{AC17E7DE-5352-4FBF-A594-55D12FA6AE3B}" type="presParOf" srcId="{FF17570C-BC12-4448-8446-7A6D1D465DCF}" destId="{424BBB2A-34D5-4BFC-AA06-974AE42C12EB}" srcOrd="0" destOrd="0" presId="urn:microsoft.com/office/officeart/2005/8/layout/hierarchy4"/>
    <dgm:cxn modelId="{ECDC3934-B6AA-44A0-88E5-5E9F1FFADC34}" type="presParOf" srcId="{FF17570C-BC12-4448-8446-7A6D1D465DCF}" destId="{3D03EC27-CCCF-4941-95D2-90D39B9C479E}" srcOrd="1" destOrd="0" presId="urn:microsoft.com/office/officeart/2005/8/layout/hierarchy4"/>
    <dgm:cxn modelId="{73281865-C1AD-42F4-B336-1C6837CDFC03}" type="presParOf" srcId="{09F57B18-BA46-44AB-871F-3B6F2D0C5941}" destId="{6D3D04AF-9738-4F29-8A42-664415C42F4C}" srcOrd="3" destOrd="0" presId="urn:microsoft.com/office/officeart/2005/8/layout/hierarchy4"/>
    <dgm:cxn modelId="{468C16B8-CCEB-49E0-9F60-FD749D3F7DDE}" type="presParOf" srcId="{09F57B18-BA46-44AB-871F-3B6F2D0C5941}" destId="{7F6C1246-5555-4EEE-8F11-E56AA9165401}" srcOrd="4" destOrd="0" presId="urn:microsoft.com/office/officeart/2005/8/layout/hierarchy4"/>
    <dgm:cxn modelId="{3ADAD4E9-CD46-4249-9A09-163D14EED169}" type="presParOf" srcId="{7F6C1246-5555-4EEE-8F11-E56AA9165401}" destId="{87392E67-7DA2-4B56-8363-AD56DE3D361B}" srcOrd="0" destOrd="0" presId="urn:microsoft.com/office/officeart/2005/8/layout/hierarchy4"/>
    <dgm:cxn modelId="{F151E3E7-116F-4F4D-864A-D5AD0C68613A}" type="presParOf" srcId="{7F6C1246-5555-4EEE-8F11-E56AA9165401}" destId="{9CFB0512-1BD6-406F-884D-BF0B6585DCF5}" srcOrd="1" destOrd="0" presId="urn:microsoft.com/office/officeart/2005/8/layout/hierarchy4"/>
    <dgm:cxn modelId="{98123592-AC43-44FF-8C67-D6F6FB53F908}" type="presParOf" srcId="{09F57B18-BA46-44AB-871F-3B6F2D0C5941}" destId="{DFD79958-E795-44FB-B64E-05C1075EC4EA}" srcOrd="5" destOrd="0" presId="urn:microsoft.com/office/officeart/2005/8/layout/hierarchy4"/>
    <dgm:cxn modelId="{308EE6DE-78A9-4560-8EED-F9B95B865721}" type="presParOf" srcId="{09F57B18-BA46-44AB-871F-3B6F2D0C5941}" destId="{4F5517B0-CFDB-4BFB-91AF-D2A8ED3D71A2}" srcOrd="6" destOrd="0" presId="urn:microsoft.com/office/officeart/2005/8/layout/hierarchy4"/>
    <dgm:cxn modelId="{E565A5C3-8824-4C79-90EE-8B312F2251C2}" type="presParOf" srcId="{4F5517B0-CFDB-4BFB-91AF-D2A8ED3D71A2}" destId="{FE6CC464-4F79-4295-AECF-B993E5E6EB6B}" srcOrd="0" destOrd="0" presId="urn:microsoft.com/office/officeart/2005/8/layout/hierarchy4"/>
    <dgm:cxn modelId="{FA1241E1-F326-47BA-8A1F-08AAAD21151E}" type="presParOf" srcId="{4F5517B0-CFDB-4BFB-91AF-D2A8ED3D71A2}" destId="{6E5C95E4-337F-44FE-9633-4F6DBF216F7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FA8EC68-8109-4D9B-8AD8-B9FE93A3B32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gm:t>
    </dgm:pt>
    <dgm:pt modelId="{BA7CAC30-1042-4255-8894-12734595FBF4}" type="par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8FEE9F5E-2E51-4A7A-901C-5855D5B7BFAA}" type="sibTrans" cxnId="{ED81D5E6-29C3-40C9-B3ED-74584D5DC74F}">
      <dgm:prSet/>
      <dgm:spPr/>
      <dgm:t>
        <a:bodyPr/>
        <a:lstStyle/>
        <a:p>
          <a:endParaRPr lang="zh-CN" altLang="en-US"/>
        </a:p>
      </dgm:t>
    </dgm:pt>
    <dgm:pt modelId="{C828B5E1-733B-44C3-9365-A034F12EB8B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gm:t>
    </dgm:pt>
    <dgm:pt modelId="{31A0ECE1-81AD-4382-A121-4A508A8DD481}" type="par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30C7BD09-AD4E-45CE-BCB5-D306A8F5C282}" type="sibTrans" cxnId="{EBB66792-1A94-4611-B3F3-77F4A7D4134D}">
      <dgm:prSet/>
      <dgm:spPr/>
      <dgm:t>
        <a:bodyPr/>
        <a:lstStyle/>
        <a:p>
          <a:endParaRPr lang="zh-CN" altLang="en-US"/>
        </a:p>
      </dgm:t>
    </dgm:pt>
    <dgm:pt modelId="{A9593473-3893-4FBA-A4C8-445B4CE143F6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32F59D56-428B-4903-BE9F-543F978A5CD0}" type="par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63A0F55B-AE61-4BE7-9CBE-5C3E35773167}" type="sibTrans" cxnId="{E01E0A76-8035-41B4-AB30-07DD5DD2637E}">
      <dgm:prSet/>
      <dgm:spPr/>
      <dgm:t>
        <a:bodyPr/>
        <a:lstStyle/>
        <a:p>
          <a:endParaRPr lang="zh-CN" altLang="en-US"/>
        </a:p>
      </dgm:t>
    </dgm:pt>
    <dgm:pt modelId="{92478DFF-AF9F-469C-BA0D-10492F83435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278ACE86-CC57-492B-9999-F67936205AC3}" type="par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C35A395-F790-47C4-BD3F-9FC0EEF49928}" type="sibTrans" cxnId="{535C2883-256A-4089-8361-BAA89BB21E1F}">
      <dgm:prSet/>
      <dgm:spPr/>
      <dgm:t>
        <a:bodyPr/>
        <a:lstStyle/>
        <a:p>
          <a:endParaRPr lang="zh-CN" altLang="en-US"/>
        </a:p>
      </dgm:t>
    </dgm:pt>
    <dgm:pt modelId="{1089E2C9-4008-4ADA-AFD4-AABA574468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gm:t>
    </dgm:pt>
    <dgm:pt modelId="{7799286B-562C-4C66-8782-BB5C79A4C2F1}" type="par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B7B15175-5934-43C8-8138-42148756DBBB}" type="sibTrans" cxnId="{1668C6F7-D85E-43C9-9DE3-30797B18F9AB}">
      <dgm:prSet/>
      <dgm:spPr/>
      <dgm:t>
        <a:bodyPr/>
        <a:lstStyle/>
        <a:p>
          <a:endParaRPr lang="zh-CN" altLang="en-US"/>
        </a:p>
      </dgm:t>
    </dgm:pt>
    <dgm:pt modelId="{098A1DA5-18DD-422C-8188-D48F73E2D70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gm:t>
    </dgm:pt>
    <dgm:pt modelId="{495944B5-A3AE-4EB2-86B2-72708242AE8D}" type="par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C742D49-0C0C-4A0F-A307-B5BAA8F2B8E7}" type="sibTrans" cxnId="{D3C43EFB-3138-4A3C-956C-5CED6325ECDB}">
      <dgm:prSet/>
      <dgm:spPr/>
      <dgm:t>
        <a:bodyPr/>
        <a:lstStyle/>
        <a:p>
          <a:endParaRPr lang="zh-CN" altLang="en-US"/>
        </a:p>
      </dgm:t>
    </dgm:pt>
    <dgm:pt modelId="{4F33E46F-D635-46A5-94FD-0DC41E38887B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gm:t>
    </dgm:pt>
    <dgm:pt modelId="{ED48C77E-4262-4096-806E-F0490A176177}" type="par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3239123A-56B4-487E-AECB-9287BC78952C}" type="sibTrans" cxnId="{0CC73B09-3667-402E-81F1-284B08ED76B4}">
      <dgm:prSet/>
      <dgm:spPr/>
      <dgm:t>
        <a:bodyPr/>
        <a:lstStyle/>
        <a:p>
          <a:endParaRPr lang="zh-CN" altLang="en-US"/>
        </a:p>
      </dgm:t>
    </dgm:pt>
    <dgm:pt modelId="{16628521-3AB0-4DF2-88F5-8E4D59164D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gm:t>
    </dgm:pt>
    <dgm:pt modelId="{0ACD20F9-2FA3-49C2-8130-E46B8B155842}" type="par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04E824E4-9180-463E-AFC3-7E589D6F3DD3}" type="sibTrans" cxnId="{A292E3A1-17DA-4323-955F-83CCC8026F52}">
      <dgm:prSet/>
      <dgm:spPr/>
      <dgm:t>
        <a:bodyPr/>
        <a:lstStyle/>
        <a:p>
          <a:endParaRPr lang="zh-CN" altLang="en-US"/>
        </a:p>
      </dgm:t>
    </dgm:pt>
    <dgm:pt modelId="{BEDF442A-2262-403B-8747-7C82064F6FC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gm:t>
    </dgm:pt>
    <dgm:pt modelId="{516A884A-880C-44DD-A72C-00623224E58E}" type="par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D4ECE9A5-F3B4-46E0-9B67-A499318229C9}" type="sibTrans" cxnId="{77E2CBAE-0575-4227-AF29-22B9137E331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B16A47-8383-4483-B650-F064ED023CFA}" type="pres">
      <dgm:prSet presAssocID="{0FA8EC68-8109-4D9B-8AD8-B9FE93A3B320}" presName="vertOne" presStyleCnt="0"/>
      <dgm:spPr/>
    </dgm:pt>
    <dgm:pt modelId="{74E76C2B-872B-44E7-902E-B8D8DD269CDD}" type="pres">
      <dgm:prSet presAssocID="{0FA8EC68-8109-4D9B-8AD8-B9FE93A3B320}" presName="txOne" presStyleLbl="node0" presStyleIdx="0" presStyleCnt="1">
        <dgm:presLayoutVars>
          <dgm:chPref val="3"/>
        </dgm:presLayoutVars>
      </dgm:prSet>
      <dgm:spPr/>
    </dgm:pt>
    <dgm:pt modelId="{F7030A11-05AC-42D8-B52A-981963FBF7F8}" type="pres">
      <dgm:prSet presAssocID="{0FA8EC68-8109-4D9B-8AD8-B9FE93A3B320}" presName="parTransOne" presStyleCnt="0"/>
      <dgm:spPr/>
    </dgm:pt>
    <dgm:pt modelId="{08555C32-D466-4B77-B860-BEA969C81D0A}" type="pres">
      <dgm:prSet presAssocID="{0FA8EC68-8109-4D9B-8AD8-B9FE93A3B320}" presName="horzOne" presStyleCnt="0"/>
      <dgm:spPr/>
    </dgm:pt>
    <dgm:pt modelId="{6567924E-C044-4D5B-B327-E89991ED0782}" type="pres">
      <dgm:prSet presAssocID="{C828B5E1-733B-44C3-9365-A034F12EB8BB}" presName="vertTwo" presStyleCnt="0"/>
      <dgm:spPr/>
    </dgm:pt>
    <dgm:pt modelId="{41376BB6-FAAC-4E0C-B8F0-04F65465D883}" type="pres">
      <dgm:prSet presAssocID="{C828B5E1-733B-44C3-9365-A034F12EB8BB}" presName="txTwo" presStyleLbl="node2" presStyleIdx="0" presStyleCnt="2">
        <dgm:presLayoutVars>
          <dgm:chPref val="3"/>
        </dgm:presLayoutVars>
      </dgm:prSet>
      <dgm:spPr/>
    </dgm:pt>
    <dgm:pt modelId="{37A624F3-AAE5-46DE-B70F-0EDDA9461952}" type="pres">
      <dgm:prSet presAssocID="{C828B5E1-733B-44C3-9365-A034F12EB8BB}" presName="parTransTwo" presStyleCnt="0"/>
      <dgm:spPr/>
    </dgm:pt>
    <dgm:pt modelId="{27B64B38-19FE-482C-A0A2-BC5ABCE0363F}" type="pres">
      <dgm:prSet presAssocID="{C828B5E1-733B-44C3-9365-A034F12EB8BB}" presName="horzTwo" presStyleCnt="0"/>
      <dgm:spPr/>
    </dgm:pt>
    <dgm:pt modelId="{F6569315-04D7-47BF-BADF-421A0A2C2435}" type="pres">
      <dgm:prSet presAssocID="{098A1DA5-18DD-422C-8188-D48F73E2D70B}" presName="vertThree" presStyleCnt="0"/>
      <dgm:spPr/>
    </dgm:pt>
    <dgm:pt modelId="{53BA1DF3-FCC7-49B2-8666-38AB588B99F4}" type="pres">
      <dgm:prSet presAssocID="{098A1DA5-18DD-422C-8188-D48F73E2D70B}" presName="txThree" presStyleLbl="node3" presStyleIdx="0" presStyleCnt="4">
        <dgm:presLayoutVars>
          <dgm:chPref val="3"/>
        </dgm:presLayoutVars>
      </dgm:prSet>
      <dgm:spPr/>
    </dgm:pt>
    <dgm:pt modelId="{BFAF162B-7265-4969-8709-A75CE396D2C3}" type="pres">
      <dgm:prSet presAssocID="{098A1DA5-18DD-422C-8188-D48F73E2D70B}" presName="horzThree" presStyleCnt="0"/>
      <dgm:spPr/>
    </dgm:pt>
    <dgm:pt modelId="{455D6BDD-3438-4ADA-8404-7A54511204B8}" type="pres">
      <dgm:prSet presAssocID="{4C742D49-0C0C-4A0F-A307-B5BAA8F2B8E7}" presName="sibSpaceThree" presStyleCnt="0"/>
      <dgm:spPr/>
    </dgm:pt>
    <dgm:pt modelId="{F5598C5B-811C-430E-9752-5BD462D0D86D}" type="pres">
      <dgm:prSet presAssocID="{4F33E46F-D635-46A5-94FD-0DC41E38887B}" presName="vertThree" presStyleCnt="0"/>
      <dgm:spPr/>
    </dgm:pt>
    <dgm:pt modelId="{05B14980-77AC-409F-BAFC-88B96F799807}" type="pres">
      <dgm:prSet presAssocID="{4F33E46F-D635-46A5-94FD-0DC41E38887B}" presName="txThree" presStyleLbl="node3" presStyleIdx="1" presStyleCnt="4">
        <dgm:presLayoutVars>
          <dgm:chPref val="3"/>
        </dgm:presLayoutVars>
      </dgm:prSet>
      <dgm:spPr/>
    </dgm:pt>
    <dgm:pt modelId="{BCA8BDC1-F03F-4A87-9256-430583E717B9}" type="pres">
      <dgm:prSet presAssocID="{4F33E46F-D635-46A5-94FD-0DC41E38887B}" presName="horzThree" presStyleCnt="0"/>
      <dgm:spPr/>
    </dgm:pt>
    <dgm:pt modelId="{DE2CF113-654C-4364-9D2A-B9D5485E8078}" type="pres">
      <dgm:prSet presAssocID="{30C7BD09-AD4E-45CE-BCB5-D306A8F5C282}" presName="sibSpaceTwo" presStyleCnt="0"/>
      <dgm:spPr/>
    </dgm:pt>
    <dgm:pt modelId="{74077312-EC34-4BCF-A858-302A29D7E424}" type="pres">
      <dgm:prSet presAssocID="{A9593473-3893-4FBA-A4C8-445B4CE143F6}" presName="vertTwo" presStyleCnt="0"/>
      <dgm:spPr/>
    </dgm:pt>
    <dgm:pt modelId="{4D7AF5DF-C2E8-4E97-AA1F-7842A6EC24BB}" type="pres">
      <dgm:prSet presAssocID="{A9593473-3893-4FBA-A4C8-445B4CE143F6}" presName="txTwo" presStyleLbl="node2" presStyleIdx="1" presStyleCnt="2">
        <dgm:presLayoutVars>
          <dgm:chPref val="3"/>
        </dgm:presLayoutVars>
      </dgm:prSet>
      <dgm:spPr/>
    </dgm:pt>
    <dgm:pt modelId="{8431A02F-5B57-404C-9A48-F0F48A833878}" type="pres">
      <dgm:prSet presAssocID="{A9593473-3893-4FBA-A4C8-445B4CE143F6}" presName="parTransTwo" presStyleCnt="0"/>
      <dgm:spPr/>
    </dgm:pt>
    <dgm:pt modelId="{9C89C47F-CFB3-4D05-8C99-317A2503AEE4}" type="pres">
      <dgm:prSet presAssocID="{A9593473-3893-4FBA-A4C8-445B4CE143F6}" presName="horzTwo" presStyleCnt="0"/>
      <dgm:spPr/>
    </dgm:pt>
    <dgm:pt modelId="{5A238092-D82D-4BFD-B9C6-219202FB1D63}" type="pres">
      <dgm:prSet presAssocID="{92478DFF-AF9F-469C-BA0D-10492F834354}" presName="vertThree" presStyleCnt="0"/>
      <dgm:spPr/>
    </dgm:pt>
    <dgm:pt modelId="{913AC77B-CE5A-4FBE-9F89-B9A9C5EC4B75}" type="pres">
      <dgm:prSet presAssocID="{92478DFF-AF9F-469C-BA0D-10492F834354}" presName="txThree" presStyleLbl="node3" presStyleIdx="2" presStyleCnt="4">
        <dgm:presLayoutVars>
          <dgm:chPref val="3"/>
        </dgm:presLayoutVars>
      </dgm:prSet>
      <dgm:spPr/>
    </dgm:pt>
    <dgm:pt modelId="{A7C8ADCE-D551-43BD-AEAA-980BC8948EBE}" type="pres">
      <dgm:prSet presAssocID="{92478DFF-AF9F-469C-BA0D-10492F834354}" presName="parTransThree" presStyleCnt="0"/>
      <dgm:spPr/>
    </dgm:pt>
    <dgm:pt modelId="{6BF9E79E-CF51-4B79-A2A5-18BAFAD2C1A2}" type="pres">
      <dgm:prSet presAssocID="{92478DFF-AF9F-469C-BA0D-10492F834354}" presName="horzThree" presStyleCnt="0"/>
      <dgm:spPr/>
    </dgm:pt>
    <dgm:pt modelId="{9AC74F84-15CA-4338-80FC-80522959B84F}" type="pres">
      <dgm:prSet presAssocID="{16628521-3AB0-4DF2-88F5-8E4D59164D5A}" presName="vertFour" presStyleCnt="0">
        <dgm:presLayoutVars>
          <dgm:chPref val="3"/>
        </dgm:presLayoutVars>
      </dgm:prSet>
      <dgm:spPr/>
    </dgm:pt>
    <dgm:pt modelId="{E1F3003C-AE23-4664-B2A2-6A2903944C25}" type="pres">
      <dgm:prSet presAssocID="{16628521-3AB0-4DF2-88F5-8E4D59164D5A}" presName="txFour" presStyleLbl="node4" presStyleIdx="0" presStyleCnt="2">
        <dgm:presLayoutVars>
          <dgm:chPref val="3"/>
        </dgm:presLayoutVars>
      </dgm:prSet>
      <dgm:spPr/>
    </dgm:pt>
    <dgm:pt modelId="{B7359C89-1B91-42E8-AC34-CC295D9C7BB2}" type="pres">
      <dgm:prSet presAssocID="{16628521-3AB0-4DF2-88F5-8E4D59164D5A}" presName="horzFour" presStyleCnt="0"/>
      <dgm:spPr/>
    </dgm:pt>
    <dgm:pt modelId="{BA0374D5-843C-4F4E-933B-B5966B6F9781}" type="pres">
      <dgm:prSet presAssocID="{1C35A395-F790-47C4-BD3F-9FC0EEF49928}" presName="sibSpaceThree" presStyleCnt="0"/>
      <dgm:spPr/>
    </dgm:pt>
    <dgm:pt modelId="{F43B9F71-2612-46E9-BE7F-FCD0B491D061}" type="pres">
      <dgm:prSet presAssocID="{1089E2C9-4008-4ADA-AFD4-AABA574468C2}" presName="vertThree" presStyleCnt="0"/>
      <dgm:spPr/>
    </dgm:pt>
    <dgm:pt modelId="{09756E3B-3020-4986-AC76-A2D03E32E2FE}" type="pres">
      <dgm:prSet presAssocID="{1089E2C9-4008-4ADA-AFD4-AABA574468C2}" presName="txThree" presStyleLbl="node3" presStyleIdx="3" presStyleCnt="4">
        <dgm:presLayoutVars>
          <dgm:chPref val="3"/>
        </dgm:presLayoutVars>
      </dgm:prSet>
      <dgm:spPr/>
    </dgm:pt>
    <dgm:pt modelId="{24EE99A1-C3EA-41D5-A9F2-8489F64E2068}" type="pres">
      <dgm:prSet presAssocID="{1089E2C9-4008-4ADA-AFD4-AABA574468C2}" presName="parTransThree" presStyleCnt="0"/>
      <dgm:spPr/>
    </dgm:pt>
    <dgm:pt modelId="{85635763-E9DD-42B1-8BF1-C82B05F2DD9A}" type="pres">
      <dgm:prSet presAssocID="{1089E2C9-4008-4ADA-AFD4-AABA574468C2}" presName="horzThree" presStyleCnt="0"/>
      <dgm:spPr/>
    </dgm:pt>
    <dgm:pt modelId="{DA4DBFBB-F723-4938-94F9-8E9DBBAA62FE}" type="pres">
      <dgm:prSet presAssocID="{BEDF442A-2262-403B-8747-7C82064F6FC3}" presName="vertFour" presStyleCnt="0">
        <dgm:presLayoutVars>
          <dgm:chPref val="3"/>
        </dgm:presLayoutVars>
      </dgm:prSet>
      <dgm:spPr/>
    </dgm:pt>
    <dgm:pt modelId="{D81B6CCE-BD18-42D8-B542-B946BFBAB317}" type="pres">
      <dgm:prSet presAssocID="{BEDF442A-2262-403B-8747-7C82064F6FC3}" presName="txFour" presStyleLbl="node4" presStyleIdx="1" presStyleCnt="2">
        <dgm:presLayoutVars>
          <dgm:chPref val="3"/>
        </dgm:presLayoutVars>
      </dgm:prSet>
      <dgm:spPr/>
    </dgm:pt>
    <dgm:pt modelId="{6DF7C39F-177E-4837-8D74-EB98FE3A7E16}" type="pres">
      <dgm:prSet presAssocID="{BEDF442A-2262-403B-8747-7C82064F6FC3}" presName="horzFour" presStyleCnt="0"/>
      <dgm:spPr/>
    </dgm:pt>
  </dgm:ptLst>
  <dgm:cxnLst>
    <dgm:cxn modelId="{0CC73B09-3667-402E-81F1-284B08ED76B4}" srcId="{C828B5E1-733B-44C3-9365-A034F12EB8BB}" destId="{4F33E46F-D635-46A5-94FD-0DC41E38887B}" srcOrd="1" destOrd="0" parTransId="{ED48C77E-4262-4096-806E-F0490A176177}" sibTransId="{3239123A-56B4-487E-AECB-9287BC78952C}"/>
    <dgm:cxn modelId="{5594CA18-4DFB-4453-872C-6FC2FD118953}" type="presOf" srcId="{4F33E46F-D635-46A5-94FD-0DC41E38887B}" destId="{05B14980-77AC-409F-BAFC-88B96F799807}" srcOrd="0" destOrd="0" presId="urn:microsoft.com/office/officeart/2005/8/layout/hierarchy4"/>
    <dgm:cxn modelId="{A0E3B225-3E12-4372-A6E0-A11D7069E3FE}" type="presOf" srcId="{1089E2C9-4008-4ADA-AFD4-AABA574468C2}" destId="{09756E3B-3020-4986-AC76-A2D03E32E2FE}" srcOrd="0" destOrd="0" presId="urn:microsoft.com/office/officeart/2005/8/layout/hierarchy4"/>
    <dgm:cxn modelId="{E4073672-1AF6-41C8-8DC3-D3A61484CD4B}" type="presOf" srcId="{16628521-3AB0-4DF2-88F5-8E4D59164D5A}" destId="{E1F3003C-AE23-4664-B2A2-6A2903944C25}" srcOrd="0" destOrd="0" presId="urn:microsoft.com/office/officeart/2005/8/layout/hierarchy4"/>
    <dgm:cxn modelId="{811C5F55-48A1-4949-8DF5-BEE8CF166E46}" type="presOf" srcId="{C828B5E1-733B-44C3-9365-A034F12EB8BB}" destId="{41376BB6-FAAC-4E0C-B8F0-04F65465D883}" srcOrd="0" destOrd="0" presId="urn:microsoft.com/office/officeart/2005/8/layout/hierarchy4"/>
    <dgm:cxn modelId="{E01E0A76-8035-41B4-AB30-07DD5DD2637E}" srcId="{0FA8EC68-8109-4D9B-8AD8-B9FE93A3B320}" destId="{A9593473-3893-4FBA-A4C8-445B4CE143F6}" srcOrd="1" destOrd="0" parTransId="{32F59D56-428B-4903-BE9F-543F978A5CD0}" sibTransId="{63A0F55B-AE61-4BE7-9CBE-5C3E35773167}"/>
    <dgm:cxn modelId="{535C2883-256A-4089-8361-BAA89BB21E1F}" srcId="{A9593473-3893-4FBA-A4C8-445B4CE143F6}" destId="{92478DFF-AF9F-469C-BA0D-10492F834354}" srcOrd="0" destOrd="0" parTransId="{278ACE86-CC57-492B-9999-F67936205AC3}" sibTransId="{1C35A395-F790-47C4-BD3F-9FC0EEF49928}"/>
    <dgm:cxn modelId="{EBB66792-1A94-4611-B3F3-77F4A7D4134D}" srcId="{0FA8EC68-8109-4D9B-8AD8-B9FE93A3B320}" destId="{C828B5E1-733B-44C3-9365-A034F12EB8BB}" srcOrd="0" destOrd="0" parTransId="{31A0ECE1-81AD-4382-A121-4A508A8DD481}" sibTransId="{30C7BD09-AD4E-45CE-BCB5-D306A8F5C282}"/>
    <dgm:cxn modelId="{A292E3A1-17DA-4323-955F-83CCC8026F52}" srcId="{92478DFF-AF9F-469C-BA0D-10492F834354}" destId="{16628521-3AB0-4DF2-88F5-8E4D59164D5A}" srcOrd="0" destOrd="0" parTransId="{0ACD20F9-2FA3-49C2-8130-E46B8B155842}" sibTransId="{04E824E4-9180-463E-AFC3-7E589D6F3DD3}"/>
    <dgm:cxn modelId="{77E2CBAE-0575-4227-AF29-22B9137E331C}" srcId="{1089E2C9-4008-4ADA-AFD4-AABA574468C2}" destId="{BEDF442A-2262-403B-8747-7C82064F6FC3}" srcOrd="0" destOrd="0" parTransId="{516A884A-880C-44DD-A72C-00623224E58E}" sibTransId="{D4ECE9A5-F3B4-46E0-9B67-A499318229C9}"/>
    <dgm:cxn modelId="{553AE2BB-C601-40D7-91EE-4479855C6D69}" type="presOf" srcId="{0FA8EC68-8109-4D9B-8AD8-B9FE93A3B320}" destId="{74E76C2B-872B-44E7-902E-B8D8DD269CDD}" srcOrd="0" destOrd="0" presId="urn:microsoft.com/office/officeart/2005/8/layout/hierarchy4"/>
    <dgm:cxn modelId="{0CF30BD3-9623-4AA5-A0FC-2AF820F2E25F}" type="presOf" srcId="{098A1DA5-18DD-422C-8188-D48F73E2D70B}" destId="{53BA1DF3-FCC7-49B2-8666-38AB588B99F4}" srcOrd="0" destOrd="0" presId="urn:microsoft.com/office/officeart/2005/8/layout/hierarchy4"/>
    <dgm:cxn modelId="{82C90ED8-CB32-4616-8EE1-60BD09CFC507}" type="presOf" srcId="{A9593473-3893-4FBA-A4C8-445B4CE143F6}" destId="{4D7AF5DF-C2E8-4E97-AA1F-7842A6EC24BB}" srcOrd="0" destOrd="0" presId="urn:microsoft.com/office/officeart/2005/8/layout/hierarchy4"/>
    <dgm:cxn modelId="{ED81D5E6-29C3-40C9-B3ED-74584D5DC74F}" srcId="{5AEF05A7-6AF8-403F-B5CA-74DD23EF10B8}" destId="{0FA8EC68-8109-4D9B-8AD8-B9FE93A3B320}" srcOrd="0" destOrd="0" parTransId="{BA7CAC30-1042-4255-8894-12734595FBF4}" sibTransId="{8FEE9F5E-2E51-4A7A-901C-5855D5B7BFAA}"/>
    <dgm:cxn modelId="{7784F3EC-760A-4D70-B71E-DE165FDB88BB}" type="presOf" srcId="{BEDF442A-2262-403B-8747-7C82064F6FC3}" destId="{D81B6CCE-BD18-42D8-B542-B946BFBAB317}" srcOrd="0" destOrd="0" presId="urn:microsoft.com/office/officeart/2005/8/layout/hierarchy4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1668C6F7-D85E-43C9-9DE3-30797B18F9AB}" srcId="{A9593473-3893-4FBA-A4C8-445B4CE143F6}" destId="{1089E2C9-4008-4ADA-AFD4-AABA574468C2}" srcOrd="1" destOrd="0" parTransId="{7799286B-562C-4C66-8782-BB5C79A4C2F1}" sibTransId="{B7B15175-5934-43C8-8138-42148756DBBB}"/>
    <dgm:cxn modelId="{D3C43EFB-3138-4A3C-956C-5CED6325ECDB}" srcId="{C828B5E1-733B-44C3-9365-A034F12EB8BB}" destId="{098A1DA5-18DD-422C-8188-D48F73E2D70B}" srcOrd="0" destOrd="0" parTransId="{495944B5-A3AE-4EB2-86B2-72708242AE8D}" sibTransId="{4C742D49-0C0C-4A0F-A307-B5BAA8F2B8E7}"/>
    <dgm:cxn modelId="{2552C6FD-AD8C-4439-BC10-766A6D2D6E0A}" type="presOf" srcId="{92478DFF-AF9F-469C-BA0D-10492F834354}" destId="{913AC77B-CE5A-4FBE-9F89-B9A9C5EC4B75}" srcOrd="0" destOrd="0" presId="urn:microsoft.com/office/officeart/2005/8/layout/hierarchy4"/>
    <dgm:cxn modelId="{54B7CA10-2280-4975-A9D9-CC45698B65A1}" type="presParOf" srcId="{17E6C104-00BE-4E62-A74D-EAE7450E593F}" destId="{4EB16A47-8383-4483-B650-F064ED023CFA}" srcOrd="0" destOrd="0" presId="urn:microsoft.com/office/officeart/2005/8/layout/hierarchy4"/>
    <dgm:cxn modelId="{C5B7BB5B-05E7-4059-B7C5-EC3CA360A6C5}" type="presParOf" srcId="{4EB16A47-8383-4483-B650-F064ED023CFA}" destId="{74E76C2B-872B-44E7-902E-B8D8DD269CDD}" srcOrd="0" destOrd="0" presId="urn:microsoft.com/office/officeart/2005/8/layout/hierarchy4"/>
    <dgm:cxn modelId="{438D0D52-157D-4047-85E0-3677B422081D}" type="presParOf" srcId="{4EB16A47-8383-4483-B650-F064ED023CFA}" destId="{F7030A11-05AC-42D8-B52A-981963FBF7F8}" srcOrd="1" destOrd="0" presId="urn:microsoft.com/office/officeart/2005/8/layout/hierarchy4"/>
    <dgm:cxn modelId="{4093CBE7-09FF-4FF0-8BBC-E801B439D795}" type="presParOf" srcId="{4EB16A47-8383-4483-B650-F064ED023CFA}" destId="{08555C32-D466-4B77-B860-BEA969C81D0A}" srcOrd="2" destOrd="0" presId="urn:microsoft.com/office/officeart/2005/8/layout/hierarchy4"/>
    <dgm:cxn modelId="{BE91B474-B7E7-402D-8DDC-04AB37A0816B}" type="presParOf" srcId="{08555C32-D466-4B77-B860-BEA969C81D0A}" destId="{6567924E-C044-4D5B-B327-E89991ED0782}" srcOrd="0" destOrd="0" presId="urn:microsoft.com/office/officeart/2005/8/layout/hierarchy4"/>
    <dgm:cxn modelId="{F7130F37-4AC3-4F83-83C3-841EE4852B8D}" type="presParOf" srcId="{6567924E-C044-4D5B-B327-E89991ED0782}" destId="{41376BB6-FAAC-4E0C-B8F0-04F65465D883}" srcOrd="0" destOrd="0" presId="urn:microsoft.com/office/officeart/2005/8/layout/hierarchy4"/>
    <dgm:cxn modelId="{BD14F7F9-2309-4B18-BEDF-3994111F8048}" type="presParOf" srcId="{6567924E-C044-4D5B-B327-E89991ED0782}" destId="{37A624F3-AAE5-46DE-B70F-0EDDA9461952}" srcOrd="1" destOrd="0" presId="urn:microsoft.com/office/officeart/2005/8/layout/hierarchy4"/>
    <dgm:cxn modelId="{BBC0CD55-9D64-44E5-998F-213CDB5873CC}" type="presParOf" srcId="{6567924E-C044-4D5B-B327-E89991ED0782}" destId="{27B64B38-19FE-482C-A0A2-BC5ABCE0363F}" srcOrd="2" destOrd="0" presId="urn:microsoft.com/office/officeart/2005/8/layout/hierarchy4"/>
    <dgm:cxn modelId="{78065BEB-88DB-42E0-8C48-8933DB42644F}" type="presParOf" srcId="{27B64B38-19FE-482C-A0A2-BC5ABCE0363F}" destId="{F6569315-04D7-47BF-BADF-421A0A2C2435}" srcOrd="0" destOrd="0" presId="urn:microsoft.com/office/officeart/2005/8/layout/hierarchy4"/>
    <dgm:cxn modelId="{5D6ACC1B-B1B2-49E8-A771-897338E8CF65}" type="presParOf" srcId="{F6569315-04D7-47BF-BADF-421A0A2C2435}" destId="{53BA1DF3-FCC7-49B2-8666-38AB588B99F4}" srcOrd="0" destOrd="0" presId="urn:microsoft.com/office/officeart/2005/8/layout/hierarchy4"/>
    <dgm:cxn modelId="{19766882-BFBB-490F-9A1F-EE4DD6678564}" type="presParOf" srcId="{F6569315-04D7-47BF-BADF-421A0A2C2435}" destId="{BFAF162B-7265-4969-8709-A75CE396D2C3}" srcOrd="1" destOrd="0" presId="urn:microsoft.com/office/officeart/2005/8/layout/hierarchy4"/>
    <dgm:cxn modelId="{0967D8EF-EF5E-4AB7-BEBF-735E5030E66A}" type="presParOf" srcId="{27B64B38-19FE-482C-A0A2-BC5ABCE0363F}" destId="{455D6BDD-3438-4ADA-8404-7A54511204B8}" srcOrd="1" destOrd="0" presId="urn:microsoft.com/office/officeart/2005/8/layout/hierarchy4"/>
    <dgm:cxn modelId="{70FDC5CD-C7A3-4461-BF89-6F9253310B10}" type="presParOf" srcId="{27B64B38-19FE-482C-A0A2-BC5ABCE0363F}" destId="{F5598C5B-811C-430E-9752-5BD462D0D86D}" srcOrd="2" destOrd="0" presId="urn:microsoft.com/office/officeart/2005/8/layout/hierarchy4"/>
    <dgm:cxn modelId="{63838316-F0EF-4823-A92B-3CB6CDD0A49A}" type="presParOf" srcId="{F5598C5B-811C-430E-9752-5BD462D0D86D}" destId="{05B14980-77AC-409F-BAFC-88B96F799807}" srcOrd="0" destOrd="0" presId="urn:microsoft.com/office/officeart/2005/8/layout/hierarchy4"/>
    <dgm:cxn modelId="{3C152D04-8970-47BF-A508-969868A432B3}" type="presParOf" srcId="{F5598C5B-811C-430E-9752-5BD462D0D86D}" destId="{BCA8BDC1-F03F-4A87-9256-430583E717B9}" srcOrd="1" destOrd="0" presId="urn:microsoft.com/office/officeart/2005/8/layout/hierarchy4"/>
    <dgm:cxn modelId="{043BC727-EB82-49F3-9F12-BF580F3A5738}" type="presParOf" srcId="{08555C32-D466-4B77-B860-BEA969C81D0A}" destId="{DE2CF113-654C-4364-9D2A-B9D5485E8078}" srcOrd="1" destOrd="0" presId="urn:microsoft.com/office/officeart/2005/8/layout/hierarchy4"/>
    <dgm:cxn modelId="{9A83E2FC-4D41-4EB9-A190-C311A9951B43}" type="presParOf" srcId="{08555C32-D466-4B77-B860-BEA969C81D0A}" destId="{74077312-EC34-4BCF-A858-302A29D7E424}" srcOrd="2" destOrd="0" presId="urn:microsoft.com/office/officeart/2005/8/layout/hierarchy4"/>
    <dgm:cxn modelId="{B7F40937-94A0-443D-A209-EF96F59103FE}" type="presParOf" srcId="{74077312-EC34-4BCF-A858-302A29D7E424}" destId="{4D7AF5DF-C2E8-4E97-AA1F-7842A6EC24BB}" srcOrd="0" destOrd="0" presId="urn:microsoft.com/office/officeart/2005/8/layout/hierarchy4"/>
    <dgm:cxn modelId="{6348E98E-DB1E-4B2B-8209-4B4588644CED}" type="presParOf" srcId="{74077312-EC34-4BCF-A858-302A29D7E424}" destId="{8431A02F-5B57-404C-9A48-F0F48A833878}" srcOrd="1" destOrd="0" presId="urn:microsoft.com/office/officeart/2005/8/layout/hierarchy4"/>
    <dgm:cxn modelId="{37EBAFAC-0B27-4FDC-89DA-CC1D16F14A14}" type="presParOf" srcId="{74077312-EC34-4BCF-A858-302A29D7E424}" destId="{9C89C47F-CFB3-4D05-8C99-317A2503AEE4}" srcOrd="2" destOrd="0" presId="urn:microsoft.com/office/officeart/2005/8/layout/hierarchy4"/>
    <dgm:cxn modelId="{DB201ECD-C187-48F4-A652-AA7BB1C8F1BA}" type="presParOf" srcId="{9C89C47F-CFB3-4D05-8C99-317A2503AEE4}" destId="{5A238092-D82D-4BFD-B9C6-219202FB1D63}" srcOrd="0" destOrd="0" presId="urn:microsoft.com/office/officeart/2005/8/layout/hierarchy4"/>
    <dgm:cxn modelId="{FFCF2D3E-B6EC-4559-A139-29B75833AEDB}" type="presParOf" srcId="{5A238092-D82D-4BFD-B9C6-219202FB1D63}" destId="{913AC77B-CE5A-4FBE-9F89-B9A9C5EC4B75}" srcOrd="0" destOrd="0" presId="urn:microsoft.com/office/officeart/2005/8/layout/hierarchy4"/>
    <dgm:cxn modelId="{562D1720-6283-4F13-904F-976C5DB02B08}" type="presParOf" srcId="{5A238092-D82D-4BFD-B9C6-219202FB1D63}" destId="{A7C8ADCE-D551-43BD-AEAA-980BC8948EBE}" srcOrd="1" destOrd="0" presId="urn:microsoft.com/office/officeart/2005/8/layout/hierarchy4"/>
    <dgm:cxn modelId="{7ABC45E9-84AA-4682-AD49-FB25A948703A}" type="presParOf" srcId="{5A238092-D82D-4BFD-B9C6-219202FB1D63}" destId="{6BF9E79E-CF51-4B79-A2A5-18BAFAD2C1A2}" srcOrd="2" destOrd="0" presId="urn:microsoft.com/office/officeart/2005/8/layout/hierarchy4"/>
    <dgm:cxn modelId="{44585FEB-FD22-401D-983B-E08435CF16C1}" type="presParOf" srcId="{6BF9E79E-CF51-4B79-A2A5-18BAFAD2C1A2}" destId="{9AC74F84-15CA-4338-80FC-80522959B84F}" srcOrd="0" destOrd="0" presId="urn:microsoft.com/office/officeart/2005/8/layout/hierarchy4"/>
    <dgm:cxn modelId="{BCDA43EE-E58E-4B63-9676-8D2890C22084}" type="presParOf" srcId="{9AC74F84-15CA-4338-80FC-80522959B84F}" destId="{E1F3003C-AE23-4664-B2A2-6A2903944C25}" srcOrd="0" destOrd="0" presId="urn:microsoft.com/office/officeart/2005/8/layout/hierarchy4"/>
    <dgm:cxn modelId="{82B58A51-E721-4C52-B3B2-A120DE9E9970}" type="presParOf" srcId="{9AC74F84-15CA-4338-80FC-80522959B84F}" destId="{B7359C89-1B91-42E8-AC34-CC295D9C7BB2}" srcOrd="1" destOrd="0" presId="urn:microsoft.com/office/officeart/2005/8/layout/hierarchy4"/>
    <dgm:cxn modelId="{18AF133E-2907-43C6-9131-0782A9E2BE38}" type="presParOf" srcId="{9C89C47F-CFB3-4D05-8C99-317A2503AEE4}" destId="{BA0374D5-843C-4F4E-933B-B5966B6F9781}" srcOrd="1" destOrd="0" presId="urn:microsoft.com/office/officeart/2005/8/layout/hierarchy4"/>
    <dgm:cxn modelId="{0A8AC924-992D-484A-8FA6-A9ECDC8D3DFC}" type="presParOf" srcId="{9C89C47F-CFB3-4D05-8C99-317A2503AEE4}" destId="{F43B9F71-2612-46E9-BE7F-FCD0B491D061}" srcOrd="2" destOrd="0" presId="urn:microsoft.com/office/officeart/2005/8/layout/hierarchy4"/>
    <dgm:cxn modelId="{E2E41C5C-C558-460B-8CBF-561CE68BB2EF}" type="presParOf" srcId="{F43B9F71-2612-46E9-BE7F-FCD0B491D061}" destId="{09756E3B-3020-4986-AC76-A2D03E32E2FE}" srcOrd="0" destOrd="0" presId="urn:microsoft.com/office/officeart/2005/8/layout/hierarchy4"/>
    <dgm:cxn modelId="{4DA33F40-4CAB-4157-91F0-EE23FF2B9013}" type="presParOf" srcId="{F43B9F71-2612-46E9-BE7F-FCD0B491D061}" destId="{24EE99A1-C3EA-41D5-A9F2-8489F64E2068}" srcOrd="1" destOrd="0" presId="urn:microsoft.com/office/officeart/2005/8/layout/hierarchy4"/>
    <dgm:cxn modelId="{BD507ECE-68E6-4461-B620-1F500BE0C55C}" type="presParOf" srcId="{F43B9F71-2612-46E9-BE7F-FCD0B491D061}" destId="{85635763-E9DD-42B1-8BF1-C82B05F2DD9A}" srcOrd="2" destOrd="0" presId="urn:microsoft.com/office/officeart/2005/8/layout/hierarchy4"/>
    <dgm:cxn modelId="{58B04E63-A722-4C7F-9E7A-C26A391FAC77}" type="presParOf" srcId="{85635763-E9DD-42B1-8BF1-C82B05F2DD9A}" destId="{DA4DBFBB-F723-4938-94F9-8E9DBBAA62FE}" srcOrd="0" destOrd="0" presId="urn:microsoft.com/office/officeart/2005/8/layout/hierarchy4"/>
    <dgm:cxn modelId="{ACD1D34D-8DE5-4E03-99F6-3FF5693BD93E}" type="presParOf" srcId="{DA4DBFBB-F723-4938-94F9-8E9DBBAA62FE}" destId="{D81B6CCE-BD18-42D8-B542-B946BFBAB317}" srcOrd="0" destOrd="0" presId="urn:microsoft.com/office/officeart/2005/8/layout/hierarchy4"/>
    <dgm:cxn modelId="{0B8F78CE-CDEA-49E3-86B2-18DCF9D87DDC}" type="presParOf" srcId="{DA4DBFBB-F723-4938-94F9-8E9DBBAA62FE}" destId="{6DF7C39F-177E-4837-8D74-EB98FE3A7E1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EF05A7-6AF8-403F-B5CA-74DD23EF10B8}" type="doc">
      <dgm:prSet loTypeId="urn:microsoft.com/office/officeart/2005/8/layout/hierarchy4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8736D51-3496-4EA3-8B87-8BF85F7C3275}">
      <dgm:prSet phldrT="[文本]"/>
      <dgm:spPr/>
      <dgm:t>
        <a:bodyPr/>
        <a:lstStyle/>
        <a:p>
          <a:r>
            <a:rPr lang="en-US" altLang="zh-CN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gm:t>
    </dgm:pt>
    <dgm:pt modelId="{29AA4C60-CDB0-408D-AA0B-26E5563D7A40}" type="par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7FE8A28E-76D5-4D15-8D75-FAD797CE0E93}" type="sibTrans" cxnId="{B035A9D9-68FF-4B7C-88AE-8C4B06DE0061}">
      <dgm:prSet/>
      <dgm:spPr/>
      <dgm:t>
        <a:bodyPr/>
        <a:lstStyle/>
        <a:p>
          <a:endParaRPr lang="zh-CN" altLang="en-US"/>
        </a:p>
      </dgm:t>
    </dgm:pt>
    <dgm:pt modelId="{918C2D12-4631-46DE-A2AE-64FCA01C06B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gm:t>
    </dgm:pt>
    <dgm:pt modelId="{57BB1073-B8DD-46DB-B020-3DF519ED103A}" type="par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1D85735E-AE72-429E-B102-B123792911BC}" type="sibTrans" cxnId="{5EB7E6E3-3838-4B24-9193-F13DE702D0F0}">
      <dgm:prSet/>
      <dgm:spPr/>
      <dgm:t>
        <a:bodyPr/>
        <a:lstStyle/>
        <a:p>
          <a:endParaRPr lang="zh-CN" altLang="en-US"/>
        </a:p>
      </dgm:t>
    </dgm:pt>
    <dgm:pt modelId="{7CA8D9CF-288B-4705-95DC-BC25C8172E9F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gm:t>
    </dgm:pt>
    <dgm:pt modelId="{7D4B617B-3B18-4AF9-8E56-9F4C5CC85260}" type="par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CC070DEB-92D0-4C86-8A33-F095747E44D4}" type="sibTrans" cxnId="{D8721663-6A34-4D9B-9B21-5717CBBBCDE9}">
      <dgm:prSet/>
      <dgm:spPr/>
      <dgm:t>
        <a:bodyPr/>
        <a:lstStyle/>
        <a:p>
          <a:endParaRPr lang="zh-CN" altLang="en-US"/>
        </a:p>
      </dgm:t>
    </dgm:pt>
    <dgm:pt modelId="{0600F59F-E19F-44A0-BCAA-D19DF3E85F59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gm:t>
    </dgm:pt>
    <dgm:pt modelId="{15C5CA2F-6CC1-424D-A767-57D48F1CB23B}" type="par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9739810C-88A5-45DF-9B06-86D121AA5CAC}" type="sibTrans" cxnId="{7EEC8698-5BAC-4017-8738-26E6597B3FE9}">
      <dgm:prSet/>
      <dgm:spPr/>
      <dgm:t>
        <a:bodyPr/>
        <a:lstStyle/>
        <a:p>
          <a:endParaRPr lang="zh-CN" altLang="en-US"/>
        </a:p>
      </dgm:t>
    </dgm:pt>
    <dgm:pt modelId="{3C0D17B8-DC72-4885-B34C-24369FD259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gm:t>
    </dgm:pt>
    <dgm:pt modelId="{89184C47-E560-4130-B8C6-245278DBBAC3}" type="par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5D917FF0-2844-4FA6-B14F-A12F11AF527D}" type="sibTrans" cxnId="{EE252A52-1A6A-4B9A-BEC2-DBE409FA4D4E}">
      <dgm:prSet/>
      <dgm:spPr/>
      <dgm:t>
        <a:bodyPr/>
        <a:lstStyle/>
        <a:p>
          <a:endParaRPr lang="zh-CN" altLang="en-US"/>
        </a:p>
      </dgm:t>
    </dgm:pt>
    <dgm:pt modelId="{D6AD9BC2-C09E-4157-98DC-88622E3785D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BCB347A1-79C1-4606-B586-2289C798ABD4}" type="par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FA5930BF-CC73-4B32-98A7-A9302F05075F}" type="sibTrans" cxnId="{14F5802D-73C1-4C40-AA89-18D878BD1CAE}">
      <dgm:prSet/>
      <dgm:spPr/>
      <dgm:t>
        <a:bodyPr/>
        <a:lstStyle/>
        <a:p>
          <a:endParaRPr lang="zh-CN" altLang="en-US"/>
        </a:p>
      </dgm:t>
    </dgm:pt>
    <dgm:pt modelId="{BABEACA9-88F5-414C-BAD3-4F7A3E21BBD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8D12B72-B171-4E34-BF63-93AF774150DB}" type="par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F573750B-EA9A-4B51-A408-380F544BCD7E}" type="sibTrans" cxnId="{9BEBA5F4-6BC3-445E-ACE5-26B7AA03205F}">
      <dgm:prSet/>
      <dgm:spPr/>
      <dgm:t>
        <a:bodyPr/>
        <a:lstStyle/>
        <a:p>
          <a:endParaRPr lang="zh-CN" altLang="en-US"/>
        </a:p>
      </dgm:t>
    </dgm:pt>
    <dgm:pt modelId="{966C59BD-39B7-4348-AC63-81BA6BF9727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gm:t>
    </dgm:pt>
    <dgm:pt modelId="{AC548DA1-727C-490B-81AE-B805AF4ADDC0}" type="par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2F779B27-C335-4A7A-A8C9-85171F4E6B66}" type="sibTrans" cxnId="{593FB3B8-4CAA-428A-A482-971551C4EC5E}">
      <dgm:prSet/>
      <dgm:spPr/>
      <dgm:t>
        <a:bodyPr/>
        <a:lstStyle/>
        <a:p>
          <a:endParaRPr lang="zh-CN" altLang="en-US"/>
        </a:p>
      </dgm:t>
    </dgm:pt>
    <dgm:pt modelId="{A5D57DE7-97A1-4674-A4F5-5FDAE94396E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gm:t>
    </dgm:pt>
    <dgm:pt modelId="{4F676EEF-0763-4A35-93BE-8A4BABF7E48F}" type="par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1EE736BB-39D6-4BE1-8997-09970B841768}" type="sibTrans" cxnId="{02616AB8-27C4-49EC-A78D-B7BABE9B9CE4}">
      <dgm:prSet/>
      <dgm:spPr/>
      <dgm:t>
        <a:bodyPr/>
        <a:lstStyle/>
        <a:p>
          <a:endParaRPr lang="zh-CN" altLang="en-US"/>
        </a:p>
      </dgm:t>
    </dgm:pt>
    <dgm:pt modelId="{2D1909AB-D5F5-4519-936A-90158478FD1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gm:t>
    </dgm:pt>
    <dgm:pt modelId="{CEA81303-E2AD-4D45-9DF2-0A6918EF4567}" type="par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495F3632-3C87-4961-A3B5-E30F3C4A8D2A}" type="sibTrans" cxnId="{BB146A7A-7276-4508-BFAA-F03293BA9D7F}">
      <dgm:prSet/>
      <dgm:spPr/>
      <dgm:t>
        <a:bodyPr/>
        <a:lstStyle/>
        <a:p>
          <a:endParaRPr lang="zh-CN" altLang="en-US"/>
        </a:p>
      </dgm:t>
    </dgm:pt>
    <dgm:pt modelId="{37B4644F-E37A-4F3E-B9A4-B0B66A8A27B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gm:t>
    </dgm:pt>
    <dgm:pt modelId="{074A33BF-2888-47BD-A640-8656CEB6E361}" type="par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061511D2-66DA-446F-9988-D6983FCB39EB}" type="sibTrans" cxnId="{1A077E03-3BD0-4E3C-B13B-A732EE9A646F}">
      <dgm:prSet/>
      <dgm:spPr/>
      <dgm:t>
        <a:bodyPr/>
        <a:lstStyle/>
        <a:p>
          <a:endParaRPr lang="zh-CN" altLang="en-US"/>
        </a:p>
      </dgm:t>
    </dgm:pt>
    <dgm:pt modelId="{B5FD760C-E59F-4D01-9CCB-9BF44EBFD96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gm:t>
    </dgm:pt>
    <dgm:pt modelId="{D6CD53F8-6329-4D14-9D7E-517C52CFEC0B}" type="par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C62CAA17-3E60-4590-ADDF-FDC19144C5FF}" type="sibTrans" cxnId="{DC829AD5-C442-41F6-89B8-0E17D0F86383}">
      <dgm:prSet/>
      <dgm:spPr/>
      <dgm:t>
        <a:bodyPr/>
        <a:lstStyle/>
        <a:p>
          <a:endParaRPr lang="zh-CN" altLang="en-US"/>
        </a:p>
      </dgm:t>
    </dgm:pt>
    <dgm:pt modelId="{4FDFB1C2-A4A7-47FF-84C4-1FC515D4D9F8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gm:t>
    </dgm:pt>
    <dgm:pt modelId="{35BE9950-EF35-4E73-ABD6-6B4E607760E9}" type="par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A5EBA03-FD5A-4F8C-BAB5-A3E4B5F77307}" type="sibTrans" cxnId="{505BEDF3-2D69-4A80-A066-BC451B13537C}">
      <dgm:prSet/>
      <dgm:spPr/>
      <dgm:t>
        <a:bodyPr/>
        <a:lstStyle/>
        <a:p>
          <a:endParaRPr lang="zh-CN" altLang="en-US"/>
        </a:p>
      </dgm:t>
    </dgm:pt>
    <dgm:pt modelId="{D78741BD-901A-4AB3-BF61-F1F3802EC0A3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gm:t>
    </dgm:pt>
    <dgm:pt modelId="{DC43EF87-0A4F-44B4-925B-A5087D0B1921}" type="par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7B9A5E95-9ACE-4F40-B4FC-D4675441356B}" type="sibTrans" cxnId="{7698973A-07FB-4001-A670-E499D2E9B612}">
      <dgm:prSet/>
      <dgm:spPr/>
      <dgm:t>
        <a:bodyPr/>
        <a:lstStyle/>
        <a:p>
          <a:endParaRPr lang="zh-CN" altLang="en-US"/>
        </a:p>
      </dgm:t>
    </dgm:pt>
    <dgm:pt modelId="{22EC0F01-B38B-443E-A968-B8E091B28B28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gm:t>
    </dgm:pt>
    <dgm:pt modelId="{A9C5682F-0775-4183-BA04-3A7FDFC13F9C}" type="par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A9DA9F9D-3B7D-43C1-9AD1-5B2F4D3BDB08}" type="sibTrans" cxnId="{63D804F6-7728-4829-B7E7-2E64C6E1FD05}">
      <dgm:prSet/>
      <dgm:spPr/>
      <dgm:t>
        <a:bodyPr/>
        <a:lstStyle/>
        <a:p>
          <a:endParaRPr lang="zh-CN" altLang="en-US"/>
        </a:p>
      </dgm:t>
    </dgm:pt>
    <dgm:pt modelId="{C83ED96F-34A4-4814-8C0F-80DF0E1A19B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gm:t>
    </dgm:pt>
    <dgm:pt modelId="{B2EFC746-87BF-4E35-BBD9-B5FBE4ACB75C}" type="par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37313B3A-0D82-4F70-9D00-74ED18DE5A34}" type="sibTrans" cxnId="{EE0F5139-CEF8-4D1F-9DBF-E0D3A02A64CA}">
      <dgm:prSet/>
      <dgm:spPr/>
      <dgm:t>
        <a:bodyPr/>
        <a:lstStyle/>
        <a:p>
          <a:endParaRPr lang="zh-CN" altLang="en-US"/>
        </a:p>
      </dgm:t>
    </dgm:pt>
    <dgm:pt modelId="{5A1E704F-C82D-4A43-BBF8-7DEF760D595A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gm:t>
    </dgm:pt>
    <dgm:pt modelId="{84C91A62-65FA-4D36-928B-9A66E6EC03F5}" type="par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734B2EFE-4538-411A-9B3E-A608D1EDE381}" type="sibTrans" cxnId="{EEDDCFE5-CB89-4593-ABC4-5F0D1A2FFCFF}">
      <dgm:prSet/>
      <dgm:spPr/>
      <dgm:t>
        <a:bodyPr/>
        <a:lstStyle/>
        <a:p>
          <a:endParaRPr lang="zh-CN" altLang="en-US"/>
        </a:p>
      </dgm:t>
    </dgm:pt>
    <dgm:pt modelId="{FC51584E-0DFF-4166-8672-2C04DA0A5BF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gm:t>
    </dgm:pt>
    <dgm:pt modelId="{7BA6B9EE-C20C-4739-9952-15AC7D10DBEA}" type="par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DD3AA591-A531-4698-B7A9-FA5C133212DA}" type="sibTrans" cxnId="{16A3E5CC-199F-4881-9D6D-AC2A7D8122CE}">
      <dgm:prSet/>
      <dgm:spPr/>
      <dgm:t>
        <a:bodyPr/>
        <a:lstStyle/>
        <a:p>
          <a:endParaRPr lang="zh-CN" altLang="en-US"/>
        </a:p>
      </dgm:t>
    </dgm:pt>
    <dgm:pt modelId="{437E41CE-6A39-4909-B28B-A4BA3831101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gm:t>
    </dgm:pt>
    <dgm:pt modelId="{3A10F989-C98C-447D-BB4A-A2A3213789D6}" type="par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74549DB6-C9F6-4C33-88FD-9A49050BF64B}" type="sibTrans" cxnId="{617EC07D-C732-42E9-A032-CF0548CBD8B3}">
      <dgm:prSet/>
      <dgm:spPr/>
      <dgm:t>
        <a:bodyPr/>
        <a:lstStyle/>
        <a:p>
          <a:endParaRPr lang="zh-CN" altLang="en-US"/>
        </a:p>
      </dgm:t>
    </dgm:pt>
    <dgm:pt modelId="{B44628B8-E00A-4B1E-9206-EA715CFA8EDD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gm:t>
    </dgm:pt>
    <dgm:pt modelId="{C89A3B87-5868-4431-9754-BADD53C1E673}" type="par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FFF892A8-BC71-4DEE-969E-D770A8D362BA}" type="sibTrans" cxnId="{A8DB16FE-A3CE-4CB7-9258-ECF30B6C8611}">
      <dgm:prSet/>
      <dgm:spPr/>
      <dgm:t>
        <a:bodyPr/>
        <a:lstStyle/>
        <a:p>
          <a:endParaRPr lang="zh-CN" altLang="en-US"/>
        </a:p>
      </dgm:t>
    </dgm:pt>
    <dgm:pt modelId="{5436E714-6BAF-43C2-972B-3F2FF3B1F391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gm:t>
    </dgm:pt>
    <dgm:pt modelId="{2DB618E6-5E26-450E-BFE0-E6AB4BA9E9F6}" type="par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7D7226AF-B11C-412C-BD6E-439E85B12A60}" type="sibTrans" cxnId="{80EED70C-0766-4FAA-8B47-1B4FE87CDECE}">
      <dgm:prSet/>
      <dgm:spPr/>
      <dgm:t>
        <a:bodyPr/>
        <a:lstStyle/>
        <a:p>
          <a:endParaRPr lang="zh-CN" altLang="en-US"/>
        </a:p>
      </dgm:t>
    </dgm:pt>
    <dgm:pt modelId="{6BD9DC0F-6166-49DB-A564-9AA075CC657B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gm:t>
    </dgm:pt>
    <dgm:pt modelId="{5A0647CB-C2FC-49DB-B448-4257AB4FCC2A}" type="par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E213BDB-A3BA-42C3-A9C7-76A453ED1BB6}" type="sibTrans" cxnId="{1E23E9BE-BD7E-47DF-9C66-EC79A6F2F34A}">
      <dgm:prSet/>
      <dgm:spPr/>
      <dgm:t>
        <a:bodyPr/>
        <a:lstStyle/>
        <a:p>
          <a:endParaRPr lang="zh-CN" altLang="en-US"/>
        </a:p>
      </dgm:t>
    </dgm:pt>
    <dgm:pt modelId="{BCF8B955-5F3A-46E6-8251-E29EC2087ADB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gm:t>
    </dgm:pt>
    <dgm:pt modelId="{FE5EA690-4FAC-47E7-918A-E7C281D69E7E}" type="par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B9FE4B82-E22B-4DEC-9CC3-E0F6EB089C66}" type="sibTrans" cxnId="{4981117E-A7C2-4242-A6CE-98492536A12B}">
      <dgm:prSet/>
      <dgm:spPr/>
      <dgm:t>
        <a:bodyPr/>
        <a:lstStyle/>
        <a:p>
          <a:endParaRPr lang="zh-CN" altLang="en-US"/>
        </a:p>
      </dgm:t>
    </dgm:pt>
    <dgm:pt modelId="{55E3E2E7-3501-47FD-A32F-62B8CE34C9F7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gm:t>
    </dgm:pt>
    <dgm:pt modelId="{43DFB404-E204-412E-B2B5-6B82FFE609C8}" type="par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D74B2E6C-5FC4-4304-8CDE-84E40CA6C468}" type="sibTrans" cxnId="{4271DC1F-5F95-4B3A-A841-711E18DCA8E8}">
      <dgm:prSet/>
      <dgm:spPr/>
      <dgm:t>
        <a:bodyPr/>
        <a:lstStyle/>
        <a:p>
          <a:endParaRPr lang="zh-CN" altLang="en-US"/>
        </a:p>
      </dgm:t>
    </dgm:pt>
    <dgm:pt modelId="{16B56A2D-1794-4990-9D4E-E268FCFA41CE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gm:t>
    </dgm:pt>
    <dgm:pt modelId="{A7337E05-C92C-43FB-A1FC-EA152AAD5382}" type="par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E218A654-A804-47DE-94C3-946308186751}" type="sibTrans" cxnId="{407C0F8B-6F2F-49BA-9117-49FFAE865DD1}">
      <dgm:prSet/>
      <dgm:spPr/>
      <dgm:t>
        <a:bodyPr/>
        <a:lstStyle/>
        <a:p>
          <a:endParaRPr lang="zh-CN" altLang="en-US"/>
        </a:p>
      </dgm:t>
    </dgm:pt>
    <dgm:pt modelId="{CBC67C4C-D3CF-42FA-B83E-6B44BC343B5F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gm:t>
    </dgm:pt>
    <dgm:pt modelId="{BEE69F82-2F10-4B56-AF3E-F6FD0D1D7B3D}" type="par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BA34C88A-7D2F-41ED-A9C0-9C2192F6D67B}" type="sibTrans" cxnId="{BF8E0FCA-ECB2-49FE-A825-F44461109F72}">
      <dgm:prSet/>
      <dgm:spPr/>
      <dgm:t>
        <a:bodyPr/>
        <a:lstStyle/>
        <a:p>
          <a:endParaRPr lang="zh-CN" altLang="en-US"/>
        </a:p>
      </dgm:t>
    </dgm:pt>
    <dgm:pt modelId="{1C124B4C-12E5-4BB8-AC60-D1F11C1B1CF0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gm:t>
    </dgm:pt>
    <dgm:pt modelId="{7FD3ACCB-7FA8-4873-A0D4-B954D04E6777}" type="par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AA8AEE9E-8EB4-4447-991C-B2C3968BA2C5}" type="sibTrans" cxnId="{5E3F12FC-6FBF-4F8B-8EBD-28E63572C95D}">
      <dgm:prSet/>
      <dgm:spPr/>
      <dgm:t>
        <a:bodyPr/>
        <a:lstStyle/>
        <a:p>
          <a:endParaRPr lang="zh-CN" altLang="en-US"/>
        </a:p>
      </dgm:t>
    </dgm:pt>
    <dgm:pt modelId="{08E52794-68C6-473C-979B-A00A5887F82F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gm:t>
    </dgm:pt>
    <dgm:pt modelId="{6C2AB29F-EA83-4C36-B534-DB4E56D62E0F}" type="par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4090E133-74B3-424E-923A-4687FD7A7161}" type="sibTrans" cxnId="{691B2154-2D03-41AF-A9A9-CAE10F619878}">
      <dgm:prSet/>
      <dgm:spPr/>
      <dgm:t>
        <a:bodyPr/>
        <a:lstStyle/>
        <a:p>
          <a:endParaRPr lang="zh-CN" altLang="en-US"/>
        </a:p>
      </dgm:t>
    </dgm:pt>
    <dgm:pt modelId="{B2210760-8F74-4C92-A7F2-8F6D118C4950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gm:t>
    </dgm:pt>
    <dgm:pt modelId="{381EA6DD-DDDA-4FAC-A569-AFEBC8E42F47}" type="par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D5D99FF3-62D9-4027-BC23-822428117111}" type="sibTrans" cxnId="{216FB2A4-CC02-4C90-A173-E113DFCE4017}">
      <dgm:prSet/>
      <dgm:spPr/>
      <dgm:t>
        <a:bodyPr/>
        <a:lstStyle/>
        <a:p>
          <a:endParaRPr lang="zh-CN" altLang="en-US"/>
        </a:p>
      </dgm:t>
    </dgm:pt>
    <dgm:pt modelId="{8054D888-A720-41A5-B3B9-F133F7A211E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gm:t>
    </dgm:pt>
    <dgm:pt modelId="{CF9C9EEE-28B5-4D21-86B2-08A1944B4107}" type="par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84114831-F86F-4797-98B6-BCAC68A3E180}" type="sibTrans" cxnId="{ACD438CA-25B8-4C8D-B8D5-72BF6863B6F7}">
      <dgm:prSet/>
      <dgm:spPr/>
      <dgm:t>
        <a:bodyPr/>
        <a:lstStyle/>
        <a:p>
          <a:endParaRPr lang="zh-CN" altLang="en-US"/>
        </a:p>
      </dgm:t>
    </dgm:pt>
    <dgm:pt modelId="{C5396C9D-D654-4DEC-B2B5-ECED6997E883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gm:t>
    </dgm:pt>
    <dgm:pt modelId="{7EF28B34-83CD-4E45-9093-81CACF497C02}" type="par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5F26B3AD-2F1C-47C5-9019-6BFDE5193E25}" type="sibTrans" cxnId="{93FB60B8-9415-4038-91FE-61D521402533}">
      <dgm:prSet/>
      <dgm:spPr/>
      <dgm:t>
        <a:bodyPr/>
        <a:lstStyle/>
        <a:p>
          <a:endParaRPr lang="zh-CN" altLang="en-US"/>
        </a:p>
      </dgm:t>
    </dgm:pt>
    <dgm:pt modelId="{F8FFACC7-DFF4-4D65-8EF9-ECE056C21BF6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gm:t>
    </dgm:pt>
    <dgm:pt modelId="{35B4D1B2-0728-451F-A465-4A27C6B03832}" type="par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9FC08FB4-DB56-4F2E-B64F-70E7540E3482}" type="sibTrans" cxnId="{DF6AE9FF-4398-4778-8EDA-854E0683599D}">
      <dgm:prSet/>
      <dgm:spPr/>
      <dgm:t>
        <a:bodyPr/>
        <a:lstStyle/>
        <a:p>
          <a:endParaRPr lang="zh-CN" altLang="en-US"/>
        </a:p>
      </dgm:t>
    </dgm:pt>
    <dgm:pt modelId="{A3ED8C94-DAC9-4200-B245-615B622A2C0A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gm:t>
    </dgm:pt>
    <dgm:pt modelId="{DC81B5A4-ECDA-4F33-A255-DCF7DEF98A28}" type="par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54B5DD10-B1C5-4FB2-8686-FCB610AD9BD2}" type="sibTrans" cxnId="{AA5BB287-6FE0-4659-A69A-277EAC2CF602}">
      <dgm:prSet/>
      <dgm:spPr/>
      <dgm:t>
        <a:bodyPr/>
        <a:lstStyle/>
        <a:p>
          <a:endParaRPr lang="zh-CN" altLang="en-US"/>
        </a:p>
      </dgm:t>
    </dgm:pt>
    <dgm:pt modelId="{AC3FBF2D-0A91-448F-90D4-D61FF105B8CC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gm:t>
    </dgm:pt>
    <dgm:pt modelId="{B932B5A2-5275-4BBA-9314-50E436007A3A}" type="par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F48D294-D2F6-49F1-8530-993DC72D1FA4}" type="sibTrans" cxnId="{11E104FB-9BDB-4677-A01D-A20860F6D67A}">
      <dgm:prSet/>
      <dgm:spPr/>
      <dgm:t>
        <a:bodyPr/>
        <a:lstStyle/>
        <a:p>
          <a:endParaRPr lang="zh-CN" altLang="en-US"/>
        </a:p>
      </dgm:t>
    </dgm:pt>
    <dgm:pt modelId="{600C0490-B64D-492F-AC31-A8B7857A445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gm:t>
    </dgm:pt>
    <dgm:pt modelId="{0B33EFEC-E557-4E80-9F37-8AAC6D916506}" type="par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E7E8386A-BAD2-4B0F-91D7-FCBDA40869FF}" type="sibTrans" cxnId="{64A9F2E1-1CD7-419B-ACEB-050E1B811467}">
      <dgm:prSet/>
      <dgm:spPr/>
      <dgm:t>
        <a:bodyPr/>
        <a:lstStyle/>
        <a:p>
          <a:endParaRPr lang="zh-CN" altLang="en-US"/>
        </a:p>
      </dgm:t>
    </dgm:pt>
    <dgm:pt modelId="{2DEA17E1-5DBE-41F6-80C7-5EFD08149AF2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gm:t>
    </dgm:pt>
    <dgm:pt modelId="{D79B1414-65F4-4E15-ACBB-242AFEF3AE3C}" type="par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4FDAD4FD-CE47-4501-8FCF-2590A4FB8E12}" type="sibTrans" cxnId="{9B3F497F-CC98-4FF7-BAA0-6DF9DE0BA807}">
      <dgm:prSet/>
      <dgm:spPr/>
      <dgm:t>
        <a:bodyPr/>
        <a:lstStyle/>
        <a:p>
          <a:endParaRPr lang="zh-CN" altLang="en-US"/>
        </a:p>
      </dgm:t>
    </dgm:pt>
    <dgm:pt modelId="{C806EE3E-0CCB-4BD9-80FA-CA21C121A3E8}">
      <dgm:prSet phldrT="[文本]"/>
      <dgm:spPr/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3E24BBE-1BC7-47EC-8A6C-EA604C5CB17F}" type="par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917EFE6D-90AB-4B98-8DD1-6B002A535B7A}" type="sibTrans" cxnId="{DC88056D-F34D-432E-A479-ABC6862DF503}">
      <dgm:prSet/>
      <dgm:spPr/>
      <dgm:t>
        <a:bodyPr/>
        <a:lstStyle/>
        <a:p>
          <a:endParaRPr lang="zh-CN" altLang="en-US"/>
        </a:p>
      </dgm:t>
    </dgm:pt>
    <dgm:pt modelId="{03F4C10F-138C-4534-A7B0-3DBE42DBE56B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gm:t>
    </dgm:pt>
    <dgm:pt modelId="{C47154C6-78AA-4469-86AA-3DE1B965D5F4}" type="par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4044B59C-CDB7-421F-9C32-FA0D598B36AB}" type="sibTrans" cxnId="{48080121-988F-4029-A9C6-94BC56DD1251}">
      <dgm:prSet/>
      <dgm:spPr/>
      <dgm:t>
        <a:bodyPr/>
        <a:lstStyle/>
        <a:p>
          <a:endParaRPr lang="zh-CN" altLang="en-US"/>
        </a:p>
      </dgm:t>
    </dgm:pt>
    <dgm:pt modelId="{8337E84F-B2FF-4FD5-B955-663DCC07435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gm:t>
    </dgm:pt>
    <dgm:pt modelId="{42B72EDB-11AA-49C0-91D7-F761E83255CA}" type="par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238B9DD0-4681-4ACC-BBD5-028439373625}" type="sibTrans" cxnId="{B042AF5B-AF58-4C5B-8BBF-D5F5D704C2C0}">
      <dgm:prSet/>
      <dgm:spPr/>
      <dgm:t>
        <a:bodyPr/>
        <a:lstStyle/>
        <a:p>
          <a:endParaRPr lang="zh-CN" altLang="en-US"/>
        </a:p>
      </dgm:t>
    </dgm:pt>
    <dgm:pt modelId="{369F12AE-C3A1-4233-8B23-EE7C45C01F1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gm:t>
    </dgm:pt>
    <dgm:pt modelId="{E557B18E-68CB-4D4D-8245-AF33905C7F0C}" type="par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797CE780-3056-4745-8C35-4ED47901A353}" type="sibTrans" cxnId="{E9E6EF86-CDB1-42C2-9E18-20CFE0BD59C1}">
      <dgm:prSet/>
      <dgm:spPr/>
      <dgm:t>
        <a:bodyPr/>
        <a:lstStyle/>
        <a:p>
          <a:endParaRPr lang="zh-CN" altLang="en-US"/>
        </a:p>
      </dgm:t>
    </dgm:pt>
    <dgm:pt modelId="{B2EC2ABE-F64A-466D-B364-E58B9927F5A5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gm:t>
    </dgm:pt>
    <dgm:pt modelId="{D2BFCFE6-9A4F-4525-A50A-C38BC07955FB}" type="par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09C4D297-8E2D-4DEE-8643-FCF646427EC6}" type="sibTrans" cxnId="{50A43522-AF7C-4BD2-837E-17FEC3FBC033}">
      <dgm:prSet/>
      <dgm:spPr/>
      <dgm:t>
        <a:bodyPr/>
        <a:lstStyle/>
        <a:p>
          <a:endParaRPr lang="zh-CN" altLang="en-US"/>
        </a:p>
      </dgm:t>
    </dgm:pt>
    <dgm:pt modelId="{922A98A3-7C8C-4543-8E8C-972AE51892E7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gm:t>
    </dgm:pt>
    <dgm:pt modelId="{FF6F3464-F5F2-4417-87B2-930A49126429}" type="par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3FCD251E-65D6-4779-B4A7-51474F0E03C4}" type="sibTrans" cxnId="{6E38E6B5-B5FB-4B90-9B13-6D03BBFEE7BE}">
      <dgm:prSet/>
      <dgm:spPr/>
      <dgm:t>
        <a:bodyPr/>
        <a:lstStyle/>
        <a:p>
          <a:endParaRPr lang="zh-CN" altLang="en-US"/>
        </a:p>
      </dgm:t>
    </dgm:pt>
    <dgm:pt modelId="{2EEEDCA3-17B9-46F1-9E89-118D58726E8C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gm:t>
    </dgm:pt>
    <dgm:pt modelId="{4CC3386B-E0D0-44CF-88CE-B34D372B2BC9}" type="par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0D755BC1-B1A6-4650-8F55-B8DC5A7A0B91}" type="sibTrans" cxnId="{5F57DFF5-F119-4BB6-9820-4C81A37E2952}">
      <dgm:prSet/>
      <dgm:spPr/>
      <dgm:t>
        <a:bodyPr/>
        <a:lstStyle/>
        <a:p>
          <a:endParaRPr lang="zh-CN" altLang="en-US"/>
        </a:p>
      </dgm:t>
    </dgm:pt>
    <dgm:pt modelId="{56ED4E4F-4D87-4384-8BF2-1B7CFC5BBB2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gm:t>
    </dgm:pt>
    <dgm:pt modelId="{4D775301-EBBE-4B67-B612-F579C95C5F67}" type="par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13095A3F-3681-4408-BEA3-5C1CB58F5E36}" type="sibTrans" cxnId="{2CE33B8B-EB4D-4B5A-868E-3D4D58A1722B}">
      <dgm:prSet/>
      <dgm:spPr/>
      <dgm:t>
        <a:bodyPr/>
        <a:lstStyle/>
        <a:p>
          <a:endParaRPr lang="zh-CN" altLang="en-US"/>
        </a:p>
      </dgm:t>
    </dgm:pt>
    <dgm:pt modelId="{0CDA823B-7D5F-437A-81ED-5EBE7D044782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gm:t>
    </dgm:pt>
    <dgm:pt modelId="{4CCA04EF-B29C-44CF-ABC7-497F6B3F683A}" type="par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32142266-43BF-473C-BFBA-4558904091A2}" type="sibTrans" cxnId="{06C68158-3AF2-4B1B-9640-1ECADA6E4684}">
      <dgm:prSet/>
      <dgm:spPr/>
      <dgm:t>
        <a:bodyPr/>
        <a:lstStyle/>
        <a:p>
          <a:endParaRPr lang="zh-CN" altLang="en-US"/>
        </a:p>
      </dgm:t>
    </dgm:pt>
    <dgm:pt modelId="{713B3F2C-17F9-4A99-B153-22408C3EEB64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gm:t>
    </dgm:pt>
    <dgm:pt modelId="{AF955A70-4E57-4BF6-86F4-338504747339}" type="par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07DE30C-ED27-4691-AE7C-97A894AEAEEC}" type="sibTrans" cxnId="{E6E3FB1B-1BA7-4032-AD05-2D44C796A872}">
      <dgm:prSet/>
      <dgm:spPr/>
      <dgm:t>
        <a:bodyPr/>
        <a:lstStyle/>
        <a:p>
          <a:endParaRPr lang="zh-CN" altLang="en-US"/>
        </a:p>
      </dgm:t>
    </dgm:pt>
    <dgm:pt modelId="{7830AE13-CCE4-4095-9883-438B246E4126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gm:t>
    </dgm:pt>
    <dgm:pt modelId="{16AE21FB-A8D5-4896-BB78-6C00D6554F15}" type="par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27910817-7ADC-4B88-8247-CF96B13A70A9}" type="sibTrans" cxnId="{EABAB7F0-734A-4236-A749-5F431026235F}">
      <dgm:prSet/>
      <dgm:spPr/>
      <dgm:t>
        <a:bodyPr/>
        <a:lstStyle/>
        <a:p>
          <a:endParaRPr lang="zh-CN" altLang="en-US"/>
        </a:p>
      </dgm:t>
    </dgm:pt>
    <dgm:pt modelId="{D3C49AE9-0013-4ED7-B4E2-A0245B2127DA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45BDF45-A790-433B-BF94-B56E2007049A}" type="par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4BCCCEC2-5B8B-4EA1-A136-A8DFE5CF64A4}" type="sibTrans" cxnId="{A69B4136-806E-458F-A6A9-3A2DE6DD9AE4}">
      <dgm:prSet/>
      <dgm:spPr/>
      <dgm:t>
        <a:bodyPr/>
        <a:lstStyle/>
        <a:p>
          <a:endParaRPr lang="zh-CN" altLang="en-US"/>
        </a:p>
      </dgm:t>
    </dgm:pt>
    <dgm:pt modelId="{F0BF4466-6B56-4F1C-A4FF-427F1A159EB3}">
      <dgm:prSet phldrT="[文本]"/>
      <dgm:spPr/>
      <dgm:t>
        <a:bodyPr/>
        <a:lstStyle/>
        <a:p>
          <a:r>
            <a:rPr lang="en-US" alt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028918C-B6EE-4348-BEF5-9071D4939C48}" type="par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CD32E877-A998-4037-9DC5-B7F632EF0FB0}" type="sibTrans" cxnId="{94CFF27F-9E26-46BB-AB61-EA185068FD7A}">
      <dgm:prSet/>
      <dgm:spPr/>
      <dgm:t>
        <a:bodyPr/>
        <a:lstStyle/>
        <a:p>
          <a:endParaRPr lang="zh-CN" altLang="en-US"/>
        </a:p>
      </dgm:t>
    </dgm:pt>
    <dgm:pt modelId="{516CD224-20A7-4478-B510-49DAE995B11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gm:t>
    </dgm:pt>
    <dgm:pt modelId="{02362742-7177-45BE-BE5E-70FBB0FB5B58}" type="par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AB8D1A29-8E8F-436D-959A-474BD44A2D76}" type="sibTrans" cxnId="{B2A7F8B9-23DF-4DDC-9BDD-F8B7005294AD}">
      <dgm:prSet/>
      <dgm:spPr/>
      <dgm:t>
        <a:bodyPr/>
        <a:lstStyle/>
        <a:p>
          <a:endParaRPr lang="zh-CN" altLang="en-US"/>
        </a:p>
      </dgm:t>
    </dgm:pt>
    <dgm:pt modelId="{42FB75B6-3827-4840-A74E-93BA0BA2AE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gm:t>
    </dgm:pt>
    <dgm:pt modelId="{1F83DF5A-B87F-4C23-9998-7A6FA6049CF3}" type="par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5AD115DF-2428-4F44-9CDA-34CB23E75A7E}" type="sibTrans" cxnId="{87172B86-086E-447B-9066-71761CE761A0}">
      <dgm:prSet/>
      <dgm:spPr/>
      <dgm:t>
        <a:bodyPr/>
        <a:lstStyle/>
        <a:p>
          <a:endParaRPr lang="zh-CN" altLang="en-US"/>
        </a:p>
      </dgm:t>
    </dgm:pt>
    <dgm:pt modelId="{C6927553-7873-4335-9653-A6295AA9C647}">
      <dgm:prSet phldrT="[文本]"/>
      <dgm:spPr>
        <a:solidFill>
          <a:srgbClr val="FFFF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gm:t>
    </dgm:pt>
    <dgm:pt modelId="{F9892C54-E37A-4104-A633-2794E0D54203}" type="par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59DCBE29-A6E0-4E91-A1B5-720FAC91BAD3}" type="sibTrans" cxnId="{164EBF67-C925-465B-BCC4-385CD0BA4E46}">
      <dgm:prSet/>
      <dgm:spPr/>
      <dgm:t>
        <a:bodyPr/>
        <a:lstStyle/>
        <a:p>
          <a:endParaRPr lang="zh-CN" altLang="en-US"/>
        </a:p>
      </dgm:t>
    </dgm:pt>
    <dgm:pt modelId="{9AE6657C-5E2A-4CFA-A14D-BD93E9568F91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gm:t>
    </dgm:pt>
    <dgm:pt modelId="{63697C37-FE4B-482F-83A7-0F56925FB797}" type="par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EF906A18-B9A9-4A65-BD87-BADEF3128088}" type="sibTrans" cxnId="{CB756F5E-57A9-44C6-B74D-1B5A7E91213B}">
      <dgm:prSet/>
      <dgm:spPr/>
      <dgm:t>
        <a:bodyPr/>
        <a:lstStyle/>
        <a:p>
          <a:endParaRPr lang="zh-CN" altLang="en-US"/>
        </a:p>
      </dgm:t>
    </dgm:pt>
    <dgm:pt modelId="{F52FDF8D-151B-4E82-A3A2-20D420AB2218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gm:t>
    </dgm:pt>
    <dgm:pt modelId="{6688F7F7-57C8-4BEC-BFCC-1DBCE2D988AF}" type="par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CC3F43C4-BDAA-4D4C-BDD8-EABB568DDB8F}" type="sibTrans" cxnId="{D8AAD77B-92E3-4516-8687-902AA16B495B}">
      <dgm:prSet/>
      <dgm:spPr/>
      <dgm:t>
        <a:bodyPr/>
        <a:lstStyle/>
        <a:p>
          <a:endParaRPr lang="zh-CN" altLang="en-US"/>
        </a:p>
      </dgm:t>
    </dgm:pt>
    <dgm:pt modelId="{7CB37805-F7F0-4B0D-9DC2-0B2B5CDB19B4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gm:t>
    </dgm:pt>
    <dgm:pt modelId="{9A06C280-A83D-4EDC-B350-80A3E83FFA8F}" type="par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4BCD3366-35D8-4C8E-8574-FC655A7BF003}" type="sibTrans" cxnId="{AF8E0D66-2F6D-4A22-B724-797E230820A8}">
      <dgm:prSet/>
      <dgm:spPr/>
      <dgm:t>
        <a:bodyPr/>
        <a:lstStyle/>
        <a:p>
          <a:endParaRPr lang="zh-CN" altLang="en-US"/>
        </a:p>
      </dgm:t>
    </dgm:pt>
    <dgm:pt modelId="{0DC2CFEF-173C-4106-BC48-2E66D8138F97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gm:t>
    </dgm:pt>
    <dgm:pt modelId="{CD6FB69D-96D9-47C8-BDE5-511009F031EB}" type="par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8A7BF1B8-08AD-494C-8DA6-7942D92891E8}" type="sibTrans" cxnId="{908056F0-13C1-4E09-891B-8A74B4F9A85A}">
      <dgm:prSet/>
      <dgm:spPr/>
      <dgm:t>
        <a:bodyPr/>
        <a:lstStyle/>
        <a:p>
          <a:endParaRPr lang="zh-CN" altLang="en-US"/>
        </a:p>
      </dgm:t>
    </dgm:pt>
    <dgm:pt modelId="{EBED86FF-F3BE-49AE-AE70-1DF6B5A56E35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3D07ED2-68FE-4457-B908-9C8D1B27B42F}" type="par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E2C1F8E0-D595-4FE8-83D2-F5DDCED13A95}" type="sibTrans" cxnId="{C1300B31-C1BC-4766-8559-21A5236843F1}">
      <dgm:prSet/>
      <dgm:spPr/>
      <dgm:t>
        <a:bodyPr/>
        <a:lstStyle/>
        <a:p>
          <a:endParaRPr lang="zh-CN" altLang="en-US"/>
        </a:p>
      </dgm:t>
    </dgm:pt>
    <dgm:pt modelId="{4C8F7494-967E-4D0F-878C-47CC08A5A078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39FE11B-2EB3-4BF9-9A0A-A06E6AAF4EB7}" type="par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DADDD61A-5E0C-4AAE-A6CE-48C2EB6AC7D4}" type="sibTrans" cxnId="{FB3813F1-8741-4B84-8B65-FC03A0DAAC73}">
      <dgm:prSet/>
      <dgm:spPr/>
      <dgm:t>
        <a:bodyPr/>
        <a:lstStyle/>
        <a:p>
          <a:endParaRPr lang="zh-CN" altLang="en-US"/>
        </a:p>
      </dgm:t>
    </dgm:pt>
    <dgm:pt modelId="{8E6E2415-6FAF-426D-B304-7C9A6EB47DDB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A1FA704-BE49-477C-81C5-7A0E589910F7}" type="par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A9ABFBD8-A153-4E97-B81C-22A8BF73934E}" type="sibTrans" cxnId="{E03DA35F-20EA-4676-82B5-C92FC6EB26FA}">
      <dgm:prSet/>
      <dgm:spPr/>
      <dgm:t>
        <a:bodyPr/>
        <a:lstStyle/>
        <a:p>
          <a:endParaRPr lang="zh-CN" altLang="en-US"/>
        </a:p>
      </dgm:t>
    </dgm:pt>
    <dgm:pt modelId="{CC55BB1D-0C00-4298-B0FD-AE9D3264FCA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C0750F-5AF1-484F-B074-955F70A3402D}" type="par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2EB27EBC-FBE7-4AC4-9739-C58C1E667B88}" type="sibTrans" cxnId="{163C7BEA-28F1-46BF-BC87-4B1DB436D286}">
      <dgm:prSet/>
      <dgm:spPr/>
      <dgm:t>
        <a:bodyPr/>
        <a:lstStyle/>
        <a:p>
          <a:endParaRPr lang="zh-CN" altLang="en-US"/>
        </a:p>
      </dgm:t>
    </dgm:pt>
    <dgm:pt modelId="{3E77C351-95E4-4B72-B0F5-2AFD529D4982}">
      <dgm:prSet phldrT="[文本]"/>
      <dgm:spPr/>
      <dgm:t>
        <a:bodyPr/>
        <a:lstStyle/>
        <a:p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F9B56-A787-44B5-8874-0452D623E5EC}" type="par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5D2FEFBB-113E-43FC-B5C8-79EBB8DE90CE}" type="sibTrans" cxnId="{44306F33-C610-4D18-84B8-CF78A36CC8C9}">
      <dgm:prSet/>
      <dgm:spPr/>
      <dgm:t>
        <a:bodyPr/>
        <a:lstStyle/>
        <a:p>
          <a:endParaRPr lang="zh-CN" altLang="en-US"/>
        </a:p>
      </dgm:t>
    </dgm:pt>
    <dgm:pt modelId="{471BBC80-C017-488D-AF0B-842E8A5E4DD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gm:t>
    </dgm:pt>
    <dgm:pt modelId="{411FB634-FDBE-459F-A3D9-1861A14265E0}" type="par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35F96827-80BB-437E-A2C5-410526A96FDD}" type="sibTrans" cxnId="{2896CD57-58A8-4D1E-BBD1-BCCB6C794430}">
      <dgm:prSet/>
      <dgm:spPr/>
      <dgm:t>
        <a:bodyPr/>
        <a:lstStyle/>
        <a:p>
          <a:endParaRPr lang="zh-CN" altLang="en-US"/>
        </a:p>
      </dgm:t>
    </dgm:pt>
    <dgm:pt modelId="{2EA3F367-D27E-4716-A7BC-1EBA5B26904E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gm:t>
    </dgm:pt>
    <dgm:pt modelId="{D97BC315-8B16-4669-98E7-38B92D65DE8A}" type="par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9B839CB1-B8A8-4344-98D2-BAED98B7406B}" type="sibTrans" cxnId="{9321D5CB-BC49-47C6-8834-7AD1FA26D4AA}">
      <dgm:prSet/>
      <dgm:spPr/>
      <dgm:t>
        <a:bodyPr/>
        <a:lstStyle/>
        <a:p>
          <a:endParaRPr lang="zh-CN" altLang="en-US"/>
        </a:p>
      </dgm:t>
    </dgm:pt>
    <dgm:pt modelId="{10AF6602-4EB8-4963-B494-526E169E5079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gm:t>
    </dgm:pt>
    <dgm:pt modelId="{4908F68C-FA18-4BB3-8867-09D7CAE48BAD}" type="par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5A1A1DF-52CB-4F9D-A7E6-7D67C3C57AB0}" type="sibTrans" cxnId="{30EE55FC-85AA-4106-A644-C6E7865905F2}">
      <dgm:prSet/>
      <dgm:spPr/>
      <dgm:t>
        <a:bodyPr/>
        <a:lstStyle/>
        <a:p>
          <a:endParaRPr lang="zh-CN" altLang="en-US"/>
        </a:p>
      </dgm:t>
    </dgm:pt>
    <dgm:pt modelId="{1852AA64-075C-4DE4-812B-CFC768FE20C2}">
      <dgm:prSet phldrT="[文本]"/>
      <dgm:spPr/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gm:t>
    </dgm:pt>
    <dgm:pt modelId="{C6C3670C-467E-4E4B-B8A6-3AF4016F9652}" type="par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9BDC1E21-E64B-4690-A197-73B4A764B54A}" type="sibTrans" cxnId="{EFB7F232-EFFF-4F6C-A9B1-4C399E7BEACC}">
      <dgm:prSet/>
      <dgm:spPr/>
      <dgm:t>
        <a:bodyPr/>
        <a:lstStyle/>
        <a:p>
          <a:endParaRPr lang="zh-CN" altLang="en-US"/>
        </a:p>
      </dgm:t>
    </dgm:pt>
    <dgm:pt modelId="{17E6C104-00BE-4E62-A74D-EAE7450E593F}" type="pres">
      <dgm:prSet presAssocID="{5AEF05A7-6AF8-403F-B5CA-74DD23EF10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9F24B2-1F5C-458F-A768-86C3CCFBAE02}" type="pres">
      <dgm:prSet presAssocID="{F8736D51-3496-4EA3-8B87-8BF85F7C3275}" presName="vertOne" presStyleCnt="0"/>
      <dgm:spPr/>
    </dgm:pt>
    <dgm:pt modelId="{8A63A0BB-28AD-4EAA-85AC-4BE450661C54}" type="pres">
      <dgm:prSet presAssocID="{F8736D51-3496-4EA3-8B87-8BF85F7C3275}" presName="txOne" presStyleLbl="node0" presStyleIdx="0" presStyleCnt="1" custScaleY="49708" custLinFactNeighborX="-5890" custLinFactNeighborY="-9109">
        <dgm:presLayoutVars>
          <dgm:chPref val="3"/>
        </dgm:presLayoutVars>
      </dgm:prSet>
      <dgm:spPr/>
    </dgm:pt>
    <dgm:pt modelId="{99A8077C-2D32-4339-BA59-47D4704DAFDA}" type="pres">
      <dgm:prSet presAssocID="{F8736D51-3496-4EA3-8B87-8BF85F7C3275}" presName="parTransOne" presStyleCnt="0"/>
      <dgm:spPr/>
    </dgm:pt>
    <dgm:pt modelId="{B5FB9D49-EF68-4658-9066-F5A2D20E751B}" type="pres">
      <dgm:prSet presAssocID="{F8736D51-3496-4EA3-8B87-8BF85F7C3275}" presName="horzOne" presStyleCnt="0"/>
      <dgm:spPr/>
    </dgm:pt>
    <dgm:pt modelId="{E1514833-53F3-485A-BE24-A1D9B65D0327}" type="pres">
      <dgm:prSet presAssocID="{918C2D12-4631-46DE-A2AE-64FCA01C06B2}" presName="vertTwo" presStyleCnt="0"/>
      <dgm:spPr/>
    </dgm:pt>
    <dgm:pt modelId="{A2960AFD-0FDC-46AC-BC74-74BFB4E4335E}" type="pres">
      <dgm:prSet presAssocID="{918C2D12-4631-46DE-A2AE-64FCA01C06B2}" presName="txTwo" presStyleLbl="node2" presStyleIdx="0" presStyleCnt="5">
        <dgm:presLayoutVars>
          <dgm:chPref val="3"/>
        </dgm:presLayoutVars>
      </dgm:prSet>
      <dgm:spPr/>
    </dgm:pt>
    <dgm:pt modelId="{5151D8E8-87F0-4757-9E01-7A872526A0AC}" type="pres">
      <dgm:prSet presAssocID="{918C2D12-4631-46DE-A2AE-64FCA01C06B2}" presName="horzTwo" presStyleCnt="0"/>
      <dgm:spPr/>
    </dgm:pt>
    <dgm:pt modelId="{24AFF039-246D-418F-9CD4-A699A064EF62}" type="pres">
      <dgm:prSet presAssocID="{1D85735E-AE72-429E-B102-B123792911BC}" presName="sibSpaceTwo" presStyleCnt="0"/>
      <dgm:spPr/>
    </dgm:pt>
    <dgm:pt modelId="{E84140FD-D595-4CC5-8AEF-F64923A4315C}" type="pres">
      <dgm:prSet presAssocID="{7CA8D9CF-288B-4705-95DC-BC25C8172E9F}" presName="vertTwo" presStyleCnt="0"/>
      <dgm:spPr/>
    </dgm:pt>
    <dgm:pt modelId="{63934146-96E6-4210-AD0D-81C1E58E3AE6}" type="pres">
      <dgm:prSet presAssocID="{7CA8D9CF-288B-4705-95DC-BC25C8172E9F}" presName="txTwo" presStyleLbl="node2" presStyleIdx="1" presStyleCnt="5">
        <dgm:presLayoutVars>
          <dgm:chPref val="3"/>
        </dgm:presLayoutVars>
      </dgm:prSet>
      <dgm:spPr/>
    </dgm:pt>
    <dgm:pt modelId="{647564C3-EFFD-4FDE-A307-583902C9A9C0}" type="pres">
      <dgm:prSet presAssocID="{7CA8D9CF-288B-4705-95DC-BC25C8172E9F}" presName="parTransTwo" presStyleCnt="0"/>
      <dgm:spPr/>
    </dgm:pt>
    <dgm:pt modelId="{F10CE709-E5F1-4C4A-9E1E-CC9C873A992C}" type="pres">
      <dgm:prSet presAssocID="{7CA8D9CF-288B-4705-95DC-BC25C8172E9F}" presName="horzTwo" presStyleCnt="0"/>
      <dgm:spPr/>
    </dgm:pt>
    <dgm:pt modelId="{C8168E65-AF03-4876-9F0E-D834F4B63D89}" type="pres">
      <dgm:prSet presAssocID="{0600F59F-E19F-44A0-BCAA-D19DF3E85F59}" presName="vertThree" presStyleCnt="0"/>
      <dgm:spPr/>
    </dgm:pt>
    <dgm:pt modelId="{692EA677-7279-47A2-A8CA-AF094863FCB3}" type="pres">
      <dgm:prSet presAssocID="{0600F59F-E19F-44A0-BCAA-D19DF3E85F59}" presName="txThree" presStyleLbl="node3" presStyleIdx="0" presStyleCnt="15">
        <dgm:presLayoutVars>
          <dgm:chPref val="3"/>
        </dgm:presLayoutVars>
      </dgm:prSet>
      <dgm:spPr/>
    </dgm:pt>
    <dgm:pt modelId="{DA7C8E04-D2DE-4562-9481-1FC1B95BDEB8}" type="pres">
      <dgm:prSet presAssocID="{0600F59F-E19F-44A0-BCAA-D19DF3E85F59}" presName="parTransThree" presStyleCnt="0"/>
      <dgm:spPr/>
    </dgm:pt>
    <dgm:pt modelId="{205F42A0-AC36-4517-93E3-CEBA3474619C}" type="pres">
      <dgm:prSet presAssocID="{0600F59F-E19F-44A0-BCAA-D19DF3E85F59}" presName="horzThree" presStyleCnt="0"/>
      <dgm:spPr/>
    </dgm:pt>
    <dgm:pt modelId="{DF464986-C1B7-4E55-A2DC-6751BA69FD90}" type="pres">
      <dgm:prSet presAssocID="{3C0D17B8-DC72-4885-B34C-24369FD2598C}" presName="vertFour" presStyleCnt="0">
        <dgm:presLayoutVars>
          <dgm:chPref val="3"/>
        </dgm:presLayoutVars>
      </dgm:prSet>
      <dgm:spPr/>
    </dgm:pt>
    <dgm:pt modelId="{E8EEDFF9-E788-4FF3-91C9-315EDD701A81}" type="pres">
      <dgm:prSet presAssocID="{3C0D17B8-DC72-4885-B34C-24369FD2598C}" presName="txFour" presStyleLbl="node4" presStyleIdx="0" presStyleCnt="44">
        <dgm:presLayoutVars>
          <dgm:chPref val="3"/>
        </dgm:presLayoutVars>
      </dgm:prSet>
      <dgm:spPr/>
    </dgm:pt>
    <dgm:pt modelId="{F408CEF1-128D-4D53-9FB4-0F37E6E2731F}" type="pres">
      <dgm:prSet presAssocID="{3C0D17B8-DC72-4885-B34C-24369FD2598C}" presName="horzFour" presStyleCnt="0"/>
      <dgm:spPr/>
    </dgm:pt>
    <dgm:pt modelId="{383D942E-9BCF-4F5D-B39B-803F4D70C79E}" type="pres">
      <dgm:prSet presAssocID="{5D917FF0-2844-4FA6-B14F-A12F11AF527D}" presName="sibSpaceFour" presStyleCnt="0"/>
      <dgm:spPr/>
    </dgm:pt>
    <dgm:pt modelId="{916BA8C5-78C6-47EE-A67A-620FF378B02B}" type="pres">
      <dgm:prSet presAssocID="{D6AD9BC2-C09E-4157-98DC-88622E3785D4}" presName="vertFour" presStyleCnt="0">
        <dgm:presLayoutVars>
          <dgm:chPref val="3"/>
        </dgm:presLayoutVars>
      </dgm:prSet>
      <dgm:spPr/>
    </dgm:pt>
    <dgm:pt modelId="{7264C880-3A32-472A-B021-1354F8DC67F1}" type="pres">
      <dgm:prSet presAssocID="{D6AD9BC2-C09E-4157-98DC-88622E3785D4}" presName="txFour" presStyleLbl="node4" presStyleIdx="1" presStyleCnt="44">
        <dgm:presLayoutVars>
          <dgm:chPref val="3"/>
        </dgm:presLayoutVars>
      </dgm:prSet>
      <dgm:spPr/>
    </dgm:pt>
    <dgm:pt modelId="{7F4AB0E7-E752-434C-AF7C-340C49E2EF60}" type="pres">
      <dgm:prSet presAssocID="{D6AD9BC2-C09E-4157-98DC-88622E3785D4}" presName="horzFour" presStyleCnt="0"/>
      <dgm:spPr/>
    </dgm:pt>
    <dgm:pt modelId="{4C12ADB5-A489-4391-9BCC-BB7802551309}" type="pres">
      <dgm:prSet presAssocID="{9739810C-88A5-45DF-9B06-86D121AA5CAC}" presName="sibSpaceThree" presStyleCnt="0"/>
      <dgm:spPr/>
    </dgm:pt>
    <dgm:pt modelId="{CC1488ED-A356-4EB7-9E45-927CCE8E78E1}" type="pres">
      <dgm:prSet presAssocID="{BABEACA9-88F5-414C-BAD3-4F7A3E21BBD7}" presName="vertThree" presStyleCnt="0"/>
      <dgm:spPr/>
    </dgm:pt>
    <dgm:pt modelId="{89EFE278-6700-4DFF-8521-DEE408ADC36E}" type="pres">
      <dgm:prSet presAssocID="{BABEACA9-88F5-414C-BAD3-4F7A3E21BBD7}" presName="txThree" presStyleLbl="node3" presStyleIdx="1" presStyleCnt="15">
        <dgm:presLayoutVars>
          <dgm:chPref val="3"/>
        </dgm:presLayoutVars>
      </dgm:prSet>
      <dgm:spPr/>
    </dgm:pt>
    <dgm:pt modelId="{BF093684-A969-4FF6-8BD1-C6F9803A5EDD}" type="pres">
      <dgm:prSet presAssocID="{BABEACA9-88F5-414C-BAD3-4F7A3E21BBD7}" presName="parTransThree" presStyleCnt="0"/>
      <dgm:spPr/>
    </dgm:pt>
    <dgm:pt modelId="{46ADE199-56B6-458A-B741-92A7DE1225CC}" type="pres">
      <dgm:prSet presAssocID="{BABEACA9-88F5-414C-BAD3-4F7A3E21BBD7}" presName="horzThree" presStyleCnt="0"/>
      <dgm:spPr/>
    </dgm:pt>
    <dgm:pt modelId="{E88BDE67-36C4-4DDD-812A-EE724CA97885}" type="pres">
      <dgm:prSet presAssocID="{966C59BD-39B7-4348-AC63-81BA6BF97272}" presName="vertFour" presStyleCnt="0">
        <dgm:presLayoutVars>
          <dgm:chPref val="3"/>
        </dgm:presLayoutVars>
      </dgm:prSet>
      <dgm:spPr/>
    </dgm:pt>
    <dgm:pt modelId="{F234DFFC-8942-4892-94B7-CCC78CB977A4}" type="pres">
      <dgm:prSet presAssocID="{966C59BD-39B7-4348-AC63-81BA6BF97272}" presName="txFour" presStyleLbl="node4" presStyleIdx="2" presStyleCnt="44">
        <dgm:presLayoutVars>
          <dgm:chPref val="3"/>
        </dgm:presLayoutVars>
      </dgm:prSet>
      <dgm:spPr/>
    </dgm:pt>
    <dgm:pt modelId="{4D8E9E84-8165-418A-A2F8-31D002BFC045}" type="pres">
      <dgm:prSet presAssocID="{966C59BD-39B7-4348-AC63-81BA6BF97272}" presName="parTransFour" presStyleCnt="0"/>
      <dgm:spPr/>
    </dgm:pt>
    <dgm:pt modelId="{883C916E-6EDE-4F87-A7E7-EE0207747C4C}" type="pres">
      <dgm:prSet presAssocID="{966C59BD-39B7-4348-AC63-81BA6BF97272}" presName="horzFour" presStyleCnt="0"/>
      <dgm:spPr/>
    </dgm:pt>
    <dgm:pt modelId="{1BAA2934-33E9-4138-97E2-C7CF63DF1798}" type="pres">
      <dgm:prSet presAssocID="{A5D57DE7-97A1-4674-A4F5-5FDAE94396E6}" presName="vertFour" presStyleCnt="0">
        <dgm:presLayoutVars>
          <dgm:chPref val="3"/>
        </dgm:presLayoutVars>
      </dgm:prSet>
      <dgm:spPr/>
    </dgm:pt>
    <dgm:pt modelId="{BBA9F194-745C-45E9-B213-F117829AEC56}" type="pres">
      <dgm:prSet presAssocID="{A5D57DE7-97A1-4674-A4F5-5FDAE94396E6}" presName="txFour" presStyleLbl="node4" presStyleIdx="3" presStyleCnt="44">
        <dgm:presLayoutVars>
          <dgm:chPref val="3"/>
        </dgm:presLayoutVars>
      </dgm:prSet>
      <dgm:spPr/>
    </dgm:pt>
    <dgm:pt modelId="{95A51F9C-73E7-490F-9E77-2464B4A9C02A}" type="pres">
      <dgm:prSet presAssocID="{A5D57DE7-97A1-4674-A4F5-5FDAE94396E6}" presName="horzFour" presStyleCnt="0"/>
      <dgm:spPr/>
    </dgm:pt>
    <dgm:pt modelId="{7D056D56-0EE3-4565-83EC-7FD784FB65A7}" type="pres">
      <dgm:prSet presAssocID="{1EE736BB-39D6-4BE1-8997-09970B841768}" presName="sibSpaceFour" presStyleCnt="0"/>
      <dgm:spPr/>
    </dgm:pt>
    <dgm:pt modelId="{4FE381E6-9FD1-4B8C-9F1A-C18CBD95AEF3}" type="pres">
      <dgm:prSet presAssocID="{2D1909AB-D5F5-4519-936A-90158478FD1E}" presName="vertFour" presStyleCnt="0">
        <dgm:presLayoutVars>
          <dgm:chPref val="3"/>
        </dgm:presLayoutVars>
      </dgm:prSet>
      <dgm:spPr/>
    </dgm:pt>
    <dgm:pt modelId="{3B0E8492-D259-4EC7-9A92-5DA649EE7D81}" type="pres">
      <dgm:prSet presAssocID="{2D1909AB-D5F5-4519-936A-90158478FD1E}" presName="txFour" presStyleLbl="node4" presStyleIdx="4" presStyleCnt="44">
        <dgm:presLayoutVars>
          <dgm:chPref val="3"/>
        </dgm:presLayoutVars>
      </dgm:prSet>
      <dgm:spPr/>
    </dgm:pt>
    <dgm:pt modelId="{B2589ED2-CFB4-44EB-8885-109C52709C51}" type="pres">
      <dgm:prSet presAssocID="{2D1909AB-D5F5-4519-936A-90158478FD1E}" presName="horzFour" presStyleCnt="0"/>
      <dgm:spPr/>
    </dgm:pt>
    <dgm:pt modelId="{457C4882-317F-4EFA-850E-A5ED85D72513}" type="pres">
      <dgm:prSet presAssocID="{495F3632-3C87-4961-A3B5-E30F3C4A8D2A}" presName="sibSpaceFour" presStyleCnt="0"/>
      <dgm:spPr/>
    </dgm:pt>
    <dgm:pt modelId="{1AC84094-A896-4062-A62C-5F4DA8BE2DE8}" type="pres">
      <dgm:prSet presAssocID="{37B4644F-E37A-4F3E-B9A4-B0B66A8A27B3}" presName="vertFour" presStyleCnt="0">
        <dgm:presLayoutVars>
          <dgm:chPref val="3"/>
        </dgm:presLayoutVars>
      </dgm:prSet>
      <dgm:spPr/>
    </dgm:pt>
    <dgm:pt modelId="{80E263FC-6BC2-415B-8F1E-7369A4DE5AEC}" type="pres">
      <dgm:prSet presAssocID="{37B4644F-E37A-4F3E-B9A4-B0B66A8A27B3}" presName="txFour" presStyleLbl="node4" presStyleIdx="5" presStyleCnt="44">
        <dgm:presLayoutVars>
          <dgm:chPref val="3"/>
        </dgm:presLayoutVars>
      </dgm:prSet>
      <dgm:spPr/>
    </dgm:pt>
    <dgm:pt modelId="{A26CC4F6-ABA1-412C-B318-082FD7073B97}" type="pres">
      <dgm:prSet presAssocID="{37B4644F-E37A-4F3E-B9A4-B0B66A8A27B3}" presName="horzFour" presStyleCnt="0"/>
      <dgm:spPr/>
    </dgm:pt>
    <dgm:pt modelId="{601B20FB-EFB7-4090-9323-1E5B93F60E63}" type="pres">
      <dgm:prSet presAssocID="{061511D2-66DA-446F-9988-D6983FCB39EB}" presName="sibSpaceFour" presStyleCnt="0"/>
      <dgm:spPr/>
    </dgm:pt>
    <dgm:pt modelId="{1AD1358D-2CB4-4DD9-8A78-9B15EEC498DE}" type="pres">
      <dgm:prSet presAssocID="{B5FD760C-E59F-4D01-9CCB-9BF44EBFD963}" presName="vertFour" presStyleCnt="0">
        <dgm:presLayoutVars>
          <dgm:chPref val="3"/>
        </dgm:presLayoutVars>
      </dgm:prSet>
      <dgm:spPr/>
    </dgm:pt>
    <dgm:pt modelId="{C0C7020F-74C5-48B1-A934-D4D2E320BE89}" type="pres">
      <dgm:prSet presAssocID="{B5FD760C-E59F-4D01-9CCB-9BF44EBFD963}" presName="txFour" presStyleLbl="node4" presStyleIdx="6" presStyleCnt="44">
        <dgm:presLayoutVars>
          <dgm:chPref val="3"/>
        </dgm:presLayoutVars>
      </dgm:prSet>
      <dgm:spPr/>
    </dgm:pt>
    <dgm:pt modelId="{74382B30-7F00-4656-9322-ACAFEDEFF0B2}" type="pres">
      <dgm:prSet presAssocID="{B5FD760C-E59F-4D01-9CCB-9BF44EBFD963}" presName="horzFour" presStyleCnt="0"/>
      <dgm:spPr/>
    </dgm:pt>
    <dgm:pt modelId="{D63F6587-7C20-4E72-A827-37E6EE11E6CB}" type="pres">
      <dgm:prSet presAssocID="{C62CAA17-3E60-4590-ADDF-FDC19144C5FF}" presName="sibSpaceFour" presStyleCnt="0"/>
      <dgm:spPr/>
    </dgm:pt>
    <dgm:pt modelId="{38242847-CA9E-439B-A8B7-A02729CAA596}" type="pres">
      <dgm:prSet presAssocID="{4FDFB1C2-A4A7-47FF-84C4-1FC515D4D9F8}" presName="vertFour" presStyleCnt="0">
        <dgm:presLayoutVars>
          <dgm:chPref val="3"/>
        </dgm:presLayoutVars>
      </dgm:prSet>
      <dgm:spPr/>
    </dgm:pt>
    <dgm:pt modelId="{83A0C628-3595-4009-B895-04A74D2E4E5E}" type="pres">
      <dgm:prSet presAssocID="{4FDFB1C2-A4A7-47FF-84C4-1FC515D4D9F8}" presName="txFour" presStyleLbl="node4" presStyleIdx="7" presStyleCnt="44">
        <dgm:presLayoutVars>
          <dgm:chPref val="3"/>
        </dgm:presLayoutVars>
      </dgm:prSet>
      <dgm:spPr/>
    </dgm:pt>
    <dgm:pt modelId="{6BB3BEA4-13C4-4BDC-B33D-2C410AEE52C5}" type="pres">
      <dgm:prSet presAssocID="{4FDFB1C2-A4A7-47FF-84C4-1FC515D4D9F8}" presName="horzFour" presStyleCnt="0"/>
      <dgm:spPr/>
    </dgm:pt>
    <dgm:pt modelId="{FECDC332-56FE-4D4F-9CB8-4567E09687FA}" type="pres">
      <dgm:prSet presAssocID="{DA5EBA03-FD5A-4F8C-BAB5-A3E4B5F77307}" presName="sibSpaceFour" presStyleCnt="0"/>
      <dgm:spPr/>
    </dgm:pt>
    <dgm:pt modelId="{07014973-04B9-4F92-8747-65F4861C3404}" type="pres">
      <dgm:prSet presAssocID="{D78741BD-901A-4AB3-BF61-F1F3802EC0A3}" presName="vertFour" presStyleCnt="0">
        <dgm:presLayoutVars>
          <dgm:chPref val="3"/>
        </dgm:presLayoutVars>
      </dgm:prSet>
      <dgm:spPr/>
    </dgm:pt>
    <dgm:pt modelId="{404B1CB0-5CA3-4C10-9E0E-B85DC72A404B}" type="pres">
      <dgm:prSet presAssocID="{D78741BD-901A-4AB3-BF61-F1F3802EC0A3}" presName="txFour" presStyleLbl="node4" presStyleIdx="8" presStyleCnt="44">
        <dgm:presLayoutVars>
          <dgm:chPref val="3"/>
        </dgm:presLayoutVars>
      </dgm:prSet>
      <dgm:spPr/>
    </dgm:pt>
    <dgm:pt modelId="{42FF3842-935E-4F71-B5A3-AE6CB58E1B7C}" type="pres">
      <dgm:prSet presAssocID="{D78741BD-901A-4AB3-BF61-F1F3802EC0A3}" presName="horzFour" presStyleCnt="0"/>
      <dgm:spPr/>
    </dgm:pt>
    <dgm:pt modelId="{C6447867-B519-426F-B04C-A59B55D5D8E2}" type="pres">
      <dgm:prSet presAssocID="{2F779B27-C335-4A7A-A8C9-85171F4E6B66}" presName="sibSpaceFour" presStyleCnt="0"/>
      <dgm:spPr/>
    </dgm:pt>
    <dgm:pt modelId="{BDE7C7CF-8394-4303-9830-6323371D92F5}" type="pres">
      <dgm:prSet presAssocID="{22EC0F01-B38B-443E-A968-B8E091B28B28}" presName="vertFour" presStyleCnt="0">
        <dgm:presLayoutVars>
          <dgm:chPref val="3"/>
        </dgm:presLayoutVars>
      </dgm:prSet>
      <dgm:spPr/>
    </dgm:pt>
    <dgm:pt modelId="{DF5C25CE-01CA-482A-834E-86F67C842494}" type="pres">
      <dgm:prSet presAssocID="{22EC0F01-B38B-443E-A968-B8E091B28B28}" presName="txFour" presStyleLbl="node4" presStyleIdx="9" presStyleCnt="44">
        <dgm:presLayoutVars>
          <dgm:chPref val="3"/>
        </dgm:presLayoutVars>
      </dgm:prSet>
      <dgm:spPr/>
    </dgm:pt>
    <dgm:pt modelId="{C55B9696-E3C3-4139-BEDD-823B9DB730A9}" type="pres">
      <dgm:prSet presAssocID="{22EC0F01-B38B-443E-A968-B8E091B28B28}" presName="parTransFour" presStyleCnt="0"/>
      <dgm:spPr/>
    </dgm:pt>
    <dgm:pt modelId="{D21F8F0C-AF2B-40E9-898F-8D8C3DBA387C}" type="pres">
      <dgm:prSet presAssocID="{22EC0F01-B38B-443E-A968-B8E091B28B28}" presName="horzFour" presStyleCnt="0"/>
      <dgm:spPr/>
    </dgm:pt>
    <dgm:pt modelId="{E65966F0-AA43-4DE9-A787-C6A2808B6BD2}" type="pres">
      <dgm:prSet presAssocID="{C83ED96F-34A4-4814-8C0F-80DF0E1A19BA}" presName="vertFour" presStyleCnt="0">
        <dgm:presLayoutVars>
          <dgm:chPref val="3"/>
        </dgm:presLayoutVars>
      </dgm:prSet>
      <dgm:spPr/>
    </dgm:pt>
    <dgm:pt modelId="{5564169D-983D-479A-AF08-25C5E90D9115}" type="pres">
      <dgm:prSet presAssocID="{C83ED96F-34A4-4814-8C0F-80DF0E1A19BA}" presName="txFour" presStyleLbl="node4" presStyleIdx="10" presStyleCnt="44">
        <dgm:presLayoutVars>
          <dgm:chPref val="3"/>
        </dgm:presLayoutVars>
      </dgm:prSet>
      <dgm:spPr/>
    </dgm:pt>
    <dgm:pt modelId="{85FF6435-D5B3-4993-A453-AC2AE7CDA8B4}" type="pres">
      <dgm:prSet presAssocID="{C83ED96F-34A4-4814-8C0F-80DF0E1A19BA}" presName="horzFour" presStyleCnt="0"/>
      <dgm:spPr/>
    </dgm:pt>
    <dgm:pt modelId="{75460D7B-9B2F-49F9-9E3A-4F4EC470945D}" type="pres">
      <dgm:prSet presAssocID="{37313B3A-0D82-4F70-9D00-74ED18DE5A34}" presName="sibSpaceFour" presStyleCnt="0"/>
      <dgm:spPr/>
    </dgm:pt>
    <dgm:pt modelId="{5C70D621-4ED9-4C41-B2D9-35709B721245}" type="pres">
      <dgm:prSet presAssocID="{5A1E704F-C82D-4A43-BBF8-7DEF760D595A}" presName="vertFour" presStyleCnt="0">
        <dgm:presLayoutVars>
          <dgm:chPref val="3"/>
        </dgm:presLayoutVars>
      </dgm:prSet>
      <dgm:spPr/>
    </dgm:pt>
    <dgm:pt modelId="{821AAAFF-9421-40CA-AF59-3FAF56EC2C54}" type="pres">
      <dgm:prSet presAssocID="{5A1E704F-C82D-4A43-BBF8-7DEF760D595A}" presName="txFour" presStyleLbl="node4" presStyleIdx="11" presStyleCnt="44">
        <dgm:presLayoutVars>
          <dgm:chPref val="3"/>
        </dgm:presLayoutVars>
      </dgm:prSet>
      <dgm:spPr/>
    </dgm:pt>
    <dgm:pt modelId="{AB5D9A00-99E6-4CF5-9EBF-E5B58EBC8C52}" type="pres">
      <dgm:prSet presAssocID="{5A1E704F-C82D-4A43-BBF8-7DEF760D595A}" presName="horzFour" presStyleCnt="0"/>
      <dgm:spPr/>
    </dgm:pt>
    <dgm:pt modelId="{A17357F1-193D-4AB8-A1EA-3665FBC701CE}" type="pres">
      <dgm:prSet presAssocID="{A9DA9F9D-3B7D-43C1-9AD1-5B2F4D3BDB08}" presName="sibSpaceFour" presStyleCnt="0"/>
      <dgm:spPr/>
    </dgm:pt>
    <dgm:pt modelId="{1F1B66C4-AB2D-45A8-BEA7-8C05C91620D9}" type="pres">
      <dgm:prSet presAssocID="{FC51584E-0DFF-4166-8672-2C04DA0A5BF6}" presName="vertFour" presStyleCnt="0">
        <dgm:presLayoutVars>
          <dgm:chPref val="3"/>
        </dgm:presLayoutVars>
      </dgm:prSet>
      <dgm:spPr/>
    </dgm:pt>
    <dgm:pt modelId="{0C97A8DC-8C66-4C42-9DC6-0AFBFB2AD02E}" type="pres">
      <dgm:prSet presAssocID="{FC51584E-0DFF-4166-8672-2C04DA0A5BF6}" presName="txFour" presStyleLbl="node4" presStyleIdx="12" presStyleCnt="44">
        <dgm:presLayoutVars>
          <dgm:chPref val="3"/>
        </dgm:presLayoutVars>
      </dgm:prSet>
      <dgm:spPr/>
    </dgm:pt>
    <dgm:pt modelId="{07E729B1-5869-4D00-B518-1A14F8EFD360}" type="pres">
      <dgm:prSet presAssocID="{FC51584E-0DFF-4166-8672-2C04DA0A5BF6}" presName="parTransFour" presStyleCnt="0"/>
      <dgm:spPr/>
    </dgm:pt>
    <dgm:pt modelId="{78C52AC8-A04D-4E15-B2A8-F01D39827F02}" type="pres">
      <dgm:prSet presAssocID="{FC51584E-0DFF-4166-8672-2C04DA0A5BF6}" presName="horzFour" presStyleCnt="0"/>
      <dgm:spPr/>
    </dgm:pt>
    <dgm:pt modelId="{43D81534-F043-4374-BBC8-9ABA824DA4AB}" type="pres">
      <dgm:prSet presAssocID="{437E41CE-6A39-4909-B28B-A4BA3831101D}" presName="vertFour" presStyleCnt="0">
        <dgm:presLayoutVars>
          <dgm:chPref val="3"/>
        </dgm:presLayoutVars>
      </dgm:prSet>
      <dgm:spPr/>
    </dgm:pt>
    <dgm:pt modelId="{66173968-8A5B-4AFF-8A20-75592609E7C5}" type="pres">
      <dgm:prSet presAssocID="{437E41CE-6A39-4909-B28B-A4BA3831101D}" presName="txFour" presStyleLbl="node4" presStyleIdx="13" presStyleCnt="44">
        <dgm:presLayoutVars>
          <dgm:chPref val="3"/>
        </dgm:presLayoutVars>
      </dgm:prSet>
      <dgm:spPr/>
    </dgm:pt>
    <dgm:pt modelId="{B19C268E-D394-4604-9A11-9AA9328E4DCA}" type="pres">
      <dgm:prSet presAssocID="{437E41CE-6A39-4909-B28B-A4BA3831101D}" presName="horzFour" presStyleCnt="0"/>
      <dgm:spPr/>
    </dgm:pt>
    <dgm:pt modelId="{BA8F776E-C4C2-4AD9-B41A-601297F9FEAA}" type="pres">
      <dgm:prSet presAssocID="{F573750B-EA9A-4B51-A408-380F544BCD7E}" presName="sibSpaceThree" presStyleCnt="0"/>
      <dgm:spPr/>
    </dgm:pt>
    <dgm:pt modelId="{BCD6DF7D-9AE3-4A8A-8034-502DE862DBC5}" type="pres">
      <dgm:prSet presAssocID="{B44628B8-E00A-4B1E-9206-EA715CFA8EDD}" presName="vertThree" presStyleCnt="0"/>
      <dgm:spPr/>
    </dgm:pt>
    <dgm:pt modelId="{514ACA01-9C0C-4395-A358-99150957C51F}" type="pres">
      <dgm:prSet presAssocID="{B44628B8-E00A-4B1E-9206-EA715CFA8EDD}" presName="txThree" presStyleLbl="node3" presStyleIdx="2" presStyleCnt="15">
        <dgm:presLayoutVars>
          <dgm:chPref val="3"/>
        </dgm:presLayoutVars>
      </dgm:prSet>
      <dgm:spPr/>
    </dgm:pt>
    <dgm:pt modelId="{1F3260CB-60A8-459E-91CE-8780058796E1}" type="pres">
      <dgm:prSet presAssocID="{B44628B8-E00A-4B1E-9206-EA715CFA8EDD}" presName="parTransThree" presStyleCnt="0"/>
      <dgm:spPr/>
    </dgm:pt>
    <dgm:pt modelId="{EFE1AC1C-ABA0-4425-8FEB-5D0959733AA7}" type="pres">
      <dgm:prSet presAssocID="{B44628B8-E00A-4B1E-9206-EA715CFA8EDD}" presName="horzThree" presStyleCnt="0"/>
      <dgm:spPr/>
    </dgm:pt>
    <dgm:pt modelId="{7EE04583-49A8-46B1-8C9E-001BE6212EFE}" type="pres">
      <dgm:prSet presAssocID="{5436E714-6BAF-43C2-972B-3F2FF3B1F391}" presName="vertFour" presStyleCnt="0">
        <dgm:presLayoutVars>
          <dgm:chPref val="3"/>
        </dgm:presLayoutVars>
      </dgm:prSet>
      <dgm:spPr/>
    </dgm:pt>
    <dgm:pt modelId="{A0E4BD8B-444A-4E01-B53B-4B51EA6E11CF}" type="pres">
      <dgm:prSet presAssocID="{5436E714-6BAF-43C2-972B-3F2FF3B1F391}" presName="txFour" presStyleLbl="node4" presStyleIdx="14" presStyleCnt="44">
        <dgm:presLayoutVars>
          <dgm:chPref val="3"/>
        </dgm:presLayoutVars>
      </dgm:prSet>
      <dgm:spPr/>
    </dgm:pt>
    <dgm:pt modelId="{4F64105E-529B-4255-B2C8-42A3C96F7A6E}" type="pres">
      <dgm:prSet presAssocID="{5436E714-6BAF-43C2-972B-3F2FF3B1F391}" presName="horzFour" presStyleCnt="0"/>
      <dgm:spPr/>
    </dgm:pt>
    <dgm:pt modelId="{82617A0A-04DF-49F7-97A4-DA93B7D8E9E8}" type="pres">
      <dgm:prSet presAssocID="{7D7226AF-B11C-412C-BD6E-439E85B12A60}" presName="sibSpaceFour" presStyleCnt="0"/>
      <dgm:spPr/>
    </dgm:pt>
    <dgm:pt modelId="{C526CB20-5BE9-4A2A-B7C2-A54469026390}" type="pres">
      <dgm:prSet presAssocID="{6BD9DC0F-6166-49DB-A564-9AA075CC657B}" presName="vertFour" presStyleCnt="0">
        <dgm:presLayoutVars>
          <dgm:chPref val="3"/>
        </dgm:presLayoutVars>
      </dgm:prSet>
      <dgm:spPr/>
    </dgm:pt>
    <dgm:pt modelId="{22F5A539-7F67-42E6-A416-EE75E6EF2F7F}" type="pres">
      <dgm:prSet presAssocID="{6BD9DC0F-6166-49DB-A564-9AA075CC657B}" presName="txFour" presStyleLbl="node4" presStyleIdx="15" presStyleCnt="44">
        <dgm:presLayoutVars>
          <dgm:chPref val="3"/>
        </dgm:presLayoutVars>
      </dgm:prSet>
      <dgm:spPr/>
    </dgm:pt>
    <dgm:pt modelId="{CC9144F4-2C89-40D2-97D4-CC3D86BBC0E5}" type="pres">
      <dgm:prSet presAssocID="{6BD9DC0F-6166-49DB-A564-9AA075CC657B}" presName="horzFour" presStyleCnt="0"/>
      <dgm:spPr/>
    </dgm:pt>
    <dgm:pt modelId="{3F4C7CDF-0CDC-47F0-96FF-B5C5A887FDA6}" type="pres">
      <dgm:prSet presAssocID="{FFF892A8-BC71-4DEE-969E-D770A8D362BA}" presName="sibSpaceThree" presStyleCnt="0"/>
      <dgm:spPr/>
    </dgm:pt>
    <dgm:pt modelId="{050D6363-5BA6-4E0F-A318-13266B122FD8}" type="pres">
      <dgm:prSet presAssocID="{BCF8B955-5F3A-46E6-8251-E29EC2087ADB}" presName="vertThree" presStyleCnt="0"/>
      <dgm:spPr/>
    </dgm:pt>
    <dgm:pt modelId="{040EE942-79F6-4618-B4EC-B1925F08E71E}" type="pres">
      <dgm:prSet presAssocID="{BCF8B955-5F3A-46E6-8251-E29EC2087ADB}" presName="txThree" presStyleLbl="node3" presStyleIdx="3" presStyleCnt="15">
        <dgm:presLayoutVars>
          <dgm:chPref val="3"/>
        </dgm:presLayoutVars>
      </dgm:prSet>
      <dgm:spPr/>
    </dgm:pt>
    <dgm:pt modelId="{BC510C00-FBA7-49E7-9913-65A247CBDBA8}" type="pres">
      <dgm:prSet presAssocID="{BCF8B955-5F3A-46E6-8251-E29EC2087ADB}" presName="parTransThree" presStyleCnt="0"/>
      <dgm:spPr/>
    </dgm:pt>
    <dgm:pt modelId="{6CB271E2-65ED-41E6-BBC7-F3D4510D24BF}" type="pres">
      <dgm:prSet presAssocID="{BCF8B955-5F3A-46E6-8251-E29EC2087ADB}" presName="horzThree" presStyleCnt="0"/>
      <dgm:spPr/>
    </dgm:pt>
    <dgm:pt modelId="{C8E99A3A-D914-4B9B-8D7C-9E5E48A886F1}" type="pres">
      <dgm:prSet presAssocID="{55E3E2E7-3501-47FD-A32F-62B8CE34C9F7}" presName="vertFour" presStyleCnt="0">
        <dgm:presLayoutVars>
          <dgm:chPref val="3"/>
        </dgm:presLayoutVars>
      </dgm:prSet>
      <dgm:spPr/>
    </dgm:pt>
    <dgm:pt modelId="{502FA106-A983-48BB-9C98-76160DCB23A2}" type="pres">
      <dgm:prSet presAssocID="{55E3E2E7-3501-47FD-A32F-62B8CE34C9F7}" presName="txFour" presStyleLbl="node4" presStyleIdx="16" presStyleCnt="44">
        <dgm:presLayoutVars>
          <dgm:chPref val="3"/>
        </dgm:presLayoutVars>
      </dgm:prSet>
      <dgm:spPr/>
    </dgm:pt>
    <dgm:pt modelId="{E0F2BCEC-A88B-4DE0-8BB3-0EBF8049927F}" type="pres">
      <dgm:prSet presAssocID="{55E3E2E7-3501-47FD-A32F-62B8CE34C9F7}" presName="horzFour" presStyleCnt="0"/>
      <dgm:spPr/>
    </dgm:pt>
    <dgm:pt modelId="{7E751D0B-9AA3-4C40-842B-F4A1B2B327C6}" type="pres">
      <dgm:prSet presAssocID="{D74B2E6C-5FC4-4304-8CDE-84E40CA6C468}" presName="sibSpaceFour" presStyleCnt="0"/>
      <dgm:spPr/>
    </dgm:pt>
    <dgm:pt modelId="{AF6A46E4-441C-4995-93F1-E9919800396F}" type="pres">
      <dgm:prSet presAssocID="{16B56A2D-1794-4990-9D4E-E268FCFA41CE}" presName="vertFour" presStyleCnt="0">
        <dgm:presLayoutVars>
          <dgm:chPref val="3"/>
        </dgm:presLayoutVars>
      </dgm:prSet>
      <dgm:spPr/>
    </dgm:pt>
    <dgm:pt modelId="{F4FB5A2A-7BCB-4DE2-80AA-58ED8F3EE5A8}" type="pres">
      <dgm:prSet presAssocID="{16B56A2D-1794-4990-9D4E-E268FCFA41CE}" presName="txFour" presStyleLbl="node4" presStyleIdx="17" presStyleCnt="44">
        <dgm:presLayoutVars>
          <dgm:chPref val="3"/>
        </dgm:presLayoutVars>
      </dgm:prSet>
      <dgm:spPr/>
    </dgm:pt>
    <dgm:pt modelId="{578DD0C0-655C-4908-AE9A-E2A421A7E88F}" type="pres">
      <dgm:prSet presAssocID="{16B56A2D-1794-4990-9D4E-E268FCFA41CE}" presName="horzFour" presStyleCnt="0"/>
      <dgm:spPr/>
    </dgm:pt>
    <dgm:pt modelId="{2B8E190D-DE39-41D4-8C22-DDB127FC5B3B}" type="pres">
      <dgm:prSet presAssocID="{E218A654-A804-47DE-94C3-946308186751}" presName="sibSpaceFour" presStyleCnt="0"/>
      <dgm:spPr/>
    </dgm:pt>
    <dgm:pt modelId="{86FF982E-5442-4386-AC02-5E06F494608D}" type="pres">
      <dgm:prSet presAssocID="{CBC67C4C-D3CF-42FA-B83E-6B44BC343B5F}" presName="vertFour" presStyleCnt="0">
        <dgm:presLayoutVars>
          <dgm:chPref val="3"/>
        </dgm:presLayoutVars>
      </dgm:prSet>
      <dgm:spPr/>
    </dgm:pt>
    <dgm:pt modelId="{94BD136E-02D8-4881-81AA-D0317C00183C}" type="pres">
      <dgm:prSet presAssocID="{CBC67C4C-D3CF-42FA-B83E-6B44BC343B5F}" presName="txFour" presStyleLbl="node4" presStyleIdx="18" presStyleCnt="44">
        <dgm:presLayoutVars>
          <dgm:chPref val="3"/>
        </dgm:presLayoutVars>
      </dgm:prSet>
      <dgm:spPr/>
    </dgm:pt>
    <dgm:pt modelId="{C14C3628-1314-4B5F-AD90-74A6825FF31C}" type="pres">
      <dgm:prSet presAssocID="{CBC67C4C-D3CF-42FA-B83E-6B44BC343B5F}" presName="horzFour" presStyleCnt="0"/>
      <dgm:spPr/>
    </dgm:pt>
    <dgm:pt modelId="{789C252F-9B72-4496-A563-37101D1B8023}" type="pres">
      <dgm:prSet presAssocID="{B9FE4B82-E22B-4DEC-9CC3-E0F6EB089C66}" presName="sibSpaceThree" presStyleCnt="0"/>
      <dgm:spPr/>
    </dgm:pt>
    <dgm:pt modelId="{7C6675B9-1AAC-470B-88B6-994B776E53D4}" type="pres">
      <dgm:prSet presAssocID="{1C124B4C-12E5-4BB8-AC60-D1F11C1B1CF0}" presName="vertThree" presStyleCnt="0"/>
      <dgm:spPr/>
    </dgm:pt>
    <dgm:pt modelId="{985FF498-F6F2-46D6-9A24-CD37094A7FB2}" type="pres">
      <dgm:prSet presAssocID="{1C124B4C-12E5-4BB8-AC60-D1F11C1B1CF0}" presName="txThree" presStyleLbl="node3" presStyleIdx="4" presStyleCnt="15">
        <dgm:presLayoutVars>
          <dgm:chPref val="3"/>
        </dgm:presLayoutVars>
      </dgm:prSet>
      <dgm:spPr/>
    </dgm:pt>
    <dgm:pt modelId="{B87B7A1F-E2F2-4D08-BC13-A36990C2F1E4}" type="pres">
      <dgm:prSet presAssocID="{1C124B4C-12E5-4BB8-AC60-D1F11C1B1CF0}" presName="parTransThree" presStyleCnt="0"/>
      <dgm:spPr/>
    </dgm:pt>
    <dgm:pt modelId="{75A7E529-5DC0-448E-9662-8B0987084659}" type="pres">
      <dgm:prSet presAssocID="{1C124B4C-12E5-4BB8-AC60-D1F11C1B1CF0}" presName="horzThree" presStyleCnt="0"/>
      <dgm:spPr/>
    </dgm:pt>
    <dgm:pt modelId="{96199769-FB9F-474B-A18E-BCECE0958E32}" type="pres">
      <dgm:prSet presAssocID="{08E52794-68C6-473C-979B-A00A5887F82F}" presName="vertFour" presStyleCnt="0">
        <dgm:presLayoutVars>
          <dgm:chPref val="3"/>
        </dgm:presLayoutVars>
      </dgm:prSet>
      <dgm:spPr/>
    </dgm:pt>
    <dgm:pt modelId="{ACD3E998-EACA-4713-B14B-051A6035E479}" type="pres">
      <dgm:prSet presAssocID="{08E52794-68C6-473C-979B-A00A5887F82F}" presName="txFour" presStyleLbl="node4" presStyleIdx="19" presStyleCnt="44">
        <dgm:presLayoutVars>
          <dgm:chPref val="3"/>
        </dgm:presLayoutVars>
      </dgm:prSet>
      <dgm:spPr/>
    </dgm:pt>
    <dgm:pt modelId="{19A05CAA-D263-45F0-BAAD-3C122F56C240}" type="pres">
      <dgm:prSet presAssocID="{08E52794-68C6-473C-979B-A00A5887F82F}" presName="parTransFour" presStyleCnt="0"/>
      <dgm:spPr/>
    </dgm:pt>
    <dgm:pt modelId="{F2134650-BFF7-47D7-A916-A372B17ADA80}" type="pres">
      <dgm:prSet presAssocID="{08E52794-68C6-473C-979B-A00A5887F82F}" presName="horzFour" presStyleCnt="0"/>
      <dgm:spPr/>
    </dgm:pt>
    <dgm:pt modelId="{36D4B4C8-96D4-41B2-A984-9088B2D1ECB0}" type="pres">
      <dgm:prSet presAssocID="{B2210760-8F74-4C92-A7F2-8F6D118C4950}" presName="vertFour" presStyleCnt="0">
        <dgm:presLayoutVars>
          <dgm:chPref val="3"/>
        </dgm:presLayoutVars>
      </dgm:prSet>
      <dgm:spPr/>
    </dgm:pt>
    <dgm:pt modelId="{937FDED1-0FD0-4250-8C75-7552FDB0B4C3}" type="pres">
      <dgm:prSet presAssocID="{B2210760-8F74-4C92-A7F2-8F6D118C4950}" presName="txFour" presStyleLbl="node4" presStyleIdx="20" presStyleCnt="44">
        <dgm:presLayoutVars>
          <dgm:chPref val="3"/>
        </dgm:presLayoutVars>
      </dgm:prSet>
      <dgm:spPr/>
    </dgm:pt>
    <dgm:pt modelId="{6ABADF09-8A2F-441A-90BF-69F334454091}" type="pres">
      <dgm:prSet presAssocID="{B2210760-8F74-4C92-A7F2-8F6D118C4950}" presName="horzFour" presStyleCnt="0"/>
      <dgm:spPr/>
    </dgm:pt>
    <dgm:pt modelId="{69DE4837-E0E0-4BD8-84E3-863F1DFBE9D8}" type="pres">
      <dgm:prSet presAssocID="{D5D99FF3-62D9-4027-BC23-822428117111}" presName="sibSpaceFour" presStyleCnt="0"/>
      <dgm:spPr/>
    </dgm:pt>
    <dgm:pt modelId="{63C2A78D-43D8-41EF-9FD2-E7FC15ECC7B2}" type="pres">
      <dgm:prSet presAssocID="{8054D888-A720-41A5-B3B9-F133F7A211E4}" presName="vertFour" presStyleCnt="0">
        <dgm:presLayoutVars>
          <dgm:chPref val="3"/>
        </dgm:presLayoutVars>
      </dgm:prSet>
      <dgm:spPr/>
    </dgm:pt>
    <dgm:pt modelId="{547A4D26-E475-433D-8851-8D1EED470CAB}" type="pres">
      <dgm:prSet presAssocID="{8054D888-A720-41A5-B3B9-F133F7A211E4}" presName="txFour" presStyleLbl="node4" presStyleIdx="21" presStyleCnt="44">
        <dgm:presLayoutVars>
          <dgm:chPref val="3"/>
        </dgm:presLayoutVars>
      </dgm:prSet>
      <dgm:spPr/>
    </dgm:pt>
    <dgm:pt modelId="{AD2834EC-91AE-476B-8FE6-439904B8B47E}" type="pres">
      <dgm:prSet presAssocID="{8054D888-A720-41A5-B3B9-F133F7A211E4}" presName="horzFour" presStyleCnt="0"/>
      <dgm:spPr/>
    </dgm:pt>
    <dgm:pt modelId="{5AC447D9-54EE-488A-9D8D-7CBEE3BA6548}" type="pres">
      <dgm:prSet presAssocID="{84114831-F86F-4797-98B6-BCAC68A3E180}" presName="sibSpaceFour" presStyleCnt="0"/>
      <dgm:spPr/>
    </dgm:pt>
    <dgm:pt modelId="{067D3082-EB9B-4115-929E-68CF943ED5B3}" type="pres">
      <dgm:prSet presAssocID="{C5396C9D-D654-4DEC-B2B5-ECED6997E883}" presName="vertFour" presStyleCnt="0">
        <dgm:presLayoutVars>
          <dgm:chPref val="3"/>
        </dgm:presLayoutVars>
      </dgm:prSet>
      <dgm:spPr/>
    </dgm:pt>
    <dgm:pt modelId="{AE435F4E-4C4A-4B80-90D1-FA5B421E2848}" type="pres">
      <dgm:prSet presAssocID="{C5396C9D-D654-4DEC-B2B5-ECED6997E883}" presName="txFour" presStyleLbl="node4" presStyleIdx="22" presStyleCnt="44">
        <dgm:presLayoutVars>
          <dgm:chPref val="3"/>
        </dgm:presLayoutVars>
      </dgm:prSet>
      <dgm:spPr/>
    </dgm:pt>
    <dgm:pt modelId="{2A3B32F5-4AC5-4495-B95E-8802B0DCF179}" type="pres">
      <dgm:prSet presAssocID="{C5396C9D-D654-4DEC-B2B5-ECED6997E883}" presName="horzFour" presStyleCnt="0"/>
      <dgm:spPr/>
    </dgm:pt>
    <dgm:pt modelId="{3AF5E6A9-F9EE-4328-B538-C76AA33A590B}" type="pres">
      <dgm:prSet presAssocID="{4090E133-74B3-424E-923A-4687FD7A7161}" presName="sibSpaceFour" presStyleCnt="0"/>
      <dgm:spPr/>
    </dgm:pt>
    <dgm:pt modelId="{4918F25E-6385-451D-A92C-F5DC4D0C515F}" type="pres">
      <dgm:prSet presAssocID="{F8FFACC7-DFF4-4D65-8EF9-ECE056C21BF6}" presName="vertFour" presStyleCnt="0">
        <dgm:presLayoutVars>
          <dgm:chPref val="3"/>
        </dgm:presLayoutVars>
      </dgm:prSet>
      <dgm:spPr/>
    </dgm:pt>
    <dgm:pt modelId="{84E3DA7E-8E10-4A90-A706-E9388F644803}" type="pres">
      <dgm:prSet presAssocID="{F8FFACC7-DFF4-4D65-8EF9-ECE056C21BF6}" presName="txFour" presStyleLbl="node4" presStyleIdx="23" presStyleCnt="44">
        <dgm:presLayoutVars>
          <dgm:chPref val="3"/>
        </dgm:presLayoutVars>
      </dgm:prSet>
      <dgm:spPr/>
    </dgm:pt>
    <dgm:pt modelId="{A3CEB6A9-62B4-4758-AD5D-FB7EA2739721}" type="pres">
      <dgm:prSet presAssocID="{F8FFACC7-DFF4-4D65-8EF9-ECE056C21BF6}" presName="horzFour" presStyleCnt="0"/>
      <dgm:spPr/>
    </dgm:pt>
    <dgm:pt modelId="{9C361F29-45AF-4C99-B032-260790198752}" type="pres">
      <dgm:prSet presAssocID="{AA8AEE9E-8EB4-4447-991C-B2C3968BA2C5}" presName="sibSpaceThree" presStyleCnt="0"/>
      <dgm:spPr/>
    </dgm:pt>
    <dgm:pt modelId="{0FBC206F-3681-4C26-8A09-BE5AA09ACE9B}" type="pres">
      <dgm:prSet presAssocID="{A3ED8C94-DAC9-4200-B245-615B622A2C0A}" presName="vertThree" presStyleCnt="0"/>
      <dgm:spPr/>
    </dgm:pt>
    <dgm:pt modelId="{5BA5D0F9-ECF9-4C14-8915-C5E9BF935114}" type="pres">
      <dgm:prSet presAssocID="{A3ED8C94-DAC9-4200-B245-615B622A2C0A}" presName="txThree" presStyleLbl="node3" presStyleIdx="5" presStyleCnt="15">
        <dgm:presLayoutVars>
          <dgm:chPref val="3"/>
        </dgm:presLayoutVars>
      </dgm:prSet>
      <dgm:spPr/>
    </dgm:pt>
    <dgm:pt modelId="{9CB98D5E-00EA-467C-BB62-11636053BD53}" type="pres">
      <dgm:prSet presAssocID="{A3ED8C94-DAC9-4200-B245-615B622A2C0A}" presName="parTransThree" presStyleCnt="0"/>
      <dgm:spPr/>
    </dgm:pt>
    <dgm:pt modelId="{1BCE6F8E-8A64-44C2-B619-01FD5BCFA274}" type="pres">
      <dgm:prSet presAssocID="{A3ED8C94-DAC9-4200-B245-615B622A2C0A}" presName="horzThree" presStyleCnt="0"/>
      <dgm:spPr/>
    </dgm:pt>
    <dgm:pt modelId="{18D11868-F19A-40A6-AFC4-8F159EEF7833}" type="pres">
      <dgm:prSet presAssocID="{AC3FBF2D-0A91-448F-90D4-D61FF105B8CC}" presName="vertFour" presStyleCnt="0">
        <dgm:presLayoutVars>
          <dgm:chPref val="3"/>
        </dgm:presLayoutVars>
      </dgm:prSet>
      <dgm:spPr/>
    </dgm:pt>
    <dgm:pt modelId="{680AA3C4-DEE3-427D-8797-B350D06D6928}" type="pres">
      <dgm:prSet presAssocID="{AC3FBF2D-0A91-448F-90D4-D61FF105B8CC}" presName="txFour" presStyleLbl="node4" presStyleIdx="24" presStyleCnt="44">
        <dgm:presLayoutVars>
          <dgm:chPref val="3"/>
        </dgm:presLayoutVars>
      </dgm:prSet>
      <dgm:spPr/>
    </dgm:pt>
    <dgm:pt modelId="{D8F55AAA-C307-4EDC-A4E2-35F50584EDBD}" type="pres">
      <dgm:prSet presAssocID="{AC3FBF2D-0A91-448F-90D4-D61FF105B8CC}" presName="horzFour" presStyleCnt="0"/>
      <dgm:spPr/>
    </dgm:pt>
    <dgm:pt modelId="{058B8269-D135-4B84-A19F-522CD2B83B6D}" type="pres">
      <dgm:prSet presAssocID="{6F48D294-D2F6-49F1-8530-993DC72D1FA4}" presName="sibSpaceFour" presStyleCnt="0"/>
      <dgm:spPr/>
    </dgm:pt>
    <dgm:pt modelId="{B7A91AD7-53A4-4CD6-803F-14F72E04A1E4}" type="pres">
      <dgm:prSet presAssocID="{600C0490-B64D-492F-AC31-A8B7857A445A}" presName="vertFour" presStyleCnt="0">
        <dgm:presLayoutVars>
          <dgm:chPref val="3"/>
        </dgm:presLayoutVars>
      </dgm:prSet>
      <dgm:spPr/>
    </dgm:pt>
    <dgm:pt modelId="{8D8ACB61-EC80-42B9-9D7D-C0A838EB3EA3}" type="pres">
      <dgm:prSet presAssocID="{600C0490-B64D-492F-AC31-A8B7857A445A}" presName="txFour" presStyleLbl="node4" presStyleIdx="25" presStyleCnt="44">
        <dgm:presLayoutVars>
          <dgm:chPref val="3"/>
        </dgm:presLayoutVars>
      </dgm:prSet>
      <dgm:spPr/>
    </dgm:pt>
    <dgm:pt modelId="{943334E4-E87C-494B-A5F4-32045AF6F965}" type="pres">
      <dgm:prSet presAssocID="{600C0490-B64D-492F-AC31-A8B7857A445A}" presName="horzFour" presStyleCnt="0"/>
      <dgm:spPr/>
    </dgm:pt>
    <dgm:pt modelId="{CC443BF9-983C-4E6C-8708-A2C1A6E54176}" type="pres">
      <dgm:prSet presAssocID="{E7E8386A-BAD2-4B0F-91D7-FCBDA40869FF}" presName="sibSpaceFour" presStyleCnt="0"/>
      <dgm:spPr/>
    </dgm:pt>
    <dgm:pt modelId="{68968D2B-B27B-4DB4-911C-8DADFF6AD896}" type="pres">
      <dgm:prSet presAssocID="{2DEA17E1-5DBE-41F6-80C7-5EFD08149AF2}" presName="vertFour" presStyleCnt="0">
        <dgm:presLayoutVars>
          <dgm:chPref val="3"/>
        </dgm:presLayoutVars>
      </dgm:prSet>
      <dgm:spPr/>
    </dgm:pt>
    <dgm:pt modelId="{B1D0716B-DF59-48A4-889A-30485BDE8F08}" type="pres">
      <dgm:prSet presAssocID="{2DEA17E1-5DBE-41F6-80C7-5EFD08149AF2}" presName="txFour" presStyleLbl="node4" presStyleIdx="26" presStyleCnt="44">
        <dgm:presLayoutVars>
          <dgm:chPref val="3"/>
        </dgm:presLayoutVars>
      </dgm:prSet>
      <dgm:spPr/>
    </dgm:pt>
    <dgm:pt modelId="{4E4FD020-990F-418F-A732-22589C749F2C}" type="pres">
      <dgm:prSet presAssocID="{2DEA17E1-5DBE-41F6-80C7-5EFD08149AF2}" presName="horzFour" presStyleCnt="0"/>
      <dgm:spPr/>
    </dgm:pt>
    <dgm:pt modelId="{93619B32-CA53-4BB1-A479-7E62B329C036}" type="pres">
      <dgm:prSet presAssocID="{CC070DEB-92D0-4C86-8A33-F095747E44D4}" presName="sibSpaceTwo" presStyleCnt="0"/>
      <dgm:spPr/>
    </dgm:pt>
    <dgm:pt modelId="{603F4CF3-C61E-486B-A3BA-58D2896958B3}" type="pres">
      <dgm:prSet presAssocID="{C806EE3E-0CCB-4BD9-80FA-CA21C121A3E8}" presName="vertTwo" presStyleCnt="0"/>
      <dgm:spPr/>
    </dgm:pt>
    <dgm:pt modelId="{D847414A-74F8-4FE9-85C2-AAF0924F67B6}" type="pres">
      <dgm:prSet presAssocID="{C806EE3E-0CCB-4BD9-80FA-CA21C121A3E8}" presName="txTwo" presStyleLbl="node2" presStyleIdx="2" presStyleCnt="5">
        <dgm:presLayoutVars>
          <dgm:chPref val="3"/>
        </dgm:presLayoutVars>
      </dgm:prSet>
      <dgm:spPr/>
    </dgm:pt>
    <dgm:pt modelId="{447A41E9-F298-4F44-B668-7AA0560B36B7}" type="pres">
      <dgm:prSet presAssocID="{C806EE3E-0CCB-4BD9-80FA-CA21C121A3E8}" presName="parTransTwo" presStyleCnt="0"/>
      <dgm:spPr/>
    </dgm:pt>
    <dgm:pt modelId="{ADA40D4D-85DD-4663-A316-A0AE47BE7CC7}" type="pres">
      <dgm:prSet presAssocID="{C806EE3E-0CCB-4BD9-80FA-CA21C121A3E8}" presName="horzTwo" presStyleCnt="0"/>
      <dgm:spPr/>
    </dgm:pt>
    <dgm:pt modelId="{54A88895-7BE4-4DDF-BEEA-7BA066A1FF6A}" type="pres">
      <dgm:prSet presAssocID="{03F4C10F-138C-4534-A7B0-3DBE42DBE56B}" presName="vertThree" presStyleCnt="0"/>
      <dgm:spPr/>
    </dgm:pt>
    <dgm:pt modelId="{EF67A188-7273-447B-A101-BCFF6AB770C2}" type="pres">
      <dgm:prSet presAssocID="{03F4C10F-138C-4534-A7B0-3DBE42DBE56B}" presName="txThree" presStyleLbl="node3" presStyleIdx="6" presStyleCnt="15">
        <dgm:presLayoutVars>
          <dgm:chPref val="3"/>
        </dgm:presLayoutVars>
      </dgm:prSet>
      <dgm:spPr/>
    </dgm:pt>
    <dgm:pt modelId="{47FACCC6-2049-45DA-BD7C-803ACF966904}" type="pres">
      <dgm:prSet presAssocID="{03F4C10F-138C-4534-A7B0-3DBE42DBE56B}" presName="parTransThree" presStyleCnt="0"/>
      <dgm:spPr/>
    </dgm:pt>
    <dgm:pt modelId="{65282DD7-97BC-4CB9-A01A-D44DD709F15F}" type="pres">
      <dgm:prSet presAssocID="{03F4C10F-138C-4534-A7B0-3DBE42DBE56B}" presName="horzThree" presStyleCnt="0"/>
      <dgm:spPr/>
    </dgm:pt>
    <dgm:pt modelId="{D1345991-3CC4-41F0-90E7-132CED291264}" type="pres">
      <dgm:prSet presAssocID="{8337E84F-B2FF-4FD5-B955-663DCC07435E}" presName="vertFour" presStyleCnt="0">
        <dgm:presLayoutVars>
          <dgm:chPref val="3"/>
        </dgm:presLayoutVars>
      </dgm:prSet>
      <dgm:spPr/>
    </dgm:pt>
    <dgm:pt modelId="{7B32B0C0-4EBE-4A1E-8878-370DF4818B4A}" type="pres">
      <dgm:prSet presAssocID="{8337E84F-B2FF-4FD5-B955-663DCC07435E}" presName="txFour" presStyleLbl="node4" presStyleIdx="27" presStyleCnt="44">
        <dgm:presLayoutVars>
          <dgm:chPref val="3"/>
        </dgm:presLayoutVars>
      </dgm:prSet>
      <dgm:spPr/>
    </dgm:pt>
    <dgm:pt modelId="{C1FBCA39-8800-4F26-B7F1-7E3577BA2FE0}" type="pres">
      <dgm:prSet presAssocID="{8337E84F-B2FF-4FD5-B955-663DCC07435E}" presName="horzFour" presStyleCnt="0"/>
      <dgm:spPr/>
    </dgm:pt>
    <dgm:pt modelId="{D2393716-EDF9-404D-B0A0-CAF5A85B1422}" type="pres">
      <dgm:prSet presAssocID="{4044B59C-CDB7-421F-9C32-FA0D598B36AB}" presName="sibSpaceThree" presStyleCnt="0"/>
      <dgm:spPr/>
    </dgm:pt>
    <dgm:pt modelId="{7B778A27-C1F4-4EA4-B81B-3F681595B644}" type="pres">
      <dgm:prSet presAssocID="{369F12AE-C3A1-4233-8B23-EE7C45C01F11}" presName="vertThree" presStyleCnt="0"/>
      <dgm:spPr/>
    </dgm:pt>
    <dgm:pt modelId="{8879E3B3-140D-4C36-81AB-5CB8A922FD1B}" type="pres">
      <dgm:prSet presAssocID="{369F12AE-C3A1-4233-8B23-EE7C45C01F11}" presName="txThree" presStyleLbl="node3" presStyleIdx="7" presStyleCnt="15">
        <dgm:presLayoutVars>
          <dgm:chPref val="3"/>
        </dgm:presLayoutVars>
      </dgm:prSet>
      <dgm:spPr/>
    </dgm:pt>
    <dgm:pt modelId="{3AB3503C-7486-4AA0-B620-96AB8735B657}" type="pres">
      <dgm:prSet presAssocID="{369F12AE-C3A1-4233-8B23-EE7C45C01F11}" presName="parTransThree" presStyleCnt="0"/>
      <dgm:spPr/>
    </dgm:pt>
    <dgm:pt modelId="{AFA3D146-0651-4332-BA82-8BD8535B6E85}" type="pres">
      <dgm:prSet presAssocID="{369F12AE-C3A1-4233-8B23-EE7C45C01F11}" presName="horzThree" presStyleCnt="0"/>
      <dgm:spPr/>
    </dgm:pt>
    <dgm:pt modelId="{39F975BD-AF19-4B1F-8592-2155E6FCB8ED}" type="pres">
      <dgm:prSet presAssocID="{B2EC2ABE-F64A-466D-B364-E58B9927F5A5}" presName="vertFour" presStyleCnt="0">
        <dgm:presLayoutVars>
          <dgm:chPref val="3"/>
        </dgm:presLayoutVars>
      </dgm:prSet>
      <dgm:spPr/>
    </dgm:pt>
    <dgm:pt modelId="{94119C76-9BD0-4FFB-9E89-634A8CC2DA68}" type="pres">
      <dgm:prSet presAssocID="{B2EC2ABE-F64A-466D-B364-E58B9927F5A5}" presName="txFour" presStyleLbl="node4" presStyleIdx="28" presStyleCnt="44">
        <dgm:presLayoutVars>
          <dgm:chPref val="3"/>
        </dgm:presLayoutVars>
      </dgm:prSet>
      <dgm:spPr/>
    </dgm:pt>
    <dgm:pt modelId="{B109515F-082E-4EFF-A45B-7AC42B1970B9}" type="pres">
      <dgm:prSet presAssocID="{B2EC2ABE-F64A-466D-B364-E58B9927F5A5}" presName="horzFour" presStyleCnt="0"/>
      <dgm:spPr/>
    </dgm:pt>
    <dgm:pt modelId="{2179E710-0243-41B0-94FF-57F1EC237F2B}" type="pres">
      <dgm:prSet presAssocID="{09C4D297-8E2D-4DEE-8643-FCF646427EC6}" presName="sibSpaceFour" presStyleCnt="0"/>
      <dgm:spPr/>
    </dgm:pt>
    <dgm:pt modelId="{51BB652F-B981-431A-A0E4-D5BC14032C89}" type="pres">
      <dgm:prSet presAssocID="{922A98A3-7C8C-4543-8E8C-972AE51892E7}" presName="vertFour" presStyleCnt="0">
        <dgm:presLayoutVars>
          <dgm:chPref val="3"/>
        </dgm:presLayoutVars>
      </dgm:prSet>
      <dgm:spPr/>
    </dgm:pt>
    <dgm:pt modelId="{6BB0F9D6-5C11-475D-8E43-B08163774A72}" type="pres">
      <dgm:prSet presAssocID="{922A98A3-7C8C-4543-8E8C-972AE51892E7}" presName="txFour" presStyleLbl="node4" presStyleIdx="29" presStyleCnt="44">
        <dgm:presLayoutVars>
          <dgm:chPref val="3"/>
        </dgm:presLayoutVars>
      </dgm:prSet>
      <dgm:spPr/>
    </dgm:pt>
    <dgm:pt modelId="{A5E69850-5AF4-401F-B1D3-2E2FE66F409E}" type="pres">
      <dgm:prSet presAssocID="{922A98A3-7C8C-4543-8E8C-972AE51892E7}" presName="parTransFour" presStyleCnt="0"/>
      <dgm:spPr/>
    </dgm:pt>
    <dgm:pt modelId="{79C4D805-AFD3-45B6-B52A-D2CFEDBE42D1}" type="pres">
      <dgm:prSet presAssocID="{922A98A3-7C8C-4543-8E8C-972AE51892E7}" presName="horzFour" presStyleCnt="0"/>
      <dgm:spPr/>
    </dgm:pt>
    <dgm:pt modelId="{387E342B-3A39-48C3-8F7A-983E32D89A5E}" type="pres">
      <dgm:prSet presAssocID="{2EEEDCA3-17B9-46F1-9E89-118D58726E8C}" presName="vertFour" presStyleCnt="0">
        <dgm:presLayoutVars>
          <dgm:chPref val="3"/>
        </dgm:presLayoutVars>
      </dgm:prSet>
      <dgm:spPr/>
    </dgm:pt>
    <dgm:pt modelId="{692FD141-9A4B-420D-B4DA-7174E3F75205}" type="pres">
      <dgm:prSet presAssocID="{2EEEDCA3-17B9-46F1-9E89-118D58726E8C}" presName="txFour" presStyleLbl="node4" presStyleIdx="30" presStyleCnt="44">
        <dgm:presLayoutVars>
          <dgm:chPref val="3"/>
        </dgm:presLayoutVars>
      </dgm:prSet>
      <dgm:spPr/>
    </dgm:pt>
    <dgm:pt modelId="{E8B5B137-149A-44F2-AD51-0A93E95D813B}" type="pres">
      <dgm:prSet presAssocID="{2EEEDCA3-17B9-46F1-9E89-118D58726E8C}" presName="horzFour" presStyleCnt="0"/>
      <dgm:spPr/>
    </dgm:pt>
    <dgm:pt modelId="{DBA32DC2-26C8-4957-A89A-96917294C4E2}" type="pres">
      <dgm:prSet presAssocID="{797CE780-3056-4745-8C35-4ED47901A353}" presName="sibSpaceThree" presStyleCnt="0"/>
      <dgm:spPr/>
    </dgm:pt>
    <dgm:pt modelId="{A1C73A76-F1C3-4AB4-BE1A-6C9511363246}" type="pres">
      <dgm:prSet presAssocID="{56ED4E4F-4D87-4384-8BF2-1B7CFC5BBB21}" presName="vertThree" presStyleCnt="0"/>
      <dgm:spPr/>
    </dgm:pt>
    <dgm:pt modelId="{1E1CF71D-9471-4BEE-AE93-03BC999AB141}" type="pres">
      <dgm:prSet presAssocID="{56ED4E4F-4D87-4384-8BF2-1B7CFC5BBB21}" presName="txThree" presStyleLbl="node3" presStyleIdx="8" presStyleCnt="15">
        <dgm:presLayoutVars>
          <dgm:chPref val="3"/>
        </dgm:presLayoutVars>
      </dgm:prSet>
      <dgm:spPr/>
    </dgm:pt>
    <dgm:pt modelId="{27ECBDB8-2D8B-4301-BB52-02862BB66C1E}" type="pres">
      <dgm:prSet presAssocID="{56ED4E4F-4D87-4384-8BF2-1B7CFC5BBB21}" presName="parTransThree" presStyleCnt="0"/>
      <dgm:spPr/>
    </dgm:pt>
    <dgm:pt modelId="{1640A5EC-A3C5-4D20-9110-2E2984423261}" type="pres">
      <dgm:prSet presAssocID="{56ED4E4F-4D87-4384-8BF2-1B7CFC5BBB21}" presName="horzThree" presStyleCnt="0"/>
      <dgm:spPr/>
    </dgm:pt>
    <dgm:pt modelId="{35C57E60-EDB0-4657-8E55-CE9A6DA8E7FE}" type="pres">
      <dgm:prSet presAssocID="{0CDA823B-7D5F-437A-81ED-5EBE7D044782}" presName="vertFour" presStyleCnt="0">
        <dgm:presLayoutVars>
          <dgm:chPref val="3"/>
        </dgm:presLayoutVars>
      </dgm:prSet>
      <dgm:spPr/>
    </dgm:pt>
    <dgm:pt modelId="{F8161011-BE3E-4690-8110-8D6F195A3F20}" type="pres">
      <dgm:prSet presAssocID="{0CDA823B-7D5F-437A-81ED-5EBE7D044782}" presName="txFour" presStyleLbl="node4" presStyleIdx="31" presStyleCnt="44">
        <dgm:presLayoutVars>
          <dgm:chPref val="3"/>
        </dgm:presLayoutVars>
      </dgm:prSet>
      <dgm:spPr/>
    </dgm:pt>
    <dgm:pt modelId="{CE55F002-4CD9-44F4-A5B5-C954284F9D3A}" type="pres">
      <dgm:prSet presAssocID="{0CDA823B-7D5F-437A-81ED-5EBE7D044782}" presName="parTransFour" presStyleCnt="0"/>
      <dgm:spPr/>
    </dgm:pt>
    <dgm:pt modelId="{3DFAC4F3-C96C-4752-B054-78C4AE443214}" type="pres">
      <dgm:prSet presAssocID="{0CDA823B-7D5F-437A-81ED-5EBE7D044782}" presName="horzFour" presStyleCnt="0"/>
      <dgm:spPr/>
    </dgm:pt>
    <dgm:pt modelId="{860223EC-C6FA-49DE-8C82-DA3406A0FB28}" type="pres">
      <dgm:prSet presAssocID="{713B3F2C-17F9-4A99-B153-22408C3EEB64}" presName="vertFour" presStyleCnt="0">
        <dgm:presLayoutVars>
          <dgm:chPref val="3"/>
        </dgm:presLayoutVars>
      </dgm:prSet>
      <dgm:spPr/>
    </dgm:pt>
    <dgm:pt modelId="{40A039F6-BC65-4C81-9F38-C12EBBE046B7}" type="pres">
      <dgm:prSet presAssocID="{713B3F2C-17F9-4A99-B153-22408C3EEB64}" presName="txFour" presStyleLbl="node4" presStyleIdx="32" presStyleCnt="44">
        <dgm:presLayoutVars>
          <dgm:chPref val="3"/>
        </dgm:presLayoutVars>
      </dgm:prSet>
      <dgm:spPr/>
    </dgm:pt>
    <dgm:pt modelId="{8215BC25-B338-4832-B1D1-5136D00E58BE}" type="pres">
      <dgm:prSet presAssocID="{713B3F2C-17F9-4A99-B153-22408C3EEB64}" presName="horzFour" presStyleCnt="0"/>
      <dgm:spPr/>
    </dgm:pt>
    <dgm:pt modelId="{B5B668A8-C3D6-4C20-BB12-10856A9FE958}" type="pres">
      <dgm:prSet presAssocID="{32142266-43BF-473C-BFBA-4558904091A2}" presName="sibSpaceFour" presStyleCnt="0"/>
      <dgm:spPr/>
    </dgm:pt>
    <dgm:pt modelId="{DD61BC73-EEE3-4F70-893F-00850F04D1D6}" type="pres">
      <dgm:prSet presAssocID="{7830AE13-CCE4-4095-9883-438B246E4126}" presName="vertFour" presStyleCnt="0">
        <dgm:presLayoutVars>
          <dgm:chPref val="3"/>
        </dgm:presLayoutVars>
      </dgm:prSet>
      <dgm:spPr/>
    </dgm:pt>
    <dgm:pt modelId="{5BC41096-992F-49C7-A2D8-0BD8DFFF6B56}" type="pres">
      <dgm:prSet presAssocID="{7830AE13-CCE4-4095-9883-438B246E4126}" presName="txFour" presStyleLbl="node4" presStyleIdx="33" presStyleCnt="44">
        <dgm:presLayoutVars>
          <dgm:chPref val="3"/>
        </dgm:presLayoutVars>
      </dgm:prSet>
      <dgm:spPr/>
    </dgm:pt>
    <dgm:pt modelId="{7E4A93D7-EB7E-4322-9712-81FCEAE89DE2}" type="pres">
      <dgm:prSet presAssocID="{7830AE13-CCE4-4095-9883-438B246E4126}" presName="parTransFour" presStyleCnt="0"/>
      <dgm:spPr/>
    </dgm:pt>
    <dgm:pt modelId="{CDF32CA8-0B80-4615-8BA0-31CEE487C37D}" type="pres">
      <dgm:prSet presAssocID="{7830AE13-CCE4-4095-9883-438B246E4126}" presName="horzFour" presStyleCnt="0"/>
      <dgm:spPr/>
    </dgm:pt>
    <dgm:pt modelId="{7649D034-3A14-45BA-9AE1-FA8B613F7144}" type="pres">
      <dgm:prSet presAssocID="{D3C49AE9-0013-4ED7-B4E2-A0245B2127DA}" presName="vertFour" presStyleCnt="0">
        <dgm:presLayoutVars>
          <dgm:chPref val="3"/>
        </dgm:presLayoutVars>
      </dgm:prSet>
      <dgm:spPr/>
    </dgm:pt>
    <dgm:pt modelId="{C627D494-37C9-4FEE-9A3B-A88C2173763B}" type="pres">
      <dgm:prSet presAssocID="{D3C49AE9-0013-4ED7-B4E2-A0245B2127DA}" presName="txFour" presStyleLbl="node4" presStyleIdx="34" presStyleCnt="44">
        <dgm:presLayoutVars>
          <dgm:chPref val="3"/>
        </dgm:presLayoutVars>
      </dgm:prSet>
      <dgm:spPr/>
    </dgm:pt>
    <dgm:pt modelId="{528DF5AD-899E-41EA-916A-6CDE8A235A41}" type="pres">
      <dgm:prSet presAssocID="{D3C49AE9-0013-4ED7-B4E2-A0245B2127DA}" presName="horzFour" presStyleCnt="0"/>
      <dgm:spPr/>
    </dgm:pt>
    <dgm:pt modelId="{EC024101-CCBF-451B-A89A-8DBE2941EC7A}" type="pres">
      <dgm:prSet presAssocID="{917EFE6D-90AB-4B98-8DD1-6B002A535B7A}" presName="sibSpaceTwo" presStyleCnt="0"/>
      <dgm:spPr/>
    </dgm:pt>
    <dgm:pt modelId="{8B31F36E-832F-4A69-8CFC-3C5241C539F4}" type="pres">
      <dgm:prSet presAssocID="{F0BF4466-6B56-4F1C-A4FF-427F1A159EB3}" presName="vertTwo" presStyleCnt="0"/>
      <dgm:spPr/>
    </dgm:pt>
    <dgm:pt modelId="{E08C1A4A-0AA1-4500-89B5-264656BA73B6}" type="pres">
      <dgm:prSet presAssocID="{F0BF4466-6B56-4F1C-A4FF-427F1A159EB3}" presName="txTwo" presStyleLbl="node2" presStyleIdx="3" presStyleCnt="5">
        <dgm:presLayoutVars>
          <dgm:chPref val="3"/>
        </dgm:presLayoutVars>
      </dgm:prSet>
      <dgm:spPr/>
    </dgm:pt>
    <dgm:pt modelId="{1FC4954D-C689-4383-A739-FD084BCC4155}" type="pres">
      <dgm:prSet presAssocID="{F0BF4466-6B56-4F1C-A4FF-427F1A159EB3}" presName="parTransTwo" presStyleCnt="0"/>
      <dgm:spPr/>
    </dgm:pt>
    <dgm:pt modelId="{C29EC049-B762-42B4-AD24-557D54B76A33}" type="pres">
      <dgm:prSet presAssocID="{F0BF4466-6B56-4F1C-A4FF-427F1A159EB3}" presName="horzTwo" presStyleCnt="0"/>
      <dgm:spPr/>
    </dgm:pt>
    <dgm:pt modelId="{BD3B3B23-5800-4489-99AE-7C684E44288C}" type="pres">
      <dgm:prSet presAssocID="{7CB37805-F7F0-4B0D-9DC2-0B2B5CDB19B4}" presName="vertThree" presStyleCnt="0"/>
      <dgm:spPr/>
    </dgm:pt>
    <dgm:pt modelId="{6EE6B990-8E6C-4D74-A9F7-29B727D71C2C}" type="pres">
      <dgm:prSet presAssocID="{7CB37805-F7F0-4B0D-9DC2-0B2B5CDB19B4}" presName="txThree" presStyleLbl="node3" presStyleIdx="9" presStyleCnt="15">
        <dgm:presLayoutVars>
          <dgm:chPref val="3"/>
        </dgm:presLayoutVars>
      </dgm:prSet>
      <dgm:spPr/>
    </dgm:pt>
    <dgm:pt modelId="{DB01BE40-A508-4A9D-8054-E4BC010B86AF}" type="pres">
      <dgm:prSet presAssocID="{7CB37805-F7F0-4B0D-9DC2-0B2B5CDB19B4}" presName="parTransThree" presStyleCnt="0"/>
      <dgm:spPr/>
    </dgm:pt>
    <dgm:pt modelId="{7392A475-0B1A-471A-A34B-2C6274738A44}" type="pres">
      <dgm:prSet presAssocID="{7CB37805-F7F0-4B0D-9DC2-0B2B5CDB19B4}" presName="horzThree" presStyleCnt="0"/>
      <dgm:spPr/>
    </dgm:pt>
    <dgm:pt modelId="{158A4029-FCEE-4999-8548-B98DA3B86CFB}" type="pres">
      <dgm:prSet presAssocID="{0DC2CFEF-173C-4106-BC48-2E66D8138F97}" presName="vertFour" presStyleCnt="0">
        <dgm:presLayoutVars>
          <dgm:chPref val="3"/>
        </dgm:presLayoutVars>
      </dgm:prSet>
      <dgm:spPr/>
    </dgm:pt>
    <dgm:pt modelId="{10E7234A-525E-4DA4-9F66-F4731D8B847B}" type="pres">
      <dgm:prSet presAssocID="{0DC2CFEF-173C-4106-BC48-2E66D8138F97}" presName="txFour" presStyleLbl="node4" presStyleIdx="35" presStyleCnt="44">
        <dgm:presLayoutVars>
          <dgm:chPref val="3"/>
        </dgm:presLayoutVars>
      </dgm:prSet>
      <dgm:spPr/>
    </dgm:pt>
    <dgm:pt modelId="{6FF9D7C6-C4B2-4B95-A416-E424D36276DD}" type="pres">
      <dgm:prSet presAssocID="{0DC2CFEF-173C-4106-BC48-2E66D8138F97}" presName="horzFour" presStyleCnt="0"/>
      <dgm:spPr/>
    </dgm:pt>
    <dgm:pt modelId="{8C8B2DC6-CD0B-4290-9BA1-311384E7B070}" type="pres">
      <dgm:prSet presAssocID="{8A7BF1B8-08AD-494C-8DA6-7942D92891E8}" presName="sibSpaceFour" presStyleCnt="0"/>
      <dgm:spPr/>
    </dgm:pt>
    <dgm:pt modelId="{EE338D3E-BC99-416F-AEF1-1720A08898CA}" type="pres">
      <dgm:prSet presAssocID="{EBED86FF-F3BE-49AE-AE70-1DF6B5A56E35}" presName="vertFour" presStyleCnt="0">
        <dgm:presLayoutVars>
          <dgm:chPref val="3"/>
        </dgm:presLayoutVars>
      </dgm:prSet>
      <dgm:spPr/>
    </dgm:pt>
    <dgm:pt modelId="{12020B2D-B8F4-40F4-A9E2-4B91BBC28F3A}" type="pres">
      <dgm:prSet presAssocID="{EBED86FF-F3BE-49AE-AE70-1DF6B5A56E35}" presName="txFour" presStyleLbl="node4" presStyleIdx="36" presStyleCnt="44">
        <dgm:presLayoutVars>
          <dgm:chPref val="3"/>
        </dgm:presLayoutVars>
      </dgm:prSet>
      <dgm:spPr/>
    </dgm:pt>
    <dgm:pt modelId="{4E1DA0A4-C516-4DC2-8ECB-9BA2C513AE90}" type="pres">
      <dgm:prSet presAssocID="{EBED86FF-F3BE-49AE-AE70-1DF6B5A56E35}" presName="parTransFour" presStyleCnt="0"/>
      <dgm:spPr/>
    </dgm:pt>
    <dgm:pt modelId="{D1EE76ED-6BA5-4563-BA62-F2B470E7BA7F}" type="pres">
      <dgm:prSet presAssocID="{EBED86FF-F3BE-49AE-AE70-1DF6B5A56E35}" presName="horzFour" presStyleCnt="0"/>
      <dgm:spPr/>
    </dgm:pt>
    <dgm:pt modelId="{43637506-EEF3-4184-BE90-4F3A35388228}" type="pres">
      <dgm:prSet presAssocID="{4C8F7494-967E-4D0F-878C-47CC08A5A078}" presName="vertFour" presStyleCnt="0">
        <dgm:presLayoutVars>
          <dgm:chPref val="3"/>
        </dgm:presLayoutVars>
      </dgm:prSet>
      <dgm:spPr/>
    </dgm:pt>
    <dgm:pt modelId="{CDB89D3B-95F7-4BCB-80FA-A165A35F37CF}" type="pres">
      <dgm:prSet presAssocID="{4C8F7494-967E-4D0F-878C-47CC08A5A078}" presName="txFour" presStyleLbl="node4" presStyleIdx="37" presStyleCnt="44">
        <dgm:presLayoutVars>
          <dgm:chPref val="3"/>
        </dgm:presLayoutVars>
      </dgm:prSet>
      <dgm:spPr/>
    </dgm:pt>
    <dgm:pt modelId="{A00F4FEF-D686-4F57-8BDC-897665305891}" type="pres">
      <dgm:prSet presAssocID="{4C8F7494-967E-4D0F-878C-47CC08A5A078}" presName="horzFour" presStyleCnt="0"/>
      <dgm:spPr/>
    </dgm:pt>
    <dgm:pt modelId="{848826E4-6A82-4A44-9E78-324A31771FB8}" type="pres">
      <dgm:prSet presAssocID="{DADDD61A-5E0C-4AAE-A6CE-48C2EB6AC7D4}" presName="sibSpaceFour" presStyleCnt="0"/>
      <dgm:spPr/>
    </dgm:pt>
    <dgm:pt modelId="{92D7EE01-557F-49DA-90C3-A6B878D84BFB}" type="pres">
      <dgm:prSet presAssocID="{8E6E2415-6FAF-426D-B304-7C9A6EB47DDB}" presName="vertFour" presStyleCnt="0">
        <dgm:presLayoutVars>
          <dgm:chPref val="3"/>
        </dgm:presLayoutVars>
      </dgm:prSet>
      <dgm:spPr/>
    </dgm:pt>
    <dgm:pt modelId="{F8BAAB2A-341D-427A-8714-472BBEDEF3EC}" type="pres">
      <dgm:prSet presAssocID="{8E6E2415-6FAF-426D-B304-7C9A6EB47DDB}" presName="txFour" presStyleLbl="node4" presStyleIdx="38" presStyleCnt="44">
        <dgm:presLayoutVars>
          <dgm:chPref val="3"/>
        </dgm:presLayoutVars>
      </dgm:prSet>
      <dgm:spPr/>
    </dgm:pt>
    <dgm:pt modelId="{84A13A01-6892-431C-9674-FBC78DC0C32B}" type="pres">
      <dgm:prSet presAssocID="{8E6E2415-6FAF-426D-B304-7C9A6EB47DDB}" presName="horzFour" presStyleCnt="0"/>
      <dgm:spPr/>
    </dgm:pt>
    <dgm:pt modelId="{290450F6-1981-4729-8A24-59794453F21C}" type="pres">
      <dgm:prSet presAssocID="{A9ABFBD8-A153-4E97-B81C-22A8BF73934E}" presName="sibSpaceFour" presStyleCnt="0"/>
      <dgm:spPr/>
    </dgm:pt>
    <dgm:pt modelId="{74ACEE12-D46E-4F85-B13D-3573AD010D51}" type="pres">
      <dgm:prSet presAssocID="{CC55BB1D-0C00-4298-B0FD-AE9D3264FCA2}" presName="vertFour" presStyleCnt="0">
        <dgm:presLayoutVars>
          <dgm:chPref val="3"/>
        </dgm:presLayoutVars>
      </dgm:prSet>
      <dgm:spPr/>
    </dgm:pt>
    <dgm:pt modelId="{1D6A3611-D99E-4F2A-9754-6A55569D6AE6}" type="pres">
      <dgm:prSet presAssocID="{CC55BB1D-0C00-4298-B0FD-AE9D3264FCA2}" presName="txFour" presStyleLbl="node4" presStyleIdx="39" presStyleCnt="44">
        <dgm:presLayoutVars>
          <dgm:chPref val="3"/>
        </dgm:presLayoutVars>
      </dgm:prSet>
      <dgm:spPr/>
    </dgm:pt>
    <dgm:pt modelId="{BDD98AC6-2EC1-4DFE-B5EB-A9C3A0F589FC}" type="pres">
      <dgm:prSet presAssocID="{CC55BB1D-0C00-4298-B0FD-AE9D3264FCA2}" presName="horzFour" presStyleCnt="0"/>
      <dgm:spPr/>
    </dgm:pt>
    <dgm:pt modelId="{34ECB7D0-ADCF-4483-A65F-6F0CCA7AEA8C}" type="pres">
      <dgm:prSet presAssocID="{2EB27EBC-FBE7-4AC4-9739-C58C1E667B88}" presName="sibSpaceFour" presStyleCnt="0"/>
      <dgm:spPr/>
    </dgm:pt>
    <dgm:pt modelId="{30112F97-90E3-45EA-9003-315BE870425F}" type="pres">
      <dgm:prSet presAssocID="{3E77C351-95E4-4B72-B0F5-2AFD529D4982}" presName="vertFour" presStyleCnt="0">
        <dgm:presLayoutVars>
          <dgm:chPref val="3"/>
        </dgm:presLayoutVars>
      </dgm:prSet>
      <dgm:spPr/>
    </dgm:pt>
    <dgm:pt modelId="{A5CF4B56-1D4F-491B-AE42-B6647B28CF4D}" type="pres">
      <dgm:prSet presAssocID="{3E77C351-95E4-4B72-B0F5-2AFD529D4982}" presName="txFour" presStyleLbl="node4" presStyleIdx="40" presStyleCnt="44">
        <dgm:presLayoutVars>
          <dgm:chPref val="3"/>
        </dgm:presLayoutVars>
      </dgm:prSet>
      <dgm:spPr/>
    </dgm:pt>
    <dgm:pt modelId="{0A8EC277-B533-4834-89A9-227795FA2514}" type="pres">
      <dgm:prSet presAssocID="{3E77C351-95E4-4B72-B0F5-2AFD529D4982}" presName="horzFour" presStyleCnt="0"/>
      <dgm:spPr/>
    </dgm:pt>
    <dgm:pt modelId="{507630E5-C264-4E50-9D01-1547ACED1366}" type="pres">
      <dgm:prSet presAssocID="{E2C1F8E0-D595-4FE8-83D2-F5DDCED13A95}" presName="sibSpaceFour" presStyleCnt="0"/>
      <dgm:spPr/>
    </dgm:pt>
    <dgm:pt modelId="{3ED68A41-F1D4-4516-8AB3-E20AFD92F903}" type="pres">
      <dgm:prSet presAssocID="{471BBC80-C017-488D-AF0B-842E8A5E4DD9}" presName="vertFour" presStyleCnt="0">
        <dgm:presLayoutVars>
          <dgm:chPref val="3"/>
        </dgm:presLayoutVars>
      </dgm:prSet>
      <dgm:spPr/>
    </dgm:pt>
    <dgm:pt modelId="{8D8E6EB2-03F2-4872-95AE-D53690AFE701}" type="pres">
      <dgm:prSet presAssocID="{471BBC80-C017-488D-AF0B-842E8A5E4DD9}" presName="txFour" presStyleLbl="node4" presStyleIdx="41" presStyleCnt="44">
        <dgm:presLayoutVars>
          <dgm:chPref val="3"/>
        </dgm:presLayoutVars>
      </dgm:prSet>
      <dgm:spPr/>
    </dgm:pt>
    <dgm:pt modelId="{4DA43CBE-87B8-458B-8D5C-AD36054A4F57}" type="pres">
      <dgm:prSet presAssocID="{471BBC80-C017-488D-AF0B-842E8A5E4DD9}" presName="horzFour" presStyleCnt="0"/>
      <dgm:spPr/>
    </dgm:pt>
    <dgm:pt modelId="{94262FCD-EF59-436B-96E0-CB01D905B2B9}" type="pres">
      <dgm:prSet presAssocID="{4BCD3366-35D8-4C8E-8574-FC655A7BF003}" presName="sibSpaceThree" presStyleCnt="0"/>
      <dgm:spPr/>
    </dgm:pt>
    <dgm:pt modelId="{61777E3E-08BA-4884-A001-426B442ECB09}" type="pres">
      <dgm:prSet presAssocID="{2EA3F367-D27E-4716-A7BC-1EBA5B26904E}" presName="vertThree" presStyleCnt="0"/>
      <dgm:spPr/>
    </dgm:pt>
    <dgm:pt modelId="{E9CDC561-1634-492C-A027-9A8B72DBC948}" type="pres">
      <dgm:prSet presAssocID="{2EA3F367-D27E-4716-A7BC-1EBA5B26904E}" presName="txThree" presStyleLbl="node3" presStyleIdx="10" presStyleCnt="15">
        <dgm:presLayoutVars>
          <dgm:chPref val="3"/>
        </dgm:presLayoutVars>
      </dgm:prSet>
      <dgm:spPr/>
    </dgm:pt>
    <dgm:pt modelId="{2EF57426-6E4C-4C82-96AA-13ED6CA511CD}" type="pres">
      <dgm:prSet presAssocID="{2EA3F367-D27E-4716-A7BC-1EBA5B26904E}" presName="horzThree" presStyleCnt="0"/>
      <dgm:spPr/>
    </dgm:pt>
    <dgm:pt modelId="{405B8915-AA20-46C9-A3F8-CE072CA3F9DB}" type="pres">
      <dgm:prSet presAssocID="{9B839CB1-B8A8-4344-98D2-BAED98B7406B}" presName="sibSpaceThree" presStyleCnt="0"/>
      <dgm:spPr/>
    </dgm:pt>
    <dgm:pt modelId="{939838A5-14CC-4B16-A27A-9E451C7E16CC}" type="pres">
      <dgm:prSet presAssocID="{10AF6602-4EB8-4963-B494-526E169E5079}" presName="vertThree" presStyleCnt="0"/>
      <dgm:spPr/>
    </dgm:pt>
    <dgm:pt modelId="{807E77CE-2E6F-4EB5-861C-F0E5B1EA761F}" type="pres">
      <dgm:prSet presAssocID="{10AF6602-4EB8-4963-B494-526E169E5079}" presName="txThree" presStyleLbl="node3" presStyleIdx="11" presStyleCnt="15">
        <dgm:presLayoutVars>
          <dgm:chPref val="3"/>
        </dgm:presLayoutVars>
      </dgm:prSet>
      <dgm:spPr/>
    </dgm:pt>
    <dgm:pt modelId="{FD35961D-0717-4C14-82C1-F7B11DA2D0D1}" type="pres">
      <dgm:prSet presAssocID="{10AF6602-4EB8-4963-B494-526E169E5079}" presName="horzThree" presStyleCnt="0"/>
      <dgm:spPr/>
    </dgm:pt>
    <dgm:pt modelId="{39DF4CCE-5E11-471F-B5CC-ECD103F8F949}" type="pres">
      <dgm:prSet presAssocID="{15A1A1DF-52CB-4F9D-A7E6-7D67C3C57AB0}" presName="sibSpaceThree" presStyleCnt="0"/>
      <dgm:spPr/>
    </dgm:pt>
    <dgm:pt modelId="{367E7777-32B4-40C6-BE82-A497FA3DC542}" type="pres">
      <dgm:prSet presAssocID="{1852AA64-075C-4DE4-812B-CFC768FE20C2}" presName="vertThree" presStyleCnt="0"/>
      <dgm:spPr/>
    </dgm:pt>
    <dgm:pt modelId="{EF072E67-7A9F-4172-B373-C8C4D420D0D8}" type="pres">
      <dgm:prSet presAssocID="{1852AA64-075C-4DE4-812B-CFC768FE20C2}" presName="txThree" presStyleLbl="node3" presStyleIdx="12" presStyleCnt="15">
        <dgm:presLayoutVars>
          <dgm:chPref val="3"/>
        </dgm:presLayoutVars>
      </dgm:prSet>
      <dgm:spPr/>
    </dgm:pt>
    <dgm:pt modelId="{1020FD2D-7737-41EB-BB0B-102A485331F4}" type="pres">
      <dgm:prSet presAssocID="{1852AA64-075C-4DE4-812B-CFC768FE20C2}" presName="horzThree" presStyleCnt="0"/>
      <dgm:spPr/>
    </dgm:pt>
    <dgm:pt modelId="{1BB512CF-71DB-4C47-BAE6-E49E1E311C3D}" type="pres">
      <dgm:prSet presAssocID="{CD32E877-A998-4037-9DC5-B7F632EF0FB0}" presName="sibSpaceTwo" presStyleCnt="0"/>
      <dgm:spPr/>
    </dgm:pt>
    <dgm:pt modelId="{6020653F-2CC0-4AF6-A199-DBB587E6B912}" type="pres">
      <dgm:prSet presAssocID="{516CD224-20A7-4478-B510-49DAE995B111}" presName="vertTwo" presStyleCnt="0"/>
      <dgm:spPr/>
    </dgm:pt>
    <dgm:pt modelId="{758A5F96-168A-49B9-9D4D-4BD76273A43F}" type="pres">
      <dgm:prSet presAssocID="{516CD224-20A7-4478-B510-49DAE995B111}" presName="txTwo" presStyleLbl="node2" presStyleIdx="4" presStyleCnt="5">
        <dgm:presLayoutVars>
          <dgm:chPref val="3"/>
        </dgm:presLayoutVars>
      </dgm:prSet>
      <dgm:spPr/>
    </dgm:pt>
    <dgm:pt modelId="{C665B5BD-B84A-4D4A-AFEA-2777D673DB87}" type="pres">
      <dgm:prSet presAssocID="{516CD224-20A7-4478-B510-49DAE995B111}" presName="parTransTwo" presStyleCnt="0"/>
      <dgm:spPr/>
    </dgm:pt>
    <dgm:pt modelId="{5E300D3D-3C0C-42D6-ADAE-C19FCF86704E}" type="pres">
      <dgm:prSet presAssocID="{516CD224-20A7-4478-B510-49DAE995B111}" presName="horzTwo" presStyleCnt="0"/>
      <dgm:spPr/>
    </dgm:pt>
    <dgm:pt modelId="{D8ED6F2A-7A05-4209-A225-84B9A4E77210}" type="pres">
      <dgm:prSet presAssocID="{42FB75B6-3827-4840-A74E-93BA0BA2AE47}" presName="vertThree" presStyleCnt="0"/>
      <dgm:spPr/>
    </dgm:pt>
    <dgm:pt modelId="{32431F51-82ED-4F89-880B-D1018E5C8852}" type="pres">
      <dgm:prSet presAssocID="{42FB75B6-3827-4840-A74E-93BA0BA2AE47}" presName="txThree" presStyleLbl="node3" presStyleIdx="13" presStyleCnt="15">
        <dgm:presLayoutVars>
          <dgm:chPref val="3"/>
        </dgm:presLayoutVars>
      </dgm:prSet>
      <dgm:spPr/>
    </dgm:pt>
    <dgm:pt modelId="{CCBF4FEA-B329-4C41-9E98-37E1B318EA82}" type="pres">
      <dgm:prSet presAssocID="{42FB75B6-3827-4840-A74E-93BA0BA2AE47}" presName="horzThree" presStyleCnt="0"/>
      <dgm:spPr/>
    </dgm:pt>
    <dgm:pt modelId="{94D6739A-A206-46E6-9581-D5E6D4131C38}" type="pres">
      <dgm:prSet presAssocID="{5AD115DF-2428-4F44-9CDA-34CB23E75A7E}" presName="sibSpaceThree" presStyleCnt="0"/>
      <dgm:spPr/>
    </dgm:pt>
    <dgm:pt modelId="{E82EE73A-0DF2-4857-BF6F-517B9D1CB728}" type="pres">
      <dgm:prSet presAssocID="{C6927553-7873-4335-9653-A6295AA9C647}" presName="vertThree" presStyleCnt="0"/>
      <dgm:spPr/>
    </dgm:pt>
    <dgm:pt modelId="{45535D5F-13F3-45D5-A795-157EDE3E2850}" type="pres">
      <dgm:prSet presAssocID="{C6927553-7873-4335-9653-A6295AA9C647}" presName="txThree" presStyleLbl="node3" presStyleIdx="14" presStyleCnt="15">
        <dgm:presLayoutVars>
          <dgm:chPref val="3"/>
        </dgm:presLayoutVars>
      </dgm:prSet>
      <dgm:spPr/>
    </dgm:pt>
    <dgm:pt modelId="{8467627C-5936-47AF-B667-CB5528F24D0C}" type="pres">
      <dgm:prSet presAssocID="{C6927553-7873-4335-9653-A6295AA9C647}" presName="parTransThree" presStyleCnt="0"/>
      <dgm:spPr/>
    </dgm:pt>
    <dgm:pt modelId="{142369B3-A480-448A-B384-06C54A6DB16C}" type="pres">
      <dgm:prSet presAssocID="{C6927553-7873-4335-9653-A6295AA9C647}" presName="horzThree" presStyleCnt="0"/>
      <dgm:spPr/>
    </dgm:pt>
    <dgm:pt modelId="{1CA4B30B-5C35-46E6-9F8D-FC8028C25A56}" type="pres">
      <dgm:prSet presAssocID="{9AE6657C-5E2A-4CFA-A14D-BD93E9568F91}" presName="vertFour" presStyleCnt="0">
        <dgm:presLayoutVars>
          <dgm:chPref val="3"/>
        </dgm:presLayoutVars>
      </dgm:prSet>
      <dgm:spPr/>
    </dgm:pt>
    <dgm:pt modelId="{AA699D61-D9A8-4D39-A483-60D6A794FE15}" type="pres">
      <dgm:prSet presAssocID="{9AE6657C-5E2A-4CFA-A14D-BD93E9568F91}" presName="txFour" presStyleLbl="node4" presStyleIdx="42" presStyleCnt="44">
        <dgm:presLayoutVars>
          <dgm:chPref val="3"/>
        </dgm:presLayoutVars>
      </dgm:prSet>
      <dgm:spPr/>
    </dgm:pt>
    <dgm:pt modelId="{537D3F7E-501E-4095-B056-F5D5423C7149}" type="pres">
      <dgm:prSet presAssocID="{9AE6657C-5E2A-4CFA-A14D-BD93E9568F91}" presName="horzFour" presStyleCnt="0"/>
      <dgm:spPr/>
    </dgm:pt>
    <dgm:pt modelId="{E0D407AF-7AED-4B52-87F7-2107ADB53EA5}" type="pres">
      <dgm:prSet presAssocID="{EF906A18-B9A9-4A65-BD87-BADEF3128088}" presName="sibSpaceFour" presStyleCnt="0"/>
      <dgm:spPr/>
    </dgm:pt>
    <dgm:pt modelId="{D67D78BF-78EA-417E-A507-B7270DB6E524}" type="pres">
      <dgm:prSet presAssocID="{F52FDF8D-151B-4E82-A3A2-20D420AB2218}" presName="vertFour" presStyleCnt="0">
        <dgm:presLayoutVars>
          <dgm:chPref val="3"/>
        </dgm:presLayoutVars>
      </dgm:prSet>
      <dgm:spPr/>
    </dgm:pt>
    <dgm:pt modelId="{44A48DDB-88C1-426A-A652-195DD353AC68}" type="pres">
      <dgm:prSet presAssocID="{F52FDF8D-151B-4E82-A3A2-20D420AB2218}" presName="txFour" presStyleLbl="node4" presStyleIdx="43" presStyleCnt="44">
        <dgm:presLayoutVars>
          <dgm:chPref val="3"/>
        </dgm:presLayoutVars>
      </dgm:prSet>
      <dgm:spPr/>
    </dgm:pt>
    <dgm:pt modelId="{84D39B68-E866-490E-92FE-3AEE8677FFA2}" type="pres">
      <dgm:prSet presAssocID="{F52FDF8D-151B-4E82-A3A2-20D420AB2218}" presName="horzFour" presStyleCnt="0"/>
      <dgm:spPr/>
    </dgm:pt>
  </dgm:ptLst>
  <dgm:cxnLst>
    <dgm:cxn modelId="{29EB4D01-7C21-46AB-85B1-E4F6DE8FF6BC}" type="presOf" srcId="{2EEEDCA3-17B9-46F1-9E89-118D58726E8C}" destId="{692FD141-9A4B-420D-B4DA-7174E3F75205}" srcOrd="0" destOrd="0" presId="urn:microsoft.com/office/officeart/2005/8/layout/hierarchy4"/>
    <dgm:cxn modelId="{1A077E03-3BD0-4E3C-B13B-A732EE9A646F}" srcId="{966C59BD-39B7-4348-AC63-81BA6BF97272}" destId="{37B4644F-E37A-4F3E-B9A4-B0B66A8A27B3}" srcOrd="2" destOrd="0" parTransId="{074A33BF-2888-47BD-A640-8656CEB6E361}" sibTransId="{061511D2-66DA-446F-9988-D6983FCB39EB}"/>
    <dgm:cxn modelId="{FC5BC006-9090-4647-91CB-6966887AF497}" type="presOf" srcId="{08E52794-68C6-473C-979B-A00A5887F82F}" destId="{ACD3E998-EACA-4713-B14B-051A6035E479}" srcOrd="0" destOrd="0" presId="urn:microsoft.com/office/officeart/2005/8/layout/hierarchy4"/>
    <dgm:cxn modelId="{46F10608-4252-41A7-805A-48F90EF1DAF5}" type="presOf" srcId="{C806EE3E-0CCB-4BD9-80FA-CA21C121A3E8}" destId="{D847414A-74F8-4FE9-85C2-AAF0924F67B6}" srcOrd="0" destOrd="0" presId="urn:microsoft.com/office/officeart/2005/8/layout/hierarchy4"/>
    <dgm:cxn modelId="{80EED70C-0766-4FAA-8B47-1B4FE87CDECE}" srcId="{B44628B8-E00A-4B1E-9206-EA715CFA8EDD}" destId="{5436E714-6BAF-43C2-972B-3F2FF3B1F391}" srcOrd="0" destOrd="0" parTransId="{2DB618E6-5E26-450E-BFE0-E6AB4BA9E9F6}" sibTransId="{7D7226AF-B11C-412C-BD6E-439E85B12A60}"/>
    <dgm:cxn modelId="{BD2EDB0E-2FA5-4C71-9775-E8B26243BA6B}" type="presOf" srcId="{9AE6657C-5E2A-4CFA-A14D-BD93E9568F91}" destId="{AA699D61-D9A8-4D39-A483-60D6A794FE15}" srcOrd="0" destOrd="0" presId="urn:microsoft.com/office/officeart/2005/8/layout/hierarchy4"/>
    <dgm:cxn modelId="{4875E30E-8693-48FD-9BEC-EE3AC169E4EA}" type="presOf" srcId="{8054D888-A720-41A5-B3B9-F133F7A211E4}" destId="{547A4D26-E475-433D-8851-8D1EED470CAB}" srcOrd="0" destOrd="0" presId="urn:microsoft.com/office/officeart/2005/8/layout/hierarchy4"/>
    <dgm:cxn modelId="{C2E1B71B-C0A8-4044-84C4-F9A055ED0C77}" type="presOf" srcId="{10AF6602-4EB8-4963-B494-526E169E5079}" destId="{807E77CE-2E6F-4EB5-861C-F0E5B1EA761F}" srcOrd="0" destOrd="0" presId="urn:microsoft.com/office/officeart/2005/8/layout/hierarchy4"/>
    <dgm:cxn modelId="{E6E3FB1B-1BA7-4032-AD05-2D44C796A872}" srcId="{0CDA823B-7D5F-437A-81ED-5EBE7D044782}" destId="{713B3F2C-17F9-4A99-B153-22408C3EEB64}" srcOrd="0" destOrd="0" parTransId="{AF955A70-4E57-4BF6-86F4-338504747339}" sibTransId="{707DE30C-ED27-4691-AE7C-97A894AEAEEC}"/>
    <dgm:cxn modelId="{2C98741E-7302-4A5E-8CCF-131D73BC01EE}" type="presOf" srcId="{713B3F2C-17F9-4A99-B153-22408C3EEB64}" destId="{40A039F6-BC65-4C81-9F38-C12EBBE046B7}" srcOrd="0" destOrd="0" presId="urn:microsoft.com/office/officeart/2005/8/layout/hierarchy4"/>
    <dgm:cxn modelId="{555CD71F-415A-44FE-8AD3-C955B6F4111C}" type="presOf" srcId="{55E3E2E7-3501-47FD-A32F-62B8CE34C9F7}" destId="{502FA106-A983-48BB-9C98-76160DCB23A2}" srcOrd="0" destOrd="0" presId="urn:microsoft.com/office/officeart/2005/8/layout/hierarchy4"/>
    <dgm:cxn modelId="{4271DC1F-5F95-4B3A-A841-711E18DCA8E8}" srcId="{BCF8B955-5F3A-46E6-8251-E29EC2087ADB}" destId="{55E3E2E7-3501-47FD-A32F-62B8CE34C9F7}" srcOrd="0" destOrd="0" parTransId="{43DFB404-E204-412E-B2B5-6B82FFE609C8}" sibTransId="{D74B2E6C-5FC4-4304-8CDE-84E40CA6C468}"/>
    <dgm:cxn modelId="{48080121-988F-4029-A9C6-94BC56DD1251}" srcId="{C806EE3E-0CCB-4BD9-80FA-CA21C121A3E8}" destId="{03F4C10F-138C-4534-A7B0-3DBE42DBE56B}" srcOrd="0" destOrd="0" parTransId="{C47154C6-78AA-4469-86AA-3DE1B965D5F4}" sibTransId="{4044B59C-CDB7-421F-9C32-FA0D598B36AB}"/>
    <dgm:cxn modelId="{50A43522-AF7C-4BD2-837E-17FEC3FBC033}" srcId="{369F12AE-C3A1-4233-8B23-EE7C45C01F11}" destId="{B2EC2ABE-F64A-466D-B364-E58B9927F5A5}" srcOrd="0" destOrd="0" parTransId="{D2BFCFE6-9A4F-4525-A50A-C38BC07955FB}" sibTransId="{09C4D297-8E2D-4DEE-8643-FCF646427EC6}"/>
    <dgm:cxn modelId="{56A4B722-AAB2-4375-8B7E-CFB595B3B0AD}" type="presOf" srcId="{2DEA17E1-5DBE-41F6-80C7-5EFD08149AF2}" destId="{B1D0716B-DF59-48A4-889A-30485BDE8F08}" srcOrd="0" destOrd="0" presId="urn:microsoft.com/office/officeart/2005/8/layout/hierarchy4"/>
    <dgm:cxn modelId="{99F4C023-3A5F-49AC-BF0E-BC13AD89FE35}" type="presOf" srcId="{F52FDF8D-151B-4E82-A3A2-20D420AB2218}" destId="{44A48DDB-88C1-426A-A652-195DD353AC68}" srcOrd="0" destOrd="0" presId="urn:microsoft.com/office/officeart/2005/8/layout/hierarchy4"/>
    <dgm:cxn modelId="{52814E2A-4896-42FC-B5F4-F231D092BEDD}" type="presOf" srcId="{6BD9DC0F-6166-49DB-A564-9AA075CC657B}" destId="{22F5A539-7F67-42E6-A416-EE75E6EF2F7F}" srcOrd="0" destOrd="0" presId="urn:microsoft.com/office/officeart/2005/8/layout/hierarchy4"/>
    <dgm:cxn modelId="{AE2D5F2B-CF66-48D5-B810-5E5233B6EF65}" type="presOf" srcId="{EBED86FF-F3BE-49AE-AE70-1DF6B5A56E35}" destId="{12020B2D-B8F4-40F4-A9E2-4B91BBC28F3A}" srcOrd="0" destOrd="0" presId="urn:microsoft.com/office/officeart/2005/8/layout/hierarchy4"/>
    <dgm:cxn modelId="{4508952C-939C-42F8-A8AA-93D2A29A11F3}" type="presOf" srcId="{922A98A3-7C8C-4543-8E8C-972AE51892E7}" destId="{6BB0F9D6-5C11-475D-8E43-B08163774A72}" srcOrd="0" destOrd="0" presId="urn:microsoft.com/office/officeart/2005/8/layout/hierarchy4"/>
    <dgm:cxn modelId="{14F5802D-73C1-4C40-AA89-18D878BD1CAE}" srcId="{0600F59F-E19F-44A0-BCAA-D19DF3E85F59}" destId="{D6AD9BC2-C09E-4157-98DC-88622E3785D4}" srcOrd="1" destOrd="0" parTransId="{BCB347A1-79C1-4606-B586-2289C798ABD4}" sibTransId="{FA5930BF-CC73-4B32-98A7-A9302F05075F}"/>
    <dgm:cxn modelId="{58449E2E-C20A-40CD-84B1-E9A124F03C14}" type="presOf" srcId="{BABEACA9-88F5-414C-BAD3-4F7A3E21BBD7}" destId="{89EFE278-6700-4DFF-8521-DEE408ADC36E}" srcOrd="0" destOrd="0" presId="urn:microsoft.com/office/officeart/2005/8/layout/hierarchy4"/>
    <dgm:cxn modelId="{995D6730-05E1-4880-9A1B-6874B93373C8}" type="presOf" srcId="{22EC0F01-B38B-443E-A968-B8E091B28B28}" destId="{DF5C25CE-01CA-482A-834E-86F67C842494}" srcOrd="0" destOrd="0" presId="urn:microsoft.com/office/officeart/2005/8/layout/hierarchy4"/>
    <dgm:cxn modelId="{C1300B31-C1BC-4766-8559-21A5236843F1}" srcId="{7CB37805-F7F0-4B0D-9DC2-0B2B5CDB19B4}" destId="{EBED86FF-F3BE-49AE-AE70-1DF6B5A56E35}" srcOrd="1" destOrd="0" parTransId="{63D07ED2-68FE-4457-B908-9C8D1B27B42F}" sibTransId="{E2C1F8E0-D595-4FE8-83D2-F5DDCED13A95}"/>
    <dgm:cxn modelId="{EFB7F232-EFFF-4F6C-A9B1-4C399E7BEACC}" srcId="{F0BF4466-6B56-4F1C-A4FF-427F1A159EB3}" destId="{1852AA64-075C-4DE4-812B-CFC768FE20C2}" srcOrd="3" destOrd="0" parTransId="{C6C3670C-467E-4E4B-B8A6-3AF4016F9652}" sibTransId="{9BDC1E21-E64B-4690-A197-73B4A764B54A}"/>
    <dgm:cxn modelId="{44306F33-C610-4D18-84B8-CF78A36CC8C9}" srcId="{EBED86FF-F3BE-49AE-AE70-1DF6B5A56E35}" destId="{3E77C351-95E4-4B72-B0F5-2AFD529D4982}" srcOrd="3" destOrd="0" parTransId="{2B9F9B56-A787-44B5-8874-0452D623E5EC}" sibTransId="{5D2FEFBB-113E-43FC-B5C8-79EBB8DE90CE}"/>
    <dgm:cxn modelId="{BD23A933-2805-4243-A09E-2ED333FA3648}" type="presOf" srcId="{A3ED8C94-DAC9-4200-B245-615B622A2C0A}" destId="{5BA5D0F9-ECF9-4C14-8915-C5E9BF935114}" srcOrd="0" destOrd="0" presId="urn:microsoft.com/office/officeart/2005/8/layout/hierarchy4"/>
    <dgm:cxn modelId="{F69D6835-8915-4993-B8CD-3D1858A79EF3}" type="presOf" srcId="{8E6E2415-6FAF-426D-B304-7C9A6EB47DDB}" destId="{F8BAAB2A-341D-427A-8714-472BBEDEF3EC}" srcOrd="0" destOrd="0" presId="urn:microsoft.com/office/officeart/2005/8/layout/hierarchy4"/>
    <dgm:cxn modelId="{112F2B36-82FA-4CE3-AFAB-39414F631943}" type="presOf" srcId="{BCF8B955-5F3A-46E6-8251-E29EC2087ADB}" destId="{040EE942-79F6-4618-B4EC-B1925F08E71E}" srcOrd="0" destOrd="0" presId="urn:microsoft.com/office/officeart/2005/8/layout/hierarchy4"/>
    <dgm:cxn modelId="{A69B4136-806E-458F-A6A9-3A2DE6DD9AE4}" srcId="{7830AE13-CCE4-4095-9883-438B246E4126}" destId="{D3C49AE9-0013-4ED7-B4E2-A0245B2127DA}" srcOrd="0" destOrd="0" parTransId="{645BDF45-A790-433B-BF94-B56E2007049A}" sibTransId="{4BCCCEC2-5B8B-4EA1-A136-A8DFE5CF64A4}"/>
    <dgm:cxn modelId="{D8A4F238-D7B9-4F95-9179-AC233071DA82}" type="presOf" srcId="{03F4C10F-138C-4534-A7B0-3DBE42DBE56B}" destId="{EF67A188-7273-447B-A101-BCFF6AB770C2}" srcOrd="0" destOrd="0" presId="urn:microsoft.com/office/officeart/2005/8/layout/hierarchy4"/>
    <dgm:cxn modelId="{EE0F5139-CEF8-4D1F-9DBF-E0D3A02A64CA}" srcId="{22EC0F01-B38B-443E-A968-B8E091B28B28}" destId="{C83ED96F-34A4-4814-8C0F-80DF0E1A19BA}" srcOrd="0" destOrd="0" parTransId="{B2EFC746-87BF-4E35-BBD9-B5FBE4ACB75C}" sibTransId="{37313B3A-0D82-4F70-9D00-74ED18DE5A34}"/>
    <dgm:cxn modelId="{7698973A-07FB-4001-A670-E499D2E9B612}" srcId="{966C59BD-39B7-4348-AC63-81BA6BF97272}" destId="{D78741BD-901A-4AB3-BF61-F1F3802EC0A3}" srcOrd="5" destOrd="0" parTransId="{DC43EF87-0A4F-44B4-925B-A5087D0B1921}" sibTransId="{7B9A5E95-9ACE-4F40-B4FC-D4675441356B}"/>
    <dgm:cxn modelId="{06A80C3D-C634-4FAC-BF0F-0DF52ED036AB}" type="presOf" srcId="{8337E84F-B2FF-4FD5-B955-663DCC07435E}" destId="{7B32B0C0-4EBE-4A1E-8878-370DF4818B4A}" srcOrd="0" destOrd="0" presId="urn:microsoft.com/office/officeart/2005/8/layout/hierarchy4"/>
    <dgm:cxn modelId="{B2058340-E6E3-44A4-990B-4BD5A99044AE}" type="presOf" srcId="{B44628B8-E00A-4B1E-9206-EA715CFA8EDD}" destId="{514ACA01-9C0C-4395-A358-99150957C51F}" srcOrd="0" destOrd="0" presId="urn:microsoft.com/office/officeart/2005/8/layout/hierarchy4"/>
    <dgm:cxn modelId="{B042AF5B-AF58-4C5B-8BBF-D5F5D704C2C0}" srcId="{03F4C10F-138C-4534-A7B0-3DBE42DBE56B}" destId="{8337E84F-B2FF-4FD5-B955-663DCC07435E}" srcOrd="0" destOrd="0" parTransId="{42B72EDB-11AA-49C0-91D7-F761E83255CA}" sibTransId="{238B9DD0-4681-4ACC-BBD5-028439373625}"/>
    <dgm:cxn modelId="{CB756F5E-57A9-44C6-B74D-1B5A7E91213B}" srcId="{C6927553-7873-4335-9653-A6295AA9C647}" destId="{9AE6657C-5E2A-4CFA-A14D-BD93E9568F91}" srcOrd="0" destOrd="0" parTransId="{63697C37-FE4B-482F-83A7-0F56925FB797}" sibTransId="{EF906A18-B9A9-4A65-BD87-BADEF3128088}"/>
    <dgm:cxn modelId="{89E3B35E-1665-4FA9-BA1E-4783A673C058}" type="presOf" srcId="{7830AE13-CCE4-4095-9883-438B246E4126}" destId="{5BC41096-992F-49C7-A2D8-0BD8DFFF6B56}" srcOrd="0" destOrd="0" presId="urn:microsoft.com/office/officeart/2005/8/layout/hierarchy4"/>
    <dgm:cxn modelId="{4C00935F-6A60-4086-ABCA-222EC107849F}" type="presOf" srcId="{CC55BB1D-0C00-4298-B0FD-AE9D3264FCA2}" destId="{1D6A3611-D99E-4F2A-9754-6A55569D6AE6}" srcOrd="0" destOrd="0" presId="urn:microsoft.com/office/officeart/2005/8/layout/hierarchy4"/>
    <dgm:cxn modelId="{E03DA35F-20EA-4676-82B5-C92FC6EB26FA}" srcId="{EBED86FF-F3BE-49AE-AE70-1DF6B5A56E35}" destId="{8E6E2415-6FAF-426D-B304-7C9A6EB47DDB}" srcOrd="1" destOrd="0" parTransId="{CA1FA704-BE49-477C-81C5-7A0E589910F7}" sibTransId="{A9ABFBD8-A153-4E97-B81C-22A8BF73934E}"/>
    <dgm:cxn modelId="{ED49B141-4B35-44A6-A698-C37B30678F82}" type="presOf" srcId="{2D1909AB-D5F5-4519-936A-90158478FD1E}" destId="{3B0E8492-D259-4EC7-9A92-5DA649EE7D81}" srcOrd="0" destOrd="0" presId="urn:microsoft.com/office/officeart/2005/8/layout/hierarchy4"/>
    <dgm:cxn modelId="{CD7BEF62-4757-4C79-899D-DD3F8031389A}" type="presOf" srcId="{7CB37805-F7F0-4B0D-9DC2-0B2B5CDB19B4}" destId="{6EE6B990-8E6C-4D74-A9F7-29B727D71C2C}" srcOrd="0" destOrd="0" presId="urn:microsoft.com/office/officeart/2005/8/layout/hierarchy4"/>
    <dgm:cxn modelId="{600FF062-DF66-41B2-9327-E40BDB2A7258}" type="presOf" srcId="{CBC67C4C-D3CF-42FA-B83E-6B44BC343B5F}" destId="{94BD136E-02D8-4881-81AA-D0317C00183C}" srcOrd="0" destOrd="0" presId="urn:microsoft.com/office/officeart/2005/8/layout/hierarchy4"/>
    <dgm:cxn modelId="{D8721663-6A34-4D9B-9B21-5717CBBBCDE9}" srcId="{F8736D51-3496-4EA3-8B87-8BF85F7C3275}" destId="{7CA8D9CF-288B-4705-95DC-BC25C8172E9F}" srcOrd="1" destOrd="0" parTransId="{7D4B617B-3B18-4AF9-8E56-9F4C5CC85260}" sibTransId="{CC070DEB-92D0-4C86-8A33-F095747E44D4}"/>
    <dgm:cxn modelId="{C031DB64-D29A-4E5F-896C-E4153C2F7668}" type="presOf" srcId="{C83ED96F-34A4-4814-8C0F-80DF0E1A19BA}" destId="{5564169D-983D-479A-AF08-25C5E90D9115}" srcOrd="0" destOrd="0" presId="urn:microsoft.com/office/officeart/2005/8/layout/hierarchy4"/>
    <dgm:cxn modelId="{AF8E0D66-2F6D-4A22-B724-797E230820A8}" srcId="{F0BF4466-6B56-4F1C-A4FF-427F1A159EB3}" destId="{7CB37805-F7F0-4B0D-9DC2-0B2B5CDB19B4}" srcOrd="0" destOrd="0" parTransId="{9A06C280-A83D-4EDC-B350-80A3E83FFA8F}" sibTransId="{4BCD3366-35D8-4C8E-8574-FC655A7BF003}"/>
    <dgm:cxn modelId="{5E549D66-A7AE-4CDC-AFEA-FC7B96D3DA66}" type="presOf" srcId="{437E41CE-6A39-4909-B28B-A4BA3831101D}" destId="{66173968-8A5B-4AFF-8A20-75592609E7C5}" srcOrd="0" destOrd="0" presId="urn:microsoft.com/office/officeart/2005/8/layout/hierarchy4"/>
    <dgm:cxn modelId="{94583D67-0EE8-4062-B811-A11E54EA57C0}" type="presOf" srcId="{16B56A2D-1794-4990-9D4E-E268FCFA41CE}" destId="{F4FB5A2A-7BCB-4DE2-80AA-58ED8F3EE5A8}" srcOrd="0" destOrd="0" presId="urn:microsoft.com/office/officeart/2005/8/layout/hierarchy4"/>
    <dgm:cxn modelId="{164EBF67-C925-465B-BCC4-385CD0BA4E46}" srcId="{516CD224-20A7-4478-B510-49DAE995B111}" destId="{C6927553-7873-4335-9653-A6295AA9C647}" srcOrd="1" destOrd="0" parTransId="{F9892C54-E37A-4104-A633-2794E0D54203}" sibTransId="{59DCBE29-A6E0-4E91-A1B5-720FAC91BAD3}"/>
    <dgm:cxn modelId="{F2C28B48-0ABA-4BBA-8893-5F9E9EE6D81F}" type="presOf" srcId="{966C59BD-39B7-4348-AC63-81BA6BF97272}" destId="{F234DFFC-8942-4892-94B7-CCC78CB977A4}" srcOrd="0" destOrd="0" presId="urn:microsoft.com/office/officeart/2005/8/layout/hierarchy4"/>
    <dgm:cxn modelId="{428A1569-6BE7-4378-9788-C747E4327C1A}" type="presOf" srcId="{C6927553-7873-4335-9653-A6295AA9C647}" destId="{45535D5F-13F3-45D5-A795-157EDE3E2850}" srcOrd="0" destOrd="0" presId="urn:microsoft.com/office/officeart/2005/8/layout/hierarchy4"/>
    <dgm:cxn modelId="{0763ED69-2D6A-42BF-B64C-FB2224CFE1D5}" type="presOf" srcId="{B2EC2ABE-F64A-466D-B364-E58B9927F5A5}" destId="{94119C76-9BD0-4FFB-9E89-634A8CC2DA68}" srcOrd="0" destOrd="0" presId="urn:microsoft.com/office/officeart/2005/8/layout/hierarchy4"/>
    <dgm:cxn modelId="{DC88056D-F34D-432E-A479-ABC6862DF503}" srcId="{F8736D51-3496-4EA3-8B87-8BF85F7C3275}" destId="{C806EE3E-0CCB-4BD9-80FA-CA21C121A3E8}" srcOrd="2" destOrd="0" parTransId="{53E24BBE-1BC7-47EC-8A6C-EA604C5CB17F}" sibTransId="{917EFE6D-90AB-4B98-8DD1-6B002A535B7A}"/>
    <dgm:cxn modelId="{D4538E4D-0C91-4D93-8BE2-FF5F9B681EB6}" type="presOf" srcId="{D3C49AE9-0013-4ED7-B4E2-A0245B2127DA}" destId="{C627D494-37C9-4FEE-9A3B-A88C2173763B}" srcOrd="0" destOrd="0" presId="urn:microsoft.com/office/officeart/2005/8/layout/hierarchy4"/>
    <dgm:cxn modelId="{2E96904D-D0C2-4B98-8824-82B2D6DBF450}" type="presOf" srcId="{F8736D51-3496-4EA3-8B87-8BF85F7C3275}" destId="{8A63A0BB-28AD-4EAA-85AC-4BE450661C54}" srcOrd="0" destOrd="0" presId="urn:microsoft.com/office/officeart/2005/8/layout/hierarchy4"/>
    <dgm:cxn modelId="{2E88A251-C07E-42CF-841D-424FD258886B}" type="presOf" srcId="{0600F59F-E19F-44A0-BCAA-D19DF3E85F59}" destId="{692EA677-7279-47A2-A8CA-AF094863FCB3}" srcOrd="0" destOrd="0" presId="urn:microsoft.com/office/officeart/2005/8/layout/hierarchy4"/>
    <dgm:cxn modelId="{31CFAE71-D33D-40B6-9076-A79A7559D324}" type="presOf" srcId="{AC3FBF2D-0A91-448F-90D4-D61FF105B8CC}" destId="{680AA3C4-DEE3-427D-8797-B350D06D6928}" srcOrd="0" destOrd="0" presId="urn:microsoft.com/office/officeart/2005/8/layout/hierarchy4"/>
    <dgm:cxn modelId="{EE252A52-1A6A-4B9A-BEC2-DBE409FA4D4E}" srcId="{0600F59F-E19F-44A0-BCAA-D19DF3E85F59}" destId="{3C0D17B8-DC72-4885-B34C-24369FD2598C}" srcOrd="0" destOrd="0" parTransId="{89184C47-E560-4130-B8C6-245278DBBAC3}" sibTransId="{5D917FF0-2844-4FA6-B14F-A12F11AF527D}"/>
    <dgm:cxn modelId="{64CD6572-4197-43D8-8660-DE586586274E}" type="presOf" srcId="{0DC2CFEF-173C-4106-BC48-2E66D8138F97}" destId="{10E7234A-525E-4DA4-9F66-F4731D8B847B}" srcOrd="0" destOrd="0" presId="urn:microsoft.com/office/officeart/2005/8/layout/hierarchy4"/>
    <dgm:cxn modelId="{150E7452-84A3-4265-95B8-416C07F2C658}" type="presOf" srcId="{918C2D12-4631-46DE-A2AE-64FCA01C06B2}" destId="{A2960AFD-0FDC-46AC-BC74-74BFB4E4335E}" srcOrd="0" destOrd="0" presId="urn:microsoft.com/office/officeart/2005/8/layout/hierarchy4"/>
    <dgm:cxn modelId="{691B2154-2D03-41AF-A9A9-CAE10F619878}" srcId="{1C124B4C-12E5-4BB8-AC60-D1F11C1B1CF0}" destId="{08E52794-68C6-473C-979B-A00A5887F82F}" srcOrd="0" destOrd="0" parTransId="{6C2AB29F-EA83-4C36-B534-DB4E56D62E0F}" sibTransId="{4090E133-74B3-424E-923A-4687FD7A7161}"/>
    <dgm:cxn modelId="{1E642154-2E87-4BB2-917D-218C4BBB0C0B}" type="presOf" srcId="{42FB75B6-3827-4840-A74E-93BA0BA2AE47}" destId="{32431F51-82ED-4F89-880B-D1018E5C8852}" srcOrd="0" destOrd="0" presId="urn:microsoft.com/office/officeart/2005/8/layout/hierarchy4"/>
    <dgm:cxn modelId="{152F7054-63A1-4611-8F0D-934DF0513149}" type="presOf" srcId="{A5D57DE7-97A1-4674-A4F5-5FDAE94396E6}" destId="{BBA9F194-745C-45E9-B213-F117829AEC56}" srcOrd="0" destOrd="0" presId="urn:microsoft.com/office/officeart/2005/8/layout/hierarchy4"/>
    <dgm:cxn modelId="{7C4FEF54-CB15-494C-9D4E-3010AB04BAC9}" type="presOf" srcId="{516CD224-20A7-4478-B510-49DAE995B111}" destId="{758A5F96-168A-49B9-9D4D-4BD76273A43F}" srcOrd="0" destOrd="0" presId="urn:microsoft.com/office/officeart/2005/8/layout/hierarchy4"/>
    <dgm:cxn modelId="{2D45D055-0D9A-4A51-95C3-3CD67F62EA45}" type="presOf" srcId="{600C0490-B64D-492F-AC31-A8B7857A445A}" destId="{8D8ACB61-EC80-42B9-9D7D-C0A838EB3EA3}" srcOrd="0" destOrd="0" presId="urn:microsoft.com/office/officeart/2005/8/layout/hierarchy4"/>
    <dgm:cxn modelId="{E4389D57-3314-4B72-A809-5BB5AF913FF5}" type="presOf" srcId="{1852AA64-075C-4DE4-812B-CFC768FE20C2}" destId="{EF072E67-7A9F-4172-B373-C8C4D420D0D8}" srcOrd="0" destOrd="0" presId="urn:microsoft.com/office/officeart/2005/8/layout/hierarchy4"/>
    <dgm:cxn modelId="{2896CD57-58A8-4D1E-BBD1-BCCB6C794430}" srcId="{7CB37805-F7F0-4B0D-9DC2-0B2B5CDB19B4}" destId="{471BBC80-C017-488D-AF0B-842E8A5E4DD9}" srcOrd="2" destOrd="0" parTransId="{411FB634-FDBE-459F-A3D9-1861A14265E0}" sibTransId="{35F96827-80BB-437E-A2C5-410526A96FDD}"/>
    <dgm:cxn modelId="{06C68158-3AF2-4B1B-9640-1ECADA6E4684}" srcId="{56ED4E4F-4D87-4384-8BF2-1B7CFC5BBB21}" destId="{0CDA823B-7D5F-437A-81ED-5EBE7D044782}" srcOrd="0" destOrd="0" parTransId="{4CCA04EF-B29C-44CF-ABC7-497F6B3F683A}" sibTransId="{32142266-43BF-473C-BFBA-4558904091A2}"/>
    <dgm:cxn modelId="{BB146A7A-7276-4508-BFAA-F03293BA9D7F}" srcId="{966C59BD-39B7-4348-AC63-81BA6BF97272}" destId="{2D1909AB-D5F5-4519-936A-90158478FD1E}" srcOrd="1" destOrd="0" parTransId="{CEA81303-E2AD-4D45-9DF2-0A6918EF4567}" sibTransId="{495F3632-3C87-4961-A3B5-E30F3C4A8D2A}"/>
    <dgm:cxn modelId="{D8AAD77B-92E3-4516-8687-902AA16B495B}" srcId="{C6927553-7873-4335-9653-A6295AA9C647}" destId="{F52FDF8D-151B-4E82-A3A2-20D420AB2218}" srcOrd="1" destOrd="0" parTransId="{6688F7F7-57C8-4BEC-BFCC-1DBCE2D988AF}" sibTransId="{CC3F43C4-BDAA-4D4C-BDD8-EABB568DDB8F}"/>
    <dgm:cxn modelId="{617EC07D-C732-42E9-A032-CF0548CBD8B3}" srcId="{FC51584E-0DFF-4166-8672-2C04DA0A5BF6}" destId="{437E41CE-6A39-4909-B28B-A4BA3831101D}" srcOrd="0" destOrd="0" parTransId="{3A10F989-C98C-447D-BB4A-A2A3213789D6}" sibTransId="{74549DB6-C9F6-4C33-88FD-9A49050BF64B}"/>
    <dgm:cxn modelId="{4981117E-A7C2-4242-A6CE-98492536A12B}" srcId="{7CA8D9CF-288B-4705-95DC-BC25C8172E9F}" destId="{BCF8B955-5F3A-46E6-8251-E29EC2087ADB}" srcOrd="3" destOrd="0" parTransId="{FE5EA690-4FAC-47E7-918A-E7C281D69E7E}" sibTransId="{B9FE4B82-E22B-4DEC-9CC3-E0F6EB089C66}"/>
    <dgm:cxn modelId="{9B3F497F-CC98-4FF7-BAA0-6DF9DE0BA807}" srcId="{A3ED8C94-DAC9-4200-B245-615B622A2C0A}" destId="{2DEA17E1-5DBE-41F6-80C7-5EFD08149AF2}" srcOrd="2" destOrd="0" parTransId="{D79B1414-65F4-4E15-ACBB-242AFEF3AE3C}" sibTransId="{4FDAD4FD-CE47-4501-8FCF-2590A4FB8E12}"/>
    <dgm:cxn modelId="{94CFF27F-9E26-46BB-AB61-EA185068FD7A}" srcId="{F8736D51-3496-4EA3-8B87-8BF85F7C3275}" destId="{F0BF4466-6B56-4F1C-A4FF-427F1A159EB3}" srcOrd="3" destOrd="0" parTransId="{D028918C-B6EE-4348-BEF5-9071D4939C48}" sibTransId="{CD32E877-A998-4037-9DC5-B7F632EF0FB0}"/>
    <dgm:cxn modelId="{31C8C980-986F-4854-9CB2-64B671BB636A}" type="presOf" srcId="{7CA8D9CF-288B-4705-95DC-BC25C8172E9F}" destId="{63934146-96E6-4210-AD0D-81C1E58E3AE6}" srcOrd="0" destOrd="0" presId="urn:microsoft.com/office/officeart/2005/8/layout/hierarchy4"/>
    <dgm:cxn modelId="{87172B86-086E-447B-9066-71761CE761A0}" srcId="{516CD224-20A7-4478-B510-49DAE995B111}" destId="{42FB75B6-3827-4840-A74E-93BA0BA2AE47}" srcOrd="0" destOrd="0" parTransId="{1F83DF5A-B87F-4C23-9998-7A6FA6049CF3}" sibTransId="{5AD115DF-2428-4F44-9CDA-34CB23E75A7E}"/>
    <dgm:cxn modelId="{E9E6EF86-CDB1-42C2-9E18-20CFE0BD59C1}" srcId="{C806EE3E-0CCB-4BD9-80FA-CA21C121A3E8}" destId="{369F12AE-C3A1-4233-8B23-EE7C45C01F11}" srcOrd="1" destOrd="0" parTransId="{E557B18E-68CB-4D4D-8245-AF33905C7F0C}" sibTransId="{797CE780-3056-4745-8C35-4ED47901A353}"/>
    <dgm:cxn modelId="{AA5BB287-6FE0-4659-A69A-277EAC2CF602}" srcId="{7CA8D9CF-288B-4705-95DC-BC25C8172E9F}" destId="{A3ED8C94-DAC9-4200-B245-615B622A2C0A}" srcOrd="5" destOrd="0" parTransId="{DC81B5A4-ECDA-4F33-A255-DCF7DEF98A28}" sibTransId="{54B5DD10-B1C5-4FB2-8686-FCB610AD9BD2}"/>
    <dgm:cxn modelId="{407C0F8B-6F2F-49BA-9117-49FFAE865DD1}" srcId="{BCF8B955-5F3A-46E6-8251-E29EC2087ADB}" destId="{16B56A2D-1794-4990-9D4E-E268FCFA41CE}" srcOrd="1" destOrd="0" parTransId="{A7337E05-C92C-43FB-A1FC-EA152AAD5382}" sibTransId="{E218A654-A804-47DE-94C3-946308186751}"/>
    <dgm:cxn modelId="{2CE33B8B-EB4D-4B5A-868E-3D4D58A1722B}" srcId="{C806EE3E-0CCB-4BD9-80FA-CA21C121A3E8}" destId="{56ED4E4F-4D87-4384-8BF2-1B7CFC5BBB21}" srcOrd="2" destOrd="0" parTransId="{4D775301-EBBE-4B67-B612-F579C95C5F67}" sibTransId="{13095A3F-3681-4408-BEA3-5C1CB58F5E36}"/>
    <dgm:cxn modelId="{7EEC8698-5BAC-4017-8738-26E6597B3FE9}" srcId="{7CA8D9CF-288B-4705-95DC-BC25C8172E9F}" destId="{0600F59F-E19F-44A0-BCAA-D19DF3E85F59}" srcOrd="0" destOrd="0" parTransId="{15C5CA2F-6CC1-424D-A767-57D48F1CB23B}" sibTransId="{9739810C-88A5-45DF-9B06-86D121AA5CAC}"/>
    <dgm:cxn modelId="{8166229A-C365-49C9-8E18-0588B517E32A}" type="presOf" srcId="{37B4644F-E37A-4F3E-B9A4-B0B66A8A27B3}" destId="{80E263FC-6BC2-415B-8F1E-7369A4DE5AEC}" srcOrd="0" destOrd="0" presId="urn:microsoft.com/office/officeart/2005/8/layout/hierarchy4"/>
    <dgm:cxn modelId="{E6A4839C-B42D-4852-93B4-2A75E3EF2040}" type="presOf" srcId="{4C8F7494-967E-4D0F-878C-47CC08A5A078}" destId="{CDB89D3B-95F7-4BCB-80FA-A165A35F37CF}" srcOrd="0" destOrd="0" presId="urn:microsoft.com/office/officeart/2005/8/layout/hierarchy4"/>
    <dgm:cxn modelId="{442E349F-0D46-4025-859A-3D975772E434}" type="presOf" srcId="{3E77C351-95E4-4B72-B0F5-2AFD529D4982}" destId="{A5CF4B56-1D4F-491B-AE42-B6647B28CF4D}" srcOrd="0" destOrd="0" presId="urn:microsoft.com/office/officeart/2005/8/layout/hierarchy4"/>
    <dgm:cxn modelId="{79EA88A3-BBB3-4266-A8A4-20C7AB292E7F}" type="presOf" srcId="{369F12AE-C3A1-4233-8B23-EE7C45C01F11}" destId="{8879E3B3-140D-4C36-81AB-5CB8A922FD1B}" srcOrd="0" destOrd="0" presId="urn:microsoft.com/office/officeart/2005/8/layout/hierarchy4"/>
    <dgm:cxn modelId="{216FB2A4-CC02-4C90-A173-E113DFCE4017}" srcId="{08E52794-68C6-473C-979B-A00A5887F82F}" destId="{B2210760-8F74-4C92-A7F2-8F6D118C4950}" srcOrd="0" destOrd="0" parTransId="{381EA6DD-DDDA-4FAC-A569-AFEBC8E42F47}" sibTransId="{D5D99FF3-62D9-4027-BC23-822428117111}"/>
    <dgm:cxn modelId="{B0852BA6-575A-464A-BEE5-870590A9E0A6}" type="presOf" srcId="{3C0D17B8-DC72-4885-B34C-24369FD2598C}" destId="{E8EEDFF9-E788-4FF3-91C9-315EDD701A81}" srcOrd="0" destOrd="0" presId="urn:microsoft.com/office/officeart/2005/8/layout/hierarchy4"/>
    <dgm:cxn modelId="{947F54AC-B0F8-4820-841C-28B8870F8DCB}" type="presOf" srcId="{D78741BD-901A-4AB3-BF61-F1F3802EC0A3}" destId="{404B1CB0-5CA3-4C10-9E0E-B85DC72A404B}" srcOrd="0" destOrd="0" presId="urn:microsoft.com/office/officeart/2005/8/layout/hierarchy4"/>
    <dgm:cxn modelId="{D006CAAD-05CD-4DD3-9A0A-4C61D9A9B6F1}" type="presOf" srcId="{F0BF4466-6B56-4F1C-A4FF-427F1A159EB3}" destId="{E08C1A4A-0AA1-4500-89B5-264656BA73B6}" srcOrd="0" destOrd="0" presId="urn:microsoft.com/office/officeart/2005/8/layout/hierarchy4"/>
    <dgm:cxn modelId="{6E38E6B5-B5FB-4B90-9B13-6D03BBFEE7BE}" srcId="{369F12AE-C3A1-4233-8B23-EE7C45C01F11}" destId="{922A98A3-7C8C-4543-8E8C-972AE51892E7}" srcOrd="1" destOrd="0" parTransId="{FF6F3464-F5F2-4417-87B2-930A49126429}" sibTransId="{3FCD251E-65D6-4779-B4A7-51474F0E03C4}"/>
    <dgm:cxn modelId="{EACD0EB6-347C-45FF-8F01-F438F1174E4C}" type="presOf" srcId="{0CDA823B-7D5F-437A-81ED-5EBE7D044782}" destId="{F8161011-BE3E-4690-8110-8D6F195A3F20}" srcOrd="0" destOrd="0" presId="urn:microsoft.com/office/officeart/2005/8/layout/hierarchy4"/>
    <dgm:cxn modelId="{93FB60B8-9415-4038-91FE-61D521402533}" srcId="{08E52794-68C6-473C-979B-A00A5887F82F}" destId="{C5396C9D-D654-4DEC-B2B5-ECED6997E883}" srcOrd="2" destOrd="0" parTransId="{7EF28B34-83CD-4E45-9093-81CACF497C02}" sibTransId="{5F26B3AD-2F1C-47C5-9019-6BFDE5193E25}"/>
    <dgm:cxn modelId="{02616AB8-27C4-49EC-A78D-B7BABE9B9CE4}" srcId="{966C59BD-39B7-4348-AC63-81BA6BF97272}" destId="{A5D57DE7-97A1-4674-A4F5-5FDAE94396E6}" srcOrd="0" destOrd="0" parTransId="{4F676EEF-0763-4A35-93BE-8A4BABF7E48F}" sibTransId="{1EE736BB-39D6-4BE1-8997-09970B841768}"/>
    <dgm:cxn modelId="{593FB3B8-4CAA-428A-A482-971551C4EC5E}" srcId="{BABEACA9-88F5-414C-BAD3-4F7A3E21BBD7}" destId="{966C59BD-39B7-4348-AC63-81BA6BF97272}" srcOrd="0" destOrd="0" parTransId="{AC548DA1-727C-490B-81AE-B805AF4ADDC0}" sibTransId="{2F779B27-C335-4A7A-A8C9-85171F4E6B66}"/>
    <dgm:cxn modelId="{B2A7F8B9-23DF-4DDC-9BDD-F8B7005294AD}" srcId="{F8736D51-3496-4EA3-8B87-8BF85F7C3275}" destId="{516CD224-20A7-4478-B510-49DAE995B111}" srcOrd="4" destOrd="0" parTransId="{02362742-7177-45BE-BE5E-70FBB0FB5B58}" sibTransId="{AB8D1A29-8E8F-436D-959A-474BD44A2D76}"/>
    <dgm:cxn modelId="{946C79BC-26DC-49C8-8304-8E7BF761C5EB}" type="presOf" srcId="{C5396C9D-D654-4DEC-B2B5-ECED6997E883}" destId="{AE435F4E-4C4A-4B80-90D1-FA5B421E2848}" srcOrd="0" destOrd="0" presId="urn:microsoft.com/office/officeart/2005/8/layout/hierarchy4"/>
    <dgm:cxn modelId="{1E23E9BE-BD7E-47DF-9C66-EC79A6F2F34A}" srcId="{B44628B8-E00A-4B1E-9206-EA715CFA8EDD}" destId="{6BD9DC0F-6166-49DB-A564-9AA075CC657B}" srcOrd="1" destOrd="0" parTransId="{5A0647CB-C2FC-49DB-B448-4257AB4FCC2A}" sibTransId="{BE213BDB-A3BA-42C3-A9C7-76A453ED1BB6}"/>
    <dgm:cxn modelId="{6E2E46C3-0E62-4FBA-A1DB-2CE7F45F64A1}" type="presOf" srcId="{5436E714-6BAF-43C2-972B-3F2FF3B1F391}" destId="{A0E4BD8B-444A-4E01-B53B-4B51EA6E11CF}" srcOrd="0" destOrd="0" presId="urn:microsoft.com/office/officeart/2005/8/layout/hierarchy4"/>
    <dgm:cxn modelId="{DA6292C5-78F2-47B9-9BE0-0A64E48E66D9}" type="presOf" srcId="{B5FD760C-E59F-4D01-9CCB-9BF44EBFD963}" destId="{C0C7020F-74C5-48B1-A934-D4D2E320BE89}" srcOrd="0" destOrd="0" presId="urn:microsoft.com/office/officeart/2005/8/layout/hierarchy4"/>
    <dgm:cxn modelId="{AFD843C9-5064-4880-AF4A-0834EF6E8B72}" type="presOf" srcId="{D6AD9BC2-C09E-4157-98DC-88622E3785D4}" destId="{7264C880-3A32-472A-B021-1354F8DC67F1}" srcOrd="0" destOrd="0" presId="urn:microsoft.com/office/officeart/2005/8/layout/hierarchy4"/>
    <dgm:cxn modelId="{BF8E0FCA-ECB2-49FE-A825-F44461109F72}" srcId="{BCF8B955-5F3A-46E6-8251-E29EC2087ADB}" destId="{CBC67C4C-D3CF-42FA-B83E-6B44BC343B5F}" srcOrd="2" destOrd="0" parTransId="{BEE69F82-2F10-4B56-AF3E-F6FD0D1D7B3D}" sibTransId="{BA34C88A-7D2F-41ED-A9C0-9C2192F6D67B}"/>
    <dgm:cxn modelId="{ACD438CA-25B8-4C8D-B8D5-72BF6863B6F7}" srcId="{08E52794-68C6-473C-979B-A00A5887F82F}" destId="{8054D888-A720-41A5-B3B9-F133F7A211E4}" srcOrd="1" destOrd="0" parTransId="{CF9C9EEE-28B5-4D21-86B2-08A1944B4107}" sibTransId="{84114831-F86F-4797-98B6-BCAC68A3E180}"/>
    <dgm:cxn modelId="{9321D5CB-BC49-47C6-8834-7AD1FA26D4AA}" srcId="{F0BF4466-6B56-4F1C-A4FF-427F1A159EB3}" destId="{2EA3F367-D27E-4716-A7BC-1EBA5B26904E}" srcOrd="1" destOrd="0" parTransId="{D97BC315-8B16-4669-98E7-38B92D65DE8A}" sibTransId="{9B839CB1-B8A8-4344-98D2-BAED98B7406B}"/>
    <dgm:cxn modelId="{16A3E5CC-199F-4881-9D6D-AC2A7D8122CE}" srcId="{BABEACA9-88F5-414C-BAD3-4F7A3E21BBD7}" destId="{FC51584E-0DFF-4166-8672-2C04DA0A5BF6}" srcOrd="2" destOrd="0" parTransId="{7BA6B9EE-C20C-4739-9952-15AC7D10DBEA}" sibTransId="{DD3AA591-A531-4698-B7A9-FA5C133212DA}"/>
    <dgm:cxn modelId="{DC829AD5-C442-41F6-89B8-0E17D0F86383}" srcId="{966C59BD-39B7-4348-AC63-81BA6BF97272}" destId="{B5FD760C-E59F-4D01-9CCB-9BF44EBFD963}" srcOrd="3" destOrd="0" parTransId="{D6CD53F8-6329-4D14-9D7E-517C52CFEC0B}" sibTransId="{C62CAA17-3E60-4590-ADDF-FDC19144C5FF}"/>
    <dgm:cxn modelId="{BD6057D7-1900-4001-BAD7-752F17E5B928}" type="presOf" srcId="{1C124B4C-12E5-4BB8-AC60-D1F11C1B1CF0}" destId="{985FF498-F6F2-46D6-9A24-CD37094A7FB2}" srcOrd="0" destOrd="0" presId="urn:microsoft.com/office/officeart/2005/8/layout/hierarchy4"/>
    <dgm:cxn modelId="{B035A9D9-68FF-4B7C-88AE-8C4B06DE0061}" srcId="{5AEF05A7-6AF8-403F-B5CA-74DD23EF10B8}" destId="{F8736D51-3496-4EA3-8B87-8BF85F7C3275}" srcOrd="0" destOrd="0" parTransId="{29AA4C60-CDB0-408D-AA0B-26E5563D7A40}" sibTransId="{7FE8A28E-76D5-4D15-8D75-FAD797CE0E93}"/>
    <dgm:cxn modelId="{617F56E1-BCF3-4C35-BAA2-A25698C467AD}" type="presOf" srcId="{B2210760-8F74-4C92-A7F2-8F6D118C4950}" destId="{937FDED1-0FD0-4250-8C75-7552FDB0B4C3}" srcOrd="0" destOrd="0" presId="urn:microsoft.com/office/officeart/2005/8/layout/hierarchy4"/>
    <dgm:cxn modelId="{64A9F2E1-1CD7-419B-ACEB-050E1B811467}" srcId="{A3ED8C94-DAC9-4200-B245-615B622A2C0A}" destId="{600C0490-B64D-492F-AC31-A8B7857A445A}" srcOrd="1" destOrd="0" parTransId="{0B33EFEC-E557-4E80-9F37-8AAC6D916506}" sibTransId="{E7E8386A-BAD2-4B0F-91D7-FCBDA40869FF}"/>
    <dgm:cxn modelId="{81D44FE3-BAF3-4781-A26D-8A1DF3FD66B2}" type="presOf" srcId="{2EA3F367-D27E-4716-A7BC-1EBA5B26904E}" destId="{E9CDC561-1634-492C-A027-9A8B72DBC948}" srcOrd="0" destOrd="0" presId="urn:microsoft.com/office/officeart/2005/8/layout/hierarchy4"/>
    <dgm:cxn modelId="{D4A3D9E3-6E0E-4564-BEDC-B6DAAB97B63D}" type="presOf" srcId="{5A1E704F-C82D-4A43-BBF8-7DEF760D595A}" destId="{821AAAFF-9421-40CA-AF59-3FAF56EC2C54}" srcOrd="0" destOrd="0" presId="urn:microsoft.com/office/officeart/2005/8/layout/hierarchy4"/>
    <dgm:cxn modelId="{5EB7E6E3-3838-4B24-9193-F13DE702D0F0}" srcId="{F8736D51-3496-4EA3-8B87-8BF85F7C3275}" destId="{918C2D12-4631-46DE-A2AE-64FCA01C06B2}" srcOrd="0" destOrd="0" parTransId="{57BB1073-B8DD-46DB-B020-3DF519ED103A}" sibTransId="{1D85735E-AE72-429E-B102-B123792911BC}"/>
    <dgm:cxn modelId="{EEDDCFE5-CB89-4593-ABC4-5F0D1A2FFCFF}" srcId="{22EC0F01-B38B-443E-A968-B8E091B28B28}" destId="{5A1E704F-C82D-4A43-BBF8-7DEF760D595A}" srcOrd="1" destOrd="0" parTransId="{84C91A62-65FA-4D36-928B-9A66E6EC03F5}" sibTransId="{734B2EFE-4538-411A-9B3E-A608D1EDE381}"/>
    <dgm:cxn modelId="{163C7BEA-28F1-46BF-BC87-4B1DB436D286}" srcId="{EBED86FF-F3BE-49AE-AE70-1DF6B5A56E35}" destId="{CC55BB1D-0C00-4298-B0FD-AE9D3264FCA2}" srcOrd="2" destOrd="0" parTransId="{4DC0750F-5AF1-484F-B074-955F70A3402D}" sibTransId="{2EB27EBC-FBE7-4AC4-9739-C58C1E667B88}"/>
    <dgm:cxn modelId="{383A91EE-A33C-4316-B01C-FC58AC70A319}" type="presOf" srcId="{5AEF05A7-6AF8-403F-B5CA-74DD23EF10B8}" destId="{17E6C104-00BE-4E62-A74D-EAE7450E593F}" srcOrd="0" destOrd="0" presId="urn:microsoft.com/office/officeart/2005/8/layout/hierarchy4"/>
    <dgm:cxn modelId="{AC82E5EF-BF33-496F-8A9E-72CD289615A0}" type="presOf" srcId="{471BBC80-C017-488D-AF0B-842E8A5E4DD9}" destId="{8D8E6EB2-03F2-4872-95AE-D53690AFE701}" srcOrd="0" destOrd="0" presId="urn:microsoft.com/office/officeart/2005/8/layout/hierarchy4"/>
    <dgm:cxn modelId="{908056F0-13C1-4E09-891B-8A74B4F9A85A}" srcId="{7CB37805-F7F0-4B0D-9DC2-0B2B5CDB19B4}" destId="{0DC2CFEF-173C-4106-BC48-2E66D8138F97}" srcOrd="0" destOrd="0" parTransId="{CD6FB69D-96D9-47C8-BDE5-511009F031EB}" sibTransId="{8A7BF1B8-08AD-494C-8DA6-7942D92891E8}"/>
    <dgm:cxn modelId="{EABAB7F0-734A-4236-A749-5F431026235F}" srcId="{56ED4E4F-4D87-4384-8BF2-1B7CFC5BBB21}" destId="{7830AE13-CCE4-4095-9883-438B246E4126}" srcOrd="1" destOrd="0" parTransId="{16AE21FB-A8D5-4896-BB78-6C00D6554F15}" sibTransId="{27910817-7ADC-4B88-8247-CF96B13A70A9}"/>
    <dgm:cxn modelId="{FB3813F1-8741-4B84-8B65-FC03A0DAAC73}" srcId="{EBED86FF-F3BE-49AE-AE70-1DF6B5A56E35}" destId="{4C8F7494-967E-4D0F-878C-47CC08A5A078}" srcOrd="0" destOrd="0" parTransId="{739FE11B-2EB3-4BF9-9A0A-A06E6AAF4EB7}" sibTransId="{DADDD61A-5E0C-4AAE-A6CE-48C2EB6AC7D4}"/>
    <dgm:cxn modelId="{0640DAF3-385C-4D7A-BD3A-10C0364614AC}" type="presOf" srcId="{F8FFACC7-DFF4-4D65-8EF9-ECE056C21BF6}" destId="{84E3DA7E-8E10-4A90-A706-E9388F644803}" srcOrd="0" destOrd="0" presId="urn:microsoft.com/office/officeart/2005/8/layout/hierarchy4"/>
    <dgm:cxn modelId="{505BEDF3-2D69-4A80-A066-BC451B13537C}" srcId="{966C59BD-39B7-4348-AC63-81BA6BF97272}" destId="{4FDFB1C2-A4A7-47FF-84C4-1FC515D4D9F8}" srcOrd="4" destOrd="0" parTransId="{35BE9950-EF35-4E73-ABD6-6B4E607760E9}" sibTransId="{DA5EBA03-FD5A-4F8C-BAB5-A3E4B5F77307}"/>
    <dgm:cxn modelId="{9BEBA5F4-6BC3-445E-ACE5-26B7AA03205F}" srcId="{7CA8D9CF-288B-4705-95DC-BC25C8172E9F}" destId="{BABEACA9-88F5-414C-BAD3-4F7A3E21BBD7}" srcOrd="1" destOrd="0" parTransId="{B8D12B72-B171-4E34-BF63-93AF774150DB}" sibTransId="{F573750B-EA9A-4B51-A408-380F544BCD7E}"/>
    <dgm:cxn modelId="{5F57DFF5-F119-4BB6-9820-4C81A37E2952}" srcId="{922A98A3-7C8C-4543-8E8C-972AE51892E7}" destId="{2EEEDCA3-17B9-46F1-9E89-118D58726E8C}" srcOrd="0" destOrd="0" parTransId="{4CC3386B-E0D0-44CF-88CE-B34D372B2BC9}" sibTransId="{0D755BC1-B1A6-4650-8F55-B8DC5A7A0B91}"/>
    <dgm:cxn modelId="{63D804F6-7728-4829-B7E7-2E64C6E1FD05}" srcId="{BABEACA9-88F5-414C-BAD3-4F7A3E21BBD7}" destId="{22EC0F01-B38B-443E-A968-B8E091B28B28}" srcOrd="1" destOrd="0" parTransId="{A9C5682F-0775-4183-BA04-3A7FDFC13F9C}" sibTransId="{A9DA9F9D-3B7D-43C1-9AD1-5B2F4D3BDB08}"/>
    <dgm:cxn modelId="{2C2A56F6-1584-418F-8563-BFF4D72E71A1}" type="presOf" srcId="{FC51584E-0DFF-4166-8672-2C04DA0A5BF6}" destId="{0C97A8DC-8C66-4C42-9DC6-0AFBFB2AD02E}" srcOrd="0" destOrd="0" presId="urn:microsoft.com/office/officeart/2005/8/layout/hierarchy4"/>
    <dgm:cxn modelId="{1DCE8FF6-543B-4D18-9EB9-DF87FEB96983}" type="presOf" srcId="{4FDFB1C2-A4A7-47FF-84C4-1FC515D4D9F8}" destId="{83A0C628-3595-4009-B895-04A74D2E4E5E}" srcOrd="0" destOrd="0" presId="urn:microsoft.com/office/officeart/2005/8/layout/hierarchy4"/>
    <dgm:cxn modelId="{241E38F8-D4C5-4CA7-8EA2-F0866E68D959}" type="presOf" srcId="{56ED4E4F-4D87-4384-8BF2-1B7CFC5BBB21}" destId="{1E1CF71D-9471-4BEE-AE93-03BC999AB141}" srcOrd="0" destOrd="0" presId="urn:microsoft.com/office/officeart/2005/8/layout/hierarchy4"/>
    <dgm:cxn modelId="{11E104FB-9BDB-4677-A01D-A20860F6D67A}" srcId="{A3ED8C94-DAC9-4200-B245-615B622A2C0A}" destId="{AC3FBF2D-0A91-448F-90D4-D61FF105B8CC}" srcOrd="0" destOrd="0" parTransId="{B932B5A2-5275-4BBA-9314-50E436007A3A}" sibTransId="{6F48D294-D2F6-49F1-8530-993DC72D1FA4}"/>
    <dgm:cxn modelId="{5E3F12FC-6FBF-4F8B-8EBD-28E63572C95D}" srcId="{7CA8D9CF-288B-4705-95DC-BC25C8172E9F}" destId="{1C124B4C-12E5-4BB8-AC60-D1F11C1B1CF0}" srcOrd="4" destOrd="0" parTransId="{7FD3ACCB-7FA8-4873-A0D4-B954D04E6777}" sibTransId="{AA8AEE9E-8EB4-4447-991C-B2C3968BA2C5}"/>
    <dgm:cxn modelId="{30EE55FC-85AA-4106-A644-C6E7865905F2}" srcId="{F0BF4466-6B56-4F1C-A4FF-427F1A159EB3}" destId="{10AF6602-4EB8-4963-B494-526E169E5079}" srcOrd="2" destOrd="0" parTransId="{4908F68C-FA18-4BB3-8867-09D7CAE48BAD}" sibTransId="{15A1A1DF-52CB-4F9D-A7E6-7D67C3C57AB0}"/>
    <dgm:cxn modelId="{A8DB16FE-A3CE-4CB7-9258-ECF30B6C8611}" srcId="{7CA8D9CF-288B-4705-95DC-BC25C8172E9F}" destId="{B44628B8-E00A-4B1E-9206-EA715CFA8EDD}" srcOrd="2" destOrd="0" parTransId="{C89A3B87-5868-4431-9754-BADD53C1E673}" sibTransId="{FFF892A8-BC71-4DEE-969E-D770A8D362BA}"/>
    <dgm:cxn modelId="{DF6AE9FF-4398-4778-8EDA-854E0683599D}" srcId="{1C124B4C-12E5-4BB8-AC60-D1F11C1B1CF0}" destId="{F8FFACC7-DFF4-4D65-8EF9-ECE056C21BF6}" srcOrd="1" destOrd="0" parTransId="{35B4D1B2-0728-451F-A465-4A27C6B03832}" sibTransId="{9FC08FB4-DB56-4F2E-B64F-70E7540E3482}"/>
    <dgm:cxn modelId="{11B28BD8-4BDC-4589-A9A2-D22BF9622873}" type="presParOf" srcId="{17E6C104-00BE-4E62-A74D-EAE7450E593F}" destId="{B99F24B2-1F5C-458F-A768-86C3CCFBAE02}" srcOrd="0" destOrd="0" presId="urn:microsoft.com/office/officeart/2005/8/layout/hierarchy4"/>
    <dgm:cxn modelId="{F8B7EE32-964A-40EC-9133-C9DC77FFA1A6}" type="presParOf" srcId="{B99F24B2-1F5C-458F-A768-86C3CCFBAE02}" destId="{8A63A0BB-28AD-4EAA-85AC-4BE450661C54}" srcOrd="0" destOrd="0" presId="urn:microsoft.com/office/officeart/2005/8/layout/hierarchy4"/>
    <dgm:cxn modelId="{F8DA00EC-C5EB-4B0C-B88D-465F12C3724B}" type="presParOf" srcId="{B99F24B2-1F5C-458F-A768-86C3CCFBAE02}" destId="{99A8077C-2D32-4339-BA59-47D4704DAFDA}" srcOrd="1" destOrd="0" presId="urn:microsoft.com/office/officeart/2005/8/layout/hierarchy4"/>
    <dgm:cxn modelId="{0D4F60A8-96A7-413A-BEB2-7B4DD61E0413}" type="presParOf" srcId="{B99F24B2-1F5C-458F-A768-86C3CCFBAE02}" destId="{B5FB9D49-EF68-4658-9066-F5A2D20E751B}" srcOrd="2" destOrd="0" presId="urn:microsoft.com/office/officeart/2005/8/layout/hierarchy4"/>
    <dgm:cxn modelId="{8E60E5B0-9E36-41B8-8FD5-69DE7330533D}" type="presParOf" srcId="{B5FB9D49-EF68-4658-9066-F5A2D20E751B}" destId="{E1514833-53F3-485A-BE24-A1D9B65D0327}" srcOrd="0" destOrd="0" presId="urn:microsoft.com/office/officeart/2005/8/layout/hierarchy4"/>
    <dgm:cxn modelId="{5392C27A-CD6C-47A6-8D81-748EDE2FE0EF}" type="presParOf" srcId="{E1514833-53F3-485A-BE24-A1D9B65D0327}" destId="{A2960AFD-0FDC-46AC-BC74-74BFB4E4335E}" srcOrd="0" destOrd="0" presId="urn:microsoft.com/office/officeart/2005/8/layout/hierarchy4"/>
    <dgm:cxn modelId="{6076BA96-C11D-47C7-8CA3-E2C9C09733BD}" type="presParOf" srcId="{E1514833-53F3-485A-BE24-A1D9B65D0327}" destId="{5151D8E8-87F0-4757-9E01-7A872526A0AC}" srcOrd="1" destOrd="0" presId="urn:microsoft.com/office/officeart/2005/8/layout/hierarchy4"/>
    <dgm:cxn modelId="{F72CDA9B-B2FF-47BC-B8FD-A719444584A2}" type="presParOf" srcId="{B5FB9D49-EF68-4658-9066-F5A2D20E751B}" destId="{24AFF039-246D-418F-9CD4-A699A064EF62}" srcOrd="1" destOrd="0" presId="urn:microsoft.com/office/officeart/2005/8/layout/hierarchy4"/>
    <dgm:cxn modelId="{8388E339-742A-4B93-8A1B-AD20F32146E6}" type="presParOf" srcId="{B5FB9D49-EF68-4658-9066-F5A2D20E751B}" destId="{E84140FD-D595-4CC5-8AEF-F64923A4315C}" srcOrd="2" destOrd="0" presId="urn:microsoft.com/office/officeart/2005/8/layout/hierarchy4"/>
    <dgm:cxn modelId="{1168417F-8F1C-4D2B-8E17-59553B3340A9}" type="presParOf" srcId="{E84140FD-D595-4CC5-8AEF-F64923A4315C}" destId="{63934146-96E6-4210-AD0D-81C1E58E3AE6}" srcOrd="0" destOrd="0" presId="urn:microsoft.com/office/officeart/2005/8/layout/hierarchy4"/>
    <dgm:cxn modelId="{DD9DB58F-5551-4872-AB26-B45C675BAF9A}" type="presParOf" srcId="{E84140FD-D595-4CC5-8AEF-F64923A4315C}" destId="{647564C3-EFFD-4FDE-A307-583902C9A9C0}" srcOrd="1" destOrd="0" presId="urn:microsoft.com/office/officeart/2005/8/layout/hierarchy4"/>
    <dgm:cxn modelId="{C1B8AC55-E00E-4CD1-92C6-6DFF231EEDEE}" type="presParOf" srcId="{E84140FD-D595-4CC5-8AEF-F64923A4315C}" destId="{F10CE709-E5F1-4C4A-9E1E-CC9C873A992C}" srcOrd="2" destOrd="0" presId="urn:microsoft.com/office/officeart/2005/8/layout/hierarchy4"/>
    <dgm:cxn modelId="{F9AD26EA-1EF8-4668-90D0-2BAB5E45C866}" type="presParOf" srcId="{F10CE709-E5F1-4C4A-9E1E-CC9C873A992C}" destId="{C8168E65-AF03-4876-9F0E-D834F4B63D89}" srcOrd="0" destOrd="0" presId="urn:microsoft.com/office/officeart/2005/8/layout/hierarchy4"/>
    <dgm:cxn modelId="{61DE8177-FCE3-4AA0-89FD-BB107DEF3696}" type="presParOf" srcId="{C8168E65-AF03-4876-9F0E-D834F4B63D89}" destId="{692EA677-7279-47A2-A8CA-AF094863FCB3}" srcOrd="0" destOrd="0" presId="urn:microsoft.com/office/officeart/2005/8/layout/hierarchy4"/>
    <dgm:cxn modelId="{F405DE49-9549-4F63-B4CF-632285C5641D}" type="presParOf" srcId="{C8168E65-AF03-4876-9F0E-D834F4B63D89}" destId="{DA7C8E04-D2DE-4562-9481-1FC1B95BDEB8}" srcOrd="1" destOrd="0" presId="urn:microsoft.com/office/officeart/2005/8/layout/hierarchy4"/>
    <dgm:cxn modelId="{80C830DA-F23D-40E8-A679-C8C20E8EE933}" type="presParOf" srcId="{C8168E65-AF03-4876-9F0E-D834F4B63D89}" destId="{205F42A0-AC36-4517-93E3-CEBA3474619C}" srcOrd="2" destOrd="0" presId="urn:microsoft.com/office/officeart/2005/8/layout/hierarchy4"/>
    <dgm:cxn modelId="{E877804D-2281-48CA-854D-6D302BB1973F}" type="presParOf" srcId="{205F42A0-AC36-4517-93E3-CEBA3474619C}" destId="{DF464986-C1B7-4E55-A2DC-6751BA69FD90}" srcOrd="0" destOrd="0" presId="urn:microsoft.com/office/officeart/2005/8/layout/hierarchy4"/>
    <dgm:cxn modelId="{164926DB-2A8C-497D-8683-9E31EF668B68}" type="presParOf" srcId="{DF464986-C1B7-4E55-A2DC-6751BA69FD90}" destId="{E8EEDFF9-E788-4FF3-91C9-315EDD701A81}" srcOrd="0" destOrd="0" presId="urn:microsoft.com/office/officeart/2005/8/layout/hierarchy4"/>
    <dgm:cxn modelId="{ADF58652-6B3F-472D-88CC-49039304E4E4}" type="presParOf" srcId="{DF464986-C1B7-4E55-A2DC-6751BA69FD90}" destId="{F408CEF1-128D-4D53-9FB4-0F37E6E2731F}" srcOrd="1" destOrd="0" presId="urn:microsoft.com/office/officeart/2005/8/layout/hierarchy4"/>
    <dgm:cxn modelId="{B1B3221C-796B-459E-B04E-15F5E229D542}" type="presParOf" srcId="{205F42A0-AC36-4517-93E3-CEBA3474619C}" destId="{383D942E-9BCF-4F5D-B39B-803F4D70C79E}" srcOrd="1" destOrd="0" presId="urn:microsoft.com/office/officeart/2005/8/layout/hierarchy4"/>
    <dgm:cxn modelId="{F4F5641B-4616-4402-B4A2-47FAD50E3E90}" type="presParOf" srcId="{205F42A0-AC36-4517-93E3-CEBA3474619C}" destId="{916BA8C5-78C6-47EE-A67A-620FF378B02B}" srcOrd="2" destOrd="0" presId="urn:microsoft.com/office/officeart/2005/8/layout/hierarchy4"/>
    <dgm:cxn modelId="{81CF7604-BF4A-4076-9DE4-7048AB44C930}" type="presParOf" srcId="{916BA8C5-78C6-47EE-A67A-620FF378B02B}" destId="{7264C880-3A32-472A-B021-1354F8DC67F1}" srcOrd="0" destOrd="0" presId="urn:microsoft.com/office/officeart/2005/8/layout/hierarchy4"/>
    <dgm:cxn modelId="{24C2D9CD-91F8-4FB0-B62B-0C2D27BF2308}" type="presParOf" srcId="{916BA8C5-78C6-47EE-A67A-620FF378B02B}" destId="{7F4AB0E7-E752-434C-AF7C-340C49E2EF60}" srcOrd="1" destOrd="0" presId="urn:microsoft.com/office/officeart/2005/8/layout/hierarchy4"/>
    <dgm:cxn modelId="{14CB4FBC-1F11-4DF1-983A-BE5DFFE8FB49}" type="presParOf" srcId="{F10CE709-E5F1-4C4A-9E1E-CC9C873A992C}" destId="{4C12ADB5-A489-4391-9BCC-BB7802551309}" srcOrd="1" destOrd="0" presId="urn:microsoft.com/office/officeart/2005/8/layout/hierarchy4"/>
    <dgm:cxn modelId="{C6E0D7C3-8FB5-4829-AD17-180A9BEE975E}" type="presParOf" srcId="{F10CE709-E5F1-4C4A-9E1E-CC9C873A992C}" destId="{CC1488ED-A356-4EB7-9E45-927CCE8E78E1}" srcOrd="2" destOrd="0" presId="urn:microsoft.com/office/officeart/2005/8/layout/hierarchy4"/>
    <dgm:cxn modelId="{F7E9E4C3-F451-431C-94D9-2BD8B5924108}" type="presParOf" srcId="{CC1488ED-A356-4EB7-9E45-927CCE8E78E1}" destId="{89EFE278-6700-4DFF-8521-DEE408ADC36E}" srcOrd="0" destOrd="0" presId="urn:microsoft.com/office/officeart/2005/8/layout/hierarchy4"/>
    <dgm:cxn modelId="{6C0453C3-5AB2-431B-B17A-618F6A3E1DB9}" type="presParOf" srcId="{CC1488ED-A356-4EB7-9E45-927CCE8E78E1}" destId="{BF093684-A969-4FF6-8BD1-C6F9803A5EDD}" srcOrd="1" destOrd="0" presId="urn:microsoft.com/office/officeart/2005/8/layout/hierarchy4"/>
    <dgm:cxn modelId="{842E96B3-586C-4456-ABF0-379D48B7A6EA}" type="presParOf" srcId="{CC1488ED-A356-4EB7-9E45-927CCE8E78E1}" destId="{46ADE199-56B6-458A-B741-92A7DE1225CC}" srcOrd="2" destOrd="0" presId="urn:microsoft.com/office/officeart/2005/8/layout/hierarchy4"/>
    <dgm:cxn modelId="{7747A734-CC95-4470-9145-4EB72FFF4E36}" type="presParOf" srcId="{46ADE199-56B6-458A-B741-92A7DE1225CC}" destId="{E88BDE67-36C4-4DDD-812A-EE724CA97885}" srcOrd="0" destOrd="0" presId="urn:microsoft.com/office/officeart/2005/8/layout/hierarchy4"/>
    <dgm:cxn modelId="{032DCFB7-BDA1-45F9-8DB0-0C7C5A82BE3D}" type="presParOf" srcId="{E88BDE67-36C4-4DDD-812A-EE724CA97885}" destId="{F234DFFC-8942-4892-94B7-CCC78CB977A4}" srcOrd="0" destOrd="0" presId="urn:microsoft.com/office/officeart/2005/8/layout/hierarchy4"/>
    <dgm:cxn modelId="{255F7AD0-0BCF-4784-9E4D-7D6E54509032}" type="presParOf" srcId="{E88BDE67-36C4-4DDD-812A-EE724CA97885}" destId="{4D8E9E84-8165-418A-A2F8-31D002BFC045}" srcOrd="1" destOrd="0" presId="urn:microsoft.com/office/officeart/2005/8/layout/hierarchy4"/>
    <dgm:cxn modelId="{CE7FC629-BC63-4D45-98EC-31E030990F63}" type="presParOf" srcId="{E88BDE67-36C4-4DDD-812A-EE724CA97885}" destId="{883C916E-6EDE-4F87-A7E7-EE0207747C4C}" srcOrd="2" destOrd="0" presId="urn:microsoft.com/office/officeart/2005/8/layout/hierarchy4"/>
    <dgm:cxn modelId="{40308D39-82CF-45F7-B277-BFC2BB8FE514}" type="presParOf" srcId="{883C916E-6EDE-4F87-A7E7-EE0207747C4C}" destId="{1BAA2934-33E9-4138-97E2-C7CF63DF1798}" srcOrd="0" destOrd="0" presId="urn:microsoft.com/office/officeart/2005/8/layout/hierarchy4"/>
    <dgm:cxn modelId="{18F94E46-001A-4882-B1CE-7A648CFE69AE}" type="presParOf" srcId="{1BAA2934-33E9-4138-97E2-C7CF63DF1798}" destId="{BBA9F194-745C-45E9-B213-F117829AEC56}" srcOrd="0" destOrd="0" presId="urn:microsoft.com/office/officeart/2005/8/layout/hierarchy4"/>
    <dgm:cxn modelId="{6810CDD7-E5FA-437F-820F-F196A9335F0A}" type="presParOf" srcId="{1BAA2934-33E9-4138-97E2-C7CF63DF1798}" destId="{95A51F9C-73E7-490F-9E77-2464B4A9C02A}" srcOrd="1" destOrd="0" presId="urn:microsoft.com/office/officeart/2005/8/layout/hierarchy4"/>
    <dgm:cxn modelId="{46C749BD-201D-4C9B-B4CC-D2EC76E9975A}" type="presParOf" srcId="{883C916E-6EDE-4F87-A7E7-EE0207747C4C}" destId="{7D056D56-0EE3-4565-83EC-7FD784FB65A7}" srcOrd="1" destOrd="0" presId="urn:microsoft.com/office/officeart/2005/8/layout/hierarchy4"/>
    <dgm:cxn modelId="{E6CF6BD3-1CDA-49F7-B19D-0278C7CE67BF}" type="presParOf" srcId="{883C916E-6EDE-4F87-A7E7-EE0207747C4C}" destId="{4FE381E6-9FD1-4B8C-9F1A-C18CBD95AEF3}" srcOrd="2" destOrd="0" presId="urn:microsoft.com/office/officeart/2005/8/layout/hierarchy4"/>
    <dgm:cxn modelId="{E7B5F554-D148-418F-967D-FA11E54C14C9}" type="presParOf" srcId="{4FE381E6-9FD1-4B8C-9F1A-C18CBD95AEF3}" destId="{3B0E8492-D259-4EC7-9A92-5DA649EE7D81}" srcOrd="0" destOrd="0" presId="urn:microsoft.com/office/officeart/2005/8/layout/hierarchy4"/>
    <dgm:cxn modelId="{DB7C4CAE-B77C-4FD8-8D45-BC9A6242C798}" type="presParOf" srcId="{4FE381E6-9FD1-4B8C-9F1A-C18CBD95AEF3}" destId="{B2589ED2-CFB4-44EB-8885-109C52709C51}" srcOrd="1" destOrd="0" presId="urn:microsoft.com/office/officeart/2005/8/layout/hierarchy4"/>
    <dgm:cxn modelId="{521F2838-43F6-455B-88CC-D16D569DCF32}" type="presParOf" srcId="{883C916E-6EDE-4F87-A7E7-EE0207747C4C}" destId="{457C4882-317F-4EFA-850E-A5ED85D72513}" srcOrd="3" destOrd="0" presId="urn:microsoft.com/office/officeart/2005/8/layout/hierarchy4"/>
    <dgm:cxn modelId="{27C1E9D3-1614-48E4-87B7-07C978047B97}" type="presParOf" srcId="{883C916E-6EDE-4F87-A7E7-EE0207747C4C}" destId="{1AC84094-A896-4062-A62C-5F4DA8BE2DE8}" srcOrd="4" destOrd="0" presId="urn:microsoft.com/office/officeart/2005/8/layout/hierarchy4"/>
    <dgm:cxn modelId="{AB6CBE87-271B-42E9-A725-2A995FE0143F}" type="presParOf" srcId="{1AC84094-A896-4062-A62C-5F4DA8BE2DE8}" destId="{80E263FC-6BC2-415B-8F1E-7369A4DE5AEC}" srcOrd="0" destOrd="0" presId="urn:microsoft.com/office/officeart/2005/8/layout/hierarchy4"/>
    <dgm:cxn modelId="{79470F4D-CE54-4CFF-8D11-8D744B962073}" type="presParOf" srcId="{1AC84094-A896-4062-A62C-5F4DA8BE2DE8}" destId="{A26CC4F6-ABA1-412C-B318-082FD7073B97}" srcOrd="1" destOrd="0" presId="urn:microsoft.com/office/officeart/2005/8/layout/hierarchy4"/>
    <dgm:cxn modelId="{E441A5ED-13B1-469A-9A09-492A77A4EE9B}" type="presParOf" srcId="{883C916E-6EDE-4F87-A7E7-EE0207747C4C}" destId="{601B20FB-EFB7-4090-9323-1E5B93F60E63}" srcOrd="5" destOrd="0" presId="urn:microsoft.com/office/officeart/2005/8/layout/hierarchy4"/>
    <dgm:cxn modelId="{5CFDF2EC-C160-42DF-A810-F49EFDEF2FD6}" type="presParOf" srcId="{883C916E-6EDE-4F87-A7E7-EE0207747C4C}" destId="{1AD1358D-2CB4-4DD9-8A78-9B15EEC498DE}" srcOrd="6" destOrd="0" presId="urn:microsoft.com/office/officeart/2005/8/layout/hierarchy4"/>
    <dgm:cxn modelId="{357894C0-E538-4001-84F3-A64F189420C3}" type="presParOf" srcId="{1AD1358D-2CB4-4DD9-8A78-9B15EEC498DE}" destId="{C0C7020F-74C5-48B1-A934-D4D2E320BE89}" srcOrd="0" destOrd="0" presId="urn:microsoft.com/office/officeart/2005/8/layout/hierarchy4"/>
    <dgm:cxn modelId="{E2CAD557-6E07-4637-B0E8-330041FCAB44}" type="presParOf" srcId="{1AD1358D-2CB4-4DD9-8A78-9B15EEC498DE}" destId="{74382B30-7F00-4656-9322-ACAFEDEFF0B2}" srcOrd="1" destOrd="0" presId="urn:microsoft.com/office/officeart/2005/8/layout/hierarchy4"/>
    <dgm:cxn modelId="{813171E5-B24C-49AD-89A1-8C1EB74C7656}" type="presParOf" srcId="{883C916E-6EDE-4F87-A7E7-EE0207747C4C}" destId="{D63F6587-7C20-4E72-A827-37E6EE11E6CB}" srcOrd="7" destOrd="0" presId="urn:microsoft.com/office/officeart/2005/8/layout/hierarchy4"/>
    <dgm:cxn modelId="{C9700248-6A22-40AD-BF21-743EFE9C1E9D}" type="presParOf" srcId="{883C916E-6EDE-4F87-A7E7-EE0207747C4C}" destId="{38242847-CA9E-439B-A8B7-A02729CAA596}" srcOrd="8" destOrd="0" presId="urn:microsoft.com/office/officeart/2005/8/layout/hierarchy4"/>
    <dgm:cxn modelId="{9F96C0E9-D434-4529-85F8-33D33F162C62}" type="presParOf" srcId="{38242847-CA9E-439B-A8B7-A02729CAA596}" destId="{83A0C628-3595-4009-B895-04A74D2E4E5E}" srcOrd="0" destOrd="0" presId="urn:microsoft.com/office/officeart/2005/8/layout/hierarchy4"/>
    <dgm:cxn modelId="{A464CF74-BF8A-494B-811D-6D404D66B4F1}" type="presParOf" srcId="{38242847-CA9E-439B-A8B7-A02729CAA596}" destId="{6BB3BEA4-13C4-4BDC-B33D-2C410AEE52C5}" srcOrd="1" destOrd="0" presId="urn:microsoft.com/office/officeart/2005/8/layout/hierarchy4"/>
    <dgm:cxn modelId="{4089301D-9304-412B-A5FC-39639396F42C}" type="presParOf" srcId="{883C916E-6EDE-4F87-A7E7-EE0207747C4C}" destId="{FECDC332-56FE-4D4F-9CB8-4567E09687FA}" srcOrd="9" destOrd="0" presId="urn:microsoft.com/office/officeart/2005/8/layout/hierarchy4"/>
    <dgm:cxn modelId="{4859EF98-8F1F-44EA-99B6-2B9CC7FC2B97}" type="presParOf" srcId="{883C916E-6EDE-4F87-A7E7-EE0207747C4C}" destId="{07014973-04B9-4F92-8747-65F4861C3404}" srcOrd="10" destOrd="0" presId="urn:microsoft.com/office/officeart/2005/8/layout/hierarchy4"/>
    <dgm:cxn modelId="{65C41AC2-1E19-4D9E-8DD2-FF2BD3832B8F}" type="presParOf" srcId="{07014973-04B9-4F92-8747-65F4861C3404}" destId="{404B1CB0-5CA3-4C10-9E0E-B85DC72A404B}" srcOrd="0" destOrd="0" presId="urn:microsoft.com/office/officeart/2005/8/layout/hierarchy4"/>
    <dgm:cxn modelId="{51F4BFA4-4847-40AB-A29F-5040B5657ABD}" type="presParOf" srcId="{07014973-04B9-4F92-8747-65F4861C3404}" destId="{42FF3842-935E-4F71-B5A3-AE6CB58E1B7C}" srcOrd="1" destOrd="0" presId="urn:microsoft.com/office/officeart/2005/8/layout/hierarchy4"/>
    <dgm:cxn modelId="{CE6344FF-692B-4571-A622-A1D9BCB23D8A}" type="presParOf" srcId="{46ADE199-56B6-458A-B741-92A7DE1225CC}" destId="{C6447867-B519-426F-B04C-A59B55D5D8E2}" srcOrd="1" destOrd="0" presId="urn:microsoft.com/office/officeart/2005/8/layout/hierarchy4"/>
    <dgm:cxn modelId="{84E5F134-6438-4337-8327-EBE8638DC6AC}" type="presParOf" srcId="{46ADE199-56B6-458A-B741-92A7DE1225CC}" destId="{BDE7C7CF-8394-4303-9830-6323371D92F5}" srcOrd="2" destOrd="0" presId="urn:microsoft.com/office/officeart/2005/8/layout/hierarchy4"/>
    <dgm:cxn modelId="{47DF94C9-7FFA-410A-86AF-F3A3400C629D}" type="presParOf" srcId="{BDE7C7CF-8394-4303-9830-6323371D92F5}" destId="{DF5C25CE-01CA-482A-834E-86F67C842494}" srcOrd="0" destOrd="0" presId="urn:microsoft.com/office/officeart/2005/8/layout/hierarchy4"/>
    <dgm:cxn modelId="{24FB0A55-20D2-4A28-AB92-FE15CAC0BB06}" type="presParOf" srcId="{BDE7C7CF-8394-4303-9830-6323371D92F5}" destId="{C55B9696-E3C3-4139-BEDD-823B9DB730A9}" srcOrd="1" destOrd="0" presId="urn:microsoft.com/office/officeart/2005/8/layout/hierarchy4"/>
    <dgm:cxn modelId="{764F6E2F-11CE-47A9-9901-024B050D7655}" type="presParOf" srcId="{BDE7C7CF-8394-4303-9830-6323371D92F5}" destId="{D21F8F0C-AF2B-40E9-898F-8D8C3DBA387C}" srcOrd="2" destOrd="0" presId="urn:microsoft.com/office/officeart/2005/8/layout/hierarchy4"/>
    <dgm:cxn modelId="{355792B0-DE40-4394-ACF2-6193F2A7E22B}" type="presParOf" srcId="{D21F8F0C-AF2B-40E9-898F-8D8C3DBA387C}" destId="{E65966F0-AA43-4DE9-A787-C6A2808B6BD2}" srcOrd="0" destOrd="0" presId="urn:microsoft.com/office/officeart/2005/8/layout/hierarchy4"/>
    <dgm:cxn modelId="{4466B1B7-C112-481B-9B5B-711CF831AF62}" type="presParOf" srcId="{E65966F0-AA43-4DE9-A787-C6A2808B6BD2}" destId="{5564169D-983D-479A-AF08-25C5E90D9115}" srcOrd="0" destOrd="0" presId="urn:microsoft.com/office/officeart/2005/8/layout/hierarchy4"/>
    <dgm:cxn modelId="{A6C91D47-93C5-42A1-88FC-860243C01487}" type="presParOf" srcId="{E65966F0-AA43-4DE9-A787-C6A2808B6BD2}" destId="{85FF6435-D5B3-4993-A453-AC2AE7CDA8B4}" srcOrd="1" destOrd="0" presId="urn:microsoft.com/office/officeart/2005/8/layout/hierarchy4"/>
    <dgm:cxn modelId="{D7F05C9F-B857-4EC8-A347-BD2F7F1187EC}" type="presParOf" srcId="{D21F8F0C-AF2B-40E9-898F-8D8C3DBA387C}" destId="{75460D7B-9B2F-49F9-9E3A-4F4EC470945D}" srcOrd="1" destOrd="0" presId="urn:microsoft.com/office/officeart/2005/8/layout/hierarchy4"/>
    <dgm:cxn modelId="{8501DFBB-4DF2-46DA-9FA5-F46017A62D0F}" type="presParOf" srcId="{D21F8F0C-AF2B-40E9-898F-8D8C3DBA387C}" destId="{5C70D621-4ED9-4C41-B2D9-35709B721245}" srcOrd="2" destOrd="0" presId="urn:microsoft.com/office/officeart/2005/8/layout/hierarchy4"/>
    <dgm:cxn modelId="{BC248873-A5A9-4F17-8F55-5AFDB0CEAA03}" type="presParOf" srcId="{5C70D621-4ED9-4C41-B2D9-35709B721245}" destId="{821AAAFF-9421-40CA-AF59-3FAF56EC2C54}" srcOrd="0" destOrd="0" presId="urn:microsoft.com/office/officeart/2005/8/layout/hierarchy4"/>
    <dgm:cxn modelId="{C1FE5636-7328-45D1-BC27-D526F22A2ADD}" type="presParOf" srcId="{5C70D621-4ED9-4C41-B2D9-35709B721245}" destId="{AB5D9A00-99E6-4CF5-9EBF-E5B58EBC8C52}" srcOrd="1" destOrd="0" presId="urn:microsoft.com/office/officeart/2005/8/layout/hierarchy4"/>
    <dgm:cxn modelId="{3D2C52D3-BF04-49A3-8B41-13D556B70B27}" type="presParOf" srcId="{46ADE199-56B6-458A-B741-92A7DE1225CC}" destId="{A17357F1-193D-4AB8-A1EA-3665FBC701CE}" srcOrd="3" destOrd="0" presId="urn:microsoft.com/office/officeart/2005/8/layout/hierarchy4"/>
    <dgm:cxn modelId="{5FF1DEAF-DBBB-45AB-886A-5D6CE320515E}" type="presParOf" srcId="{46ADE199-56B6-458A-B741-92A7DE1225CC}" destId="{1F1B66C4-AB2D-45A8-BEA7-8C05C91620D9}" srcOrd="4" destOrd="0" presId="urn:microsoft.com/office/officeart/2005/8/layout/hierarchy4"/>
    <dgm:cxn modelId="{28CDE064-3BAC-42FD-9806-E1476A56B6EE}" type="presParOf" srcId="{1F1B66C4-AB2D-45A8-BEA7-8C05C91620D9}" destId="{0C97A8DC-8C66-4C42-9DC6-0AFBFB2AD02E}" srcOrd="0" destOrd="0" presId="urn:microsoft.com/office/officeart/2005/8/layout/hierarchy4"/>
    <dgm:cxn modelId="{43F77F3F-FB44-442F-8AA6-703F2C9380CE}" type="presParOf" srcId="{1F1B66C4-AB2D-45A8-BEA7-8C05C91620D9}" destId="{07E729B1-5869-4D00-B518-1A14F8EFD360}" srcOrd="1" destOrd="0" presId="urn:microsoft.com/office/officeart/2005/8/layout/hierarchy4"/>
    <dgm:cxn modelId="{5AF6056B-3FA2-4CE1-B53C-ADAF4C322679}" type="presParOf" srcId="{1F1B66C4-AB2D-45A8-BEA7-8C05C91620D9}" destId="{78C52AC8-A04D-4E15-B2A8-F01D39827F02}" srcOrd="2" destOrd="0" presId="urn:microsoft.com/office/officeart/2005/8/layout/hierarchy4"/>
    <dgm:cxn modelId="{37B1B1D9-DA7E-4D14-9857-4782AE4A6654}" type="presParOf" srcId="{78C52AC8-A04D-4E15-B2A8-F01D39827F02}" destId="{43D81534-F043-4374-BBC8-9ABA824DA4AB}" srcOrd="0" destOrd="0" presId="urn:microsoft.com/office/officeart/2005/8/layout/hierarchy4"/>
    <dgm:cxn modelId="{029C731C-54F8-435F-9093-C251F3DCBB47}" type="presParOf" srcId="{43D81534-F043-4374-BBC8-9ABA824DA4AB}" destId="{66173968-8A5B-4AFF-8A20-75592609E7C5}" srcOrd="0" destOrd="0" presId="urn:microsoft.com/office/officeart/2005/8/layout/hierarchy4"/>
    <dgm:cxn modelId="{76EECD93-1B9C-48E2-8C3C-52F2960C9984}" type="presParOf" srcId="{43D81534-F043-4374-BBC8-9ABA824DA4AB}" destId="{B19C268E-D394-4604-9A11-9AA9328E4DCA}" srcOrd="1" destOrd="0" presId="urn:microsoft.com/office/officeart/2005/8/layout/hierarchy4"/>
    <dgm:cxn modelId="{C45D2234-B264-4532-BA13-BEF04A056504}" type="presParOf" srcId="{F10CE709-E5F1-4C4A-9E1E-CC9C873A992C}" destId="{BA8F776E-C4C2-4AD9-B41A-601297F9FEAA}" srcOrd="3" destOrd="0" presId="urn:microsoft.com/office/officeart/2005/8/layout/hierarchy4"/>
    <dgm:cxn modelId="{0D601F26-C423-407B-814F-C67BF09C4265}" type="presParOf" srcId="{F10CE709-E5F1-4C4A-9E1E-CC9C873A992C}" destId="{BCD6DF7D-9AE3-4A8A-8034-502DE862DBC5}" srcOrd="4" destOrd="0" presId="urn:microsoft.com/office/officeart/2005/8/layout/hierarchy4"/>
    <dgm:cxn modelId="{5BE82B40-8C68-42E9-BC66-B10BB1D66023}" type="presParOf" srcId="{BCD6DF7D-9AE3-4A8A-8034-502DE862DBC5}" destId="{514ACA01-9C0C-4395-A358-99150957C51F}" srcOrd="0" destOrd="0" presId="urn:microsoft.com/office/officeart/2005/8/layout/hierarchy4"/>
    <dgm:cxn modelId="{6D3DDBC6-AF7C-4E60-82FD-F7E1C740740E}" type="presParOf" srcId="{BCD6DF7D-9AE3-4A8A-8034-502DE862DBC5}" destId="{1F3260CB-60A8-459E-91CE-8780058796E1}" srcOrd="1" destOrd="0" presId="urn:microsoft.com/office/officeart/2005/8/layout/hierarchy4"/>
    <dgm:cxn modelId="{EF5E41ED-4FF4-40C8-A541-D5AA134E0418}" type="presParOf" srcId="{BCD6DF7D-9AE3-4A8A-8034-502DE862DBC5}" destId="{EFE1AC1C-ABA0-4425-8FEB-5D0959733AA7}" srcOrd="2" destOrd="0" presId="urn:microsoft.com/office/officeart/2005/8/layout/hierarchy4"/>
    <dgm:cxn modelId="{B24E214A-0527-4F70-98E0-CC403CF95A14}" type="presParOf" srcId="{EFE1AC1C-ABA0-4425-8FEB-5D0959733AA7}" destId="{7EE04583-49A8-46B1-8C9E-001BE6212EFE}" srcOrd="0" destOrd="0" presId="urn:microsoft.com/office/officeart/2005/8/layout/hierarchy4"/>
    <dgm:cxn modelId="{DD4B3C96-8230-40C8-B922-34A8E624DD06}" type="presParOf" srcId="{7EE04583-49A8-46B1-8C9E-001BE6212EFE}" destId="{A0E4BD8B-444A-4E01-B53B-4B51EA6E11CF}" srcOrd="0" destOrd="0" presId="urn:microsoft.com/office/officeart/2005/8/layout/hierarchy4"/>
    <dgm:cxn modelId="{9A4EF1C0-FFCC-4BDB-AF00-1FFBBB8A1AE8}" type="presParOf" srcId="{7EE04583-49A8-46B1-8C9E-001BE6212EFE}" destId="{4F64105E-529B-4255-B2C8-42A3C96F7A6E}" srcOrd="1" destOrd="0" presId="urn:microsoft.com/office/officeart/2005/8/layout/hierarchy4"/>
    <dgm:cxn modelId="{EF656EAD-D9EB-405D-806B-9B4E06E2C0F8}" type="presParOf" srcId="{EFE1AC1C-ABA0-4425-8FEB-5D0959733AA7}" destId="{82617A0A-04DF-49F7-97A4-DA93B7D8E9E8}" srcOrd="1" destOrd="0" presId="urn:microsoft.com/office/officeart/2005/8/layout/hierarchy4"/>
    <dgm:cxn modelId="{4925BF53-8AFA-4D9F-9D63-CA6EC9E16768}" type="presParOf" srcId="{EFE1AC1C-ABA0-4425-8FEB-5D0959733AA7}" destId="{C526CB20-5BE9-4A2A-B7C2-A54469026390}" srcOrd="2" destOrd="0" presId="urn:microsoft.com/office/officeart/2005/8/layout/hierarchy4"/>
    <dgm:cxn modelId="{98587382-6DBC-4467-9517-7261C0DB5047}" type="presParOf" srcId="{C526CB20-5BE9-4A2A-B7C2-A54469026390}" destId="{22F5A539-7F67-42E6-A416-EE75E6EF2F7F}" srcOrd="0" destOrd="0" presId="urn:microsoft.com/office/officeart/2005/8/layout/hierarchy4"/>
    <dgm:cxn modelId="{ECBD2C30-50A5-465F-A797-614F33DFEA23}" type="presParOf" srcId="{C526CB20-5BE9-4A2A-B7C2-A54469026390}" destId="{CC9144F4-2C89-40D2-97D4-CC3D86BBC0E5}" srcOrd="1" destOrd="0" presId="urn:microsoft.com/office/officeart/2005/8/layout/hierarchy4"/>
    <dgm:cxn modelId="{60C715D5-8302-4875-BC2B-D628039F3D53}" type="presParOf" srcId="{F10CE709-E5F1-4C4A-9E1E-CC9C873A992C}" destId="{3F4C7CDF-0CDC-47F0-96FF-B5C5A887FDA6}" srcOrd="5" destOrd="0" presId="urn:microsoft.com/office/officeart/2005/8/layout/hierarchy4"/>
    <dgm:cxn modelId="{04CE9DD8-2249-4BEA-AE1D-CA1F4260647D}" type="presParOf" srcId="{F10CE709-E5F1-4C4A-9E1E-CC9C873A992C}" destId="{050D6363-5BA6-4E0F-A318-13266B122FD8}" srcOrd="6" destOrd="0" presId="urn:microsoft.com/office/officeart/2005/8/layout/hierarchy4"/>
    <dgm:cxn modelId="{92DE6EDC-6B44-4F5B-87B3-66D320756CA7}" type="presParOf" srcId="{050D6363-5BA6-4E0F-A318-13266B122FD8}" destId="{040EE942-79F6-4618-B4EC-B1925F08E71E}" srcOrd="0" destOrd="0" presId="urn:microsoft.com/office/officeart/2005/8/layout/hierarchy4"/>
    <dgm:cxn modelId="{C0F48DD0-AB67-4598-896A-AEE71C7CA2C1}" type="presParOf" srcId="{050D6363-5BA6-4E0F-A318-13266B122FD8}" destId="{BC510C00-FBA7-49E7-9913-65A247CBDBA8}" srcOrd="1" destOrd="0" presId="urn:microsoft.com/office/officeart/2005/8/layout/hierarchy4"/>
    <dgm:cxn modelId="{6B758C0D-01B7-4970-B6F8-DDFBC7553589}" type="presParOf" srcId="{050D6363-5BA6-4E0F-A318-13266B122FD8}" destId="{6CB271E2-65ED-41E6-BBC7-F3D4510D24BF}" srcOrd="2" destOrd="0" presId="urn:microsoft.com/office/officeart/2005/8/layout/hierarchy4"/>
    <dgm:cxn modelId="{0AE289E3-8654-4BA5-9A11-7620A82C6EC0}" type="presParOf" srcId="{6CB271E2-65ED-41E6-BBC7-F3D4510D24BF}" destId="{C8E99A3A-D914-4B9B-8D7C-9E5E48A886F1}" srcOrd="0" destOrd="0" presId="urn:microsoft.com/office/officeart/2005/8/layout/hierarchy4"/>
    <dgm:cxn modelId="{54E4D0C1-87DC-499F-9781-EF1088DA3519}" type="presParOf" srcId="{C8E99A3A-D914-4B9B-8D7C-9E5E48A886F1}" destId="{502FA106-A983-48BB-9C98-76160DCB23A2}" srcOrd="0" destOrd="0" presId="urn:microsoft.com/office/officeart/2005/8/layout/hierarchy4"/>
    <dgm:cxn modelId="{B8BAE379-AE12-4D66-9C17-CCC6C23456FD}" type="presParOf" srcId="{C8E99A3A-D914-4B9B-8D7C-9E5E48A886F1}" destId="{E0F2BCEC-A88B-4DE0-8BB3-0EBF8049927F}" srcOrd="1" destOrd="0" presId="urn:microsoft.com/office/officeart/2005/8/layout/hierarchy4"/>
    <dgm:cxn modelId="{86F19B1B-ADE2-49FB-B733-A9CE90558901}" type="presParOf" srcId="{6CB271E2-65ED-41E6-BBC7-F3D4510D24BF}" destId="{7E751D0B-9AA3-4C40-842B-F4A1B2B327C6}" srcOrd="1" destOrd="0" presId="urn:microsoft.com/office/officeart/2005/8/layout/hierarchy4"/>
    <dgm:cxn modelId="{AA09ED64-7511-456E-9ACC-FEF65CFCB52A}" type="presParOf" srcId="{6CB271E2-65ED-41E6-BBC7-F3D4510D24BF}" destId="{AF6A46E4-441C-4995-93F1-E9919800396F}" srcOrd="2" destOrd="0" presId="urn:microsoft.com/office/officeart/2005/8/layout/hierarchy4"/>
    <dgm:cxn modelId="{DC255664-C0B7-4EE5-9A08-84521C475B9F}" type="presParOf" srcId="{AF6A46E4-441C-4995-93F1-E9919800396F}" destId="{F4FB5A2A-7BCB-4DE2-80AA-58ED8F3EE5A8}" srcOrd="0" destOrd="0" presId="urn:microsoft.com/office/officeart/2005/8/layout/hierarchy4"/>
    <dgm:cxn modelId="{C9B31EF9-B163-48AD-B459-7E3D35AFB119}" type="presParOf" srcId="{AF6A46E4-441C-4995-93F1-E9919800396F}" destId="{578DD0C0-655C-4908-AE9A-E2A421A7E88F}" srcOrd="1" destOrd="0" presId="urn:microsoft.com/office/officeart/2005/8/layout/hierarchy4"/>
    <dgm:cxn modelId="{5EB1DA83-AA24-435C-A95B-E72FA2D49DD9}" type="presParOf" srcId="{6CB271E2-65ED-41E6-BBC7-F3D4510D24BF}" destId="{2B8E190D-DE39-41D4-8C22-DDB127FC5B3B}" srcOrd="3" destOrd="0" presId="urn:microsoft.com/office/officeart/2005/8/layout/hierarchy4"/>
    <dgm:cxn modelId="{BDA59213-FBC2-4ABA-86DE-C921914E1452}" type="presParOf" srcId="{6CB271E2-65ED-41E6-BBC7-F3D4510D24BF}" destId="{86FF982E-5442-4386-AC02-5E06F494608D}" srcOrd="4" destOrd="0" presId="urn:microsoft.com/office/officeart/2005/8/layout/hierarchy4"/>
    <dgm:cxn modelId="{DEC192B6-C283-40ED-8167-B3C97A0616B3}" type="presParOf" srcId="{86FF982E-5442-4386-AC02-5E06F494608D}" destId="{94BD136E-02D8-4881-81AA-D0317C00183C}" srcOrd="0" destOrd="0" presId="urn:microsoft.com/office/officeart/2005/8/layout/hierarchy4"/>
    <dgm:cxn modelId="{0855F66F-B85A-4220-93CB-DE9BFCD5E696}" type="presParOf" srcId="{86FF982E-5442-4386-AC02-5E06F494608D}" destId="{C14C3628-1314-4B5F-AD90-74A6825FF31C}" srcOrd="1" destOrd="0" presId="urn:microsoft.com/office/officeart/2005/8/layout/hierarchy4"/>
    <dgm:cxn modelId="{EA1DAFB4-C3D7-45A1-9BF8-9DB1B1A32131}" type="presParOf" srcId="{F10CE709-E5F1-4C4A-9E1E-CC9C873A992C}" destId="{789C252F-9B72-4496-A563-37101D1B8023}" srcOrd="7" destOrd="0" presId="urn:microsoft.com/office/officeart/2005/8/layout/hierarchy4"/>
    <dgm:cxn modelId="{5D584F13-98BF-49D7-9730-D46A673B559F}" type="presParOf" srcId="{F10CE709-E5F1-4C4A-9E1E-CC9C873A992C}" destId="{7C6675B9-1AAC-470B-88B6-994B776E53D4}" srcOrd="8" destOrd="0" presId="urn:microsoft.com/office/officeart/2005/8/layout/hierarchy4"/>
    <dgm:cxn modelId="{9CB35627-9472-4990-874D-06BD0BCCD1BA}" type="presParOf" srcId="{7C6675B9-1AAC-470B-88B6-994B776E53D4}" destId="{985FF498-F6F2-46D6-9A24-CD37094A7FB2}" srcOrd="0" destOrd="0" presId="urn:microsoft.com/office/officeart/2005/8/layout/hierarchy4"/>
    <dgm:cxn modelId="{A1A69ABB-4D21-43BA-8E6F-C6E693666135}" type="presParOf" srcId="{7C6675B9-1AAC-470B-88B6-994B776E53D4}" destId="{B87B7A1F-E2F2-4D08-BC13-A36990C2F1E4}" srcOrd="1" destOrd="0" presId="urn:microsoft.com/office/officeart/2005/8/layout/hierarchy4"/>
    <dgm:cxn modelId="{47DABC43-60B8-448A-8E62-6E33A889270F}" type="presParOf" srcId="{7C6675B9-1AAC-470B-88B6-994B776E53D4}" destId="{75A7E529-5DC0-448E-9662-8B0987084659}" srcOrd="2" destOrd="0" presId="urn:microsoft.com/office/officeart/2005/8/layout/hierarchy4"/>
    <dgm:cxn modelId="{E994E117-8A16-4246-B3E0-375204E71970}" type="presParOf" srcId="{75A7E529-5DC0-448E-9662-8B0987084659}" destId="{96199769-FB9F-474B-A18E-BCECE0958E32}" srcOrd="0" destOrd="0" presId="urn:microsoft.com/office/officeart/2005/8/layout/hierarchy4"/>
    <dgm:cxn modelId="{CE2DB8FD-DD8B-495F-A1EB-104FD73EB6A2}" type="presParOf" srcId="{96199769-FB9F-474B-A18E-BCECE0958E32}" destId="{ACD3E998-EACA-4713-B14B-051A6035E479}" srcOrd="0" destOrd="0" presId="urn:microsoft.com/office/officeart/2005/8/layout/hierarchy4"/>
    <dgm:cxn modelId="{2F7F76FA-89C9-45DC-B2AA-6F19E8E2C089}" type="presParOf" srcId="{96199769-FB9F-474B-A18E-BCECE0958E32}" destId="{19A05CAA-D263-45F0-BAAD-3C122F56C240}" srcOrd="1" destOrd="0" presId="urn:microsoft.com/office/officeart/2005/8/layout/hierarchy4"/>
    <dgm:cxn modelId="{CB6CFBA7-94F1-4FA7-80B6-47FA41D47D42}" type="presParOf" srcId="{96199769-FB9F-474B-A18E-BCECE0958E32}" destId="{F2134650-BFF7-47D7-A916-A372B17ADA80}" srcOrd="2" destOrd="0" presId="urn:microsoft.com/office/officeart/2005/8/layout/hierarchy4"/>
    <dgm:cxn modelId="{93D5E686-28F5-46C5-82F0-E336241C0F9C}" type="presParOf" srcId="{F2134650-BFF7-47D7-A916-A372B17ADA80}" destId="{36D4B4C8-96D4-41B2-A984-9088B2D1ECB0}" srcOrd="0" destOrd="0" presId="urn:microsoft.com/office/officeart/2005/8/layout/hierarchy4"/>
    <dgm:cxn modelId="{D8EA4784-186B-4FCB-BB8E-47D8CD319147}" type="presParOf" srcId="{36D4B4C8-96D4-41B2-A984-9088B2D1ECB0}" destId="{937FDED1-0FD0-4250-8C75-7552FDB0B4C3}" srcOrd="0" destOrd="0" presId="urn:microsoft.com/office/officeart/2005/8/layout/hierarchy4"/>
    <dgm:cxn modelId="{602D0BB2-2405-4BF8-8B52-6BDA5B2C2F0C}" type="presParOf" srcId="{36D4B4C8-96D4-41B2-A984-9088B2D1ECB0}" destId="{6ABADF09-8A2F-441A-90BF-69F334454091}" srcOrd="1" destOrd="0" presId="urn:microsoft.com/office/officeart/2005/8/layout/hierarchy4"/>
    <dgm:cxn modelId="{0DBCF45F-1938-42B0-990D-118A522CE824}" type="presParOf" srcId="{F2134650-BFF7-47D7-A916-A372B17ADA80}" destId="{69DE4837-E0E0-4BD8-84E3-863F1DFBE9D8}" srcOrd="1" destOrd="0" presId="urn:microsoft.com/office/officeart/2005/8/layout/hierarchy4"/>
    <dgm:cxn modelId="{CA920C7F-4316-461E-9F7B-960EDD6DA71E}" type="presParOf" srcId="{F2134650-BFF7-47D7-A916-A372B17ADA80}" destId="{63C2A78D-43D8-41EF-9FD2-E7FC15ECC7B2}" srcOrd="2" destOrd="0" presId="urn:microsoft.com/office/officeart/2005/8/layout/hierarchy4"/>
    <dgm:cxn modelId="{D5B0C0D6-D39A-4796-88E9-1C51D2BE2D58}" type="presParOf" srcId="{63C2A78D-43D8-41EF-9FD2-E7FC15ECC7B2}" destId="{547A4D26-E475-433D-8851-8D1EED470CAB}" srcOrd="0" destOrd="0" presId="urn:microsoft.com/office/officeart/2005/8/layout/hierarchy4"/>
    <dgm:cxn modelId="{7FBDEE2B-62F2-4700-AC68-B6DD7D6FF804}" type="presParOf" srcId="{63C2A78D-43D8-41EF-9FD2-E7FC15ECC7B2}" destId="{AD2834EC-91AE-476B-8FE6-439904B8B47E}" srcOrd="1" destOrd="0" presId="urn:microsoft.com/office/officeart/2005/8/layout/hierarchy4"/>
    <dgm:cxn modelId="{8A10B073-8054-48D6-B45A-0EFA75A6F290}" type="presParOf" srcId="{F2134650-BFF7-47D7-A916-A372B17ADA80}" destId="{5AC447D9-54EE-488A-9D8D-7CBEE3BA6548}" srcOrd="3" destOrd="0" presId="urn:microsoft.com/office/officeart/2005/8/layout/hierarchy4"/>
    <dgm:cxn modelId="{1FF31CA1-BB07-46EA-9AE8-2313B13DE396}" type="presParOf" srcId="{F2134650-BFF7-47D7-A916-A372B17ADA80}" destId="{067D3082-EB9B-4115-929E-68CF943ED5B3}" srcOrd="4" destOrd="0" presId="urn:microsoft.com/office/officeart/2005/8/layout/hierarchy4"/>
    <dgm:cxn modelId="{DF8CA65B-B773-4133-9B5A-BAF2A7A251D4}" type="presParOf" srcId="{067D3082-EB9B-4115-929E-68CF943ED5B3}" destId="{AE435F4E-4C4A-4B80-90D1-FA5B421E2848}" srcOrd="0" destOrd="0" presId="urn:microsoft.com/office/officeart/2005/8/layout/hierarchy4"/>
    <dgm:cxn modelId="{FA1EE04C-89C0-497F-951C-B8F388212BA1}" type="presParOf" srcId="{067D3082-EB9B-4115-929E-68CF943ED5B3}" destId="{2A3B32F5-4AC5-4495-B95E-8802B0DCF179}" srcOrd="1" destOrd="0" presId="urn:microsoft.com/office/officeart/2005/8/layout/hierarchy4"/>
    <dgm:cxn modelId="{8B7136A0-D8FB-4466-92F2-ECD6034D7DCC}" type="presParOf" srcId="{75A7E529-5DC0-448E-9662-8B0987084659}" destId="{3AF5E6A9-F9EE-4328-B538-C76AA33A590B}" srcOrd="1" destOrd="0" presId="urn:microsoft.com/office/officeart/2005/8/layout/hierarchy4"/>
    <dgm:cxn modelId="{3F3837E4-4930-4ADE-9997-4C54C8DAC51E}" type="presParOf" srcId="{75A7E529-5DC0-448E-9662-8B0987084659}" destId="{4918F25E-6385-451D-A92C-F5DC4D0C515F}" srcOrd="2" destOrd="0" presId="urn:microsoft.com/office/officeart/2005/8/layout/hierarchy4"/>
    <dgm:cxn modelId="{CC68DBDC-EEA0-4774-A80F-7E8CF66A6E1B}" type="presParOf" srcId="{4918F25E-6385-451D-A92C-F5DC4D0C515F}" destId="{84E3DA7E-8E10-4A90-A706-E9388F644803}" srcOrd="0" destOrd="0" presId="urn:microsoft.com/office/officeart/2005/8/layout/hierarchy4"/>
    <dgm:cxn modelId="{EE0F2C59-BEC1-47F9-B09B-FFD257205F7F}" type="presParOf" srcId="{4918F25E-6385-451D-A92C-F5DC4D0C515F}" destId="{A3CEB6A9-62B4-4758-AD5D-FB7EA2739721}" srcOrd="1" destOrd="0" presId="urn:microsoft.com/office/officeart/2005/8/layout/hierarchy4"/>
    <dgm:cxn modelId="{F85D85BE-CAF2-4186-B040-34DA65062C68}" type="presParOf" srcId="{F10CE709-E5F1-4C4A-9E1E-CC9C873A992C}" destId="{9C361F29-45AF-4C99-B032-260790198752}" srcOrd="9" destOrd="0" presId="urn:microsoft.com/office/officeart/2005/8/layout/hierarchy4"/>
    <dgm:cxn modelId="{50C95C3F-3F62-4F8E-8B8D-A568915E1089}" type="presParOf" srcId="{F10CE709-E5F1-4C4A-9E1E-CC9C873A992C}" destId="{0FBC206F-3681-4C26-8A09-BE5AA09ACE9B}" srcOrd="10" destOrd="0" presId="urn:microsoft.com/office/officeart/2005/8/layout/hierarchy4"/>
    <dgm:cxn modelId="{55F1103B-1FC4-49B6-9866-50B64B0124A5}" type="presParOf" srcId="{0FBC206F-3681-4C26-8A09-BE5AA09ACE9B}" destId="{5BA5D0F9-ECF9-4C14-8915-C5E9BF935114}" srcOrd="0" destOrd="0" presId="urn:microsoft.com/office/officeart/2005/8/layout/hierarchy4"/>
    <dgm:cxn modelId="{8D9FB220-66F0-40B0-8837-F4E9F2302963}" type="presParOf" srcId="{0FBC206F-3681-4C26-8A09-BE5AA09ACE9B}" destId="{9CB98D5E-00EA-467C-BB62-11636053BD53}" srcOrd="1" destOrd="0" presId="urn:microsoft.com/office/officeart/2005/8/layout/hierarchy4"/>
    <dgm:cxn modelId="{3ACF30D1-72DC-4F22-B349-9B4841AC8101}" type="presParOf" srcId="{0FBC206F-3681-4C26-8A09-BE5AA09ACE9B}" destId="{1BCE6F8E-8A64-44C2-B619-01FD5BCFA274}" srcOrd="2" destOrd="0" presId="urn:microsoft.com/office/officeart/2005/8/layout/hierarchy4"/>
    <dgm:cxn modelId="{194EEBA8-AEE7-448C-BFB9-5C2009AE03F5}" type="presParOf" srcId="{1BCE6F8E-8A64-44C2-B619-01FD5BCFA274}" destId="{18D11868-F19A-40A6-AFC4-8F159EEF7833}" srcOrd="0" destOrd="0" presId="urn:microsoft.com/office/officeart/2005/8/layout/hierarchy4"/>
    <dgm:cxn modelId="{36F9414D-35D5-44AA-91A4-B38F06A732CC}" type="presParOf" srcId="{18D11868-F19A-40A6-AFC4-8F159EEF7833}" destId="{680AA3C4-DEE3-427D-8797-B350D06D6928}" srcOrd="0" destOrd="0" presId="urn:microsoft.com/office/officeart/2005/8/layout/hierarchy4"/>
    <dgm:cxn modelId="{BFE0DDA9-CBD4-43A5-AB9C-0C74E9AEF808}" type="presParOf" srcId="{18D11868-F19A-40A6-AFC4-8F159EEF7833}" destId="{D8F55AAA-C307-4EDC-A4E2-35F50584EDBD}" srcOrd="1" destOrd="0" presId="urn:microsoft.com/office/officeart/2005/8/layout/hierarchy4"/>
    <dgm:cxn modelId="{AF035282-1352-4195-ABC2-5A467A11BC4F}" type="presParOf" srcId="{1BCE6F8E-8A64-44C2-B619-01FD5BCFA274}" destId="{058B8269-D135-4B84-A19F-522CD2B83B6D}" srcOrd="1" destOrd="0" presId="urn:microsoft.com/office/officeart/2005/8/layout/hierarchy4"/>
    <dgm:cxn modelId="{2A400970-3DA7-4774-A6CE-CB48EF6A2427}" type="presParOf" srcId="{1BCE6F8E-8A64-44C2-B619-01FD5BCFA274}" destId="{B7A91AD7-53A4-4CD6-803F-14F72E04A1E4}" srcOrd="2" destOrd="0" presId="urn:microsoft.com/office/officeart/2005/8/layout/hierarchy4"/>
    <dgm:cxn modelId="{AA9EF6C1-8E49-4C2E-9C4F-955E6E586F59}" type="presParOf" srcId="{B7A91AD7-53A4-4CD6-803F-14F72E04A1E4}" destId="{8D8ACB61-EC80-42B9-9D7D-C0A838EB3EA3}" srcOrd="0" destOrd="0" presId="urn:microsoft.com/office/officeart/2005/8/layout/hierarchy4"/>
    <dgm:cxn modelId="{CBD385A2-A7CA-4DEA-8AC3-F26C8B75D81A}" type="presParOf" srcId="{B7A91AD7-53A4-4CD6-803F-14F72E04A1E4}" destId="{943334E4-E87C-494B-A5F4-32045AF6F965}" srcOrd="1" destOrd="0" presId="urn:microsoft.com/office/officeart/2005/8/layout/hierarchy4"/>
    <dgm:cxn modelId="{91EF7102-EC52-463F-8783-88E7C0D6D7A0}" type="presParOf" srcId="{1BCE6F8E-8A64-44C2-B619-01FD5BCFA274}" destId="{CC443BF9-983C-4E6C-8708-A2C1A6E54176}" srcOrd="3" destOrd="0" presId="urn:microsoft.com/office/officeart/2005/8/layout/hierarchy4"/>
    <dgm:cxn modelId="{D0E4DA03-7164-4F26-9F70-B30968EB4179}" type="presParOf" srcId="{1BCE6F8E-8A64-44C2-B619-01FD5BCFA274}" destId="{68968D2B-B27B-4DB4-911C-8DADFF6AD896}" srcOrd="4" destOrd="0" presId="urn:microsoft.com/office/officeart/2005/8/layout/hierarchy4"/>
    <dgm:cxn modelId="{58F4DE73-0B6A-4AE0-B8DB-5C27F111D806}" type="presParOf" srcId="{68968D2B-B27B-4DB4-911C-8DADFF6AD896}" destId="{B1D0716B-DF59-48A4-889A-30485BDE8F08}" srcOrd="0" destOrd="0" presId="urn:microsoft.com/office/officeart/2005/8/layout/hierarchy4"/>
    <dgm:cxn modelId="{E31DFCC5-9BA2-4E2B-898E-7BDE92C2B613}" type="presParOf" srcId="{68968D2B-B27B-4DB4-911C-8DADFF6AD896}" destId="{4E4FD020-990F-418F-A732-22589C749F2C}" srcOrd="1" destOrd="0" presId="urn:microsoft.com/office/officeart/2005/8/layout/hierarchy4"/>
    <dgm:cxn modelId="{41BF7619-8762-4BCB-AA3A-85FF2B439B9E}" type="presParOf" srcId="{B5FB9D49-EF68-4658-9066-F5A2D20E751B}" destId="{93619B32-CA53-4BB1-A479-7E62B329C036}" srcOrd="3" destOrd="0" presId="urn:microsoft.com/office/officeart/2005/8/layout/hierarchy4"/>
    <dgm:cxn modelId="{A20E5EE2-9485-4820-B159-071BF963EE57}" type="presParOf" srcId="{B5FB9D49-EF68-4658-9066-F5A2D20E751B}" destId="{603F4CF3-C61E-486B-A3BA-58D2896958B3}" srcOrd="4" destOrd="0" presId="urn:microsoft.com/office/officeart/2005/8/layout/hierarchy4"/>
    <dgm:cxn modelId="{35B9807E-D574-4EDC-86D2-4DACF89EC11F}" type="presParOf" srcId="{603F4CF3-C61E-486B-A3BA-58D2896958B3}" destId="{D847414A-74F8-4FE9-85C2-AAF0924F67B6}" srcOrd="0" destOrd="0" presId="urn:microsoft.com/office/officeart/2005/8/layout/hierarchy4"/>
    <dgm:cxn modelId="{A063060D-3C48-42BA-B155-BE2F2B483B3F}" type="presParOf" srcId="{603F4CF3-C61E-486B-A3BA-58D2896958B3}" destId="{447A41E9-F298-4F44-B668-7AA0560B36B7}" srcOrd="1" destOrd="0" presId="urn:microsoft.com/office/officeart/2005/8/layout/hierarchy4"/>
    <dgm:cxn modelId="{53334BF9-8701-4538-A938-129924469BAC}" type="presParOf" srcId="{603F4CF3-C61E-486B-A3BA-58D2896958B3}" destId="{ADA40D4D-85DD-4663-A316-A0AE47BE7CC7}" srcOrd="2" destOrd="0" presId="urn:microsoft.com/office/officeart/2005/8/layout/hierarchy4"/>
    <dgm:cxn modelId="{D92197CC-2EC3-4E8E-8055-CA329013A8D4}" type="presParOf" srcId="{ADA40D4D-85DD-4663-A316-A0AE47BE7CC7}" destId="{54A88895-7BE4-4DDF-BEEA-7BA066A1FF6A}" srcOrd="0" destOrd="0" presId="urn:microsoft.com/office/officeart/2005/8/layout/hierarchy4"/>
    <dgm:cxn modelId="{CC5331AC-C71A-412C-8331-051C024670D8}" type="presParOf" srcId="{54A88895-7BE4-4DDF-BEEA-7BA066A1FF6A}" destId="{EF67A188-7273-447B-A101-BCFF6AB770C2}" srcOrd="0" destOrd="0" presId="urn:microsoft.com/office/officeart/2005/8/layout/hierarchy4"/>
    <dgm:cxn modelId="{79311B89-43C3-4F8B-8BA2-D4133CB1AD5E}" type="presParOf" srcId="{54A88895-7BE4-4DDF-BEEA-7BA066A1FF6A}" destId="{47FACCC6-2049-45DA-BD7C-803ACF966904}" srcOrd="1" destOrd="0" presId="urn:microsoft.com/office/officeart/2005/8/layout/hierarchy4"/>
    <dgm:cxn modelId="{111FEE58-FBBE-4000-8138-3536A8481E8F}" type="presParOf" srcId="{54A88895-7BE4-4DDF-BEEA-7BA066A1FF6A}" destId="{65282DD7-97BC-4CB9-A01A-D44DD709F15F}" srcOrd="2" destOrd="0" presId="urn:microsoft.com/office/officeart/2005/8/layout/hierarchy4"/>
    <dgm:cxn modelId="{A64D62A1-2C4E-467F-8C04-D0A5610264B8}" type="presParOf" srcId="{65282DD7-97BC-4CB9-A01A-D44DD709F15F}" destId="{D1345991-3CC4-41F0-90E7-132CED291264}" srcOrd="0" destOrd="0" presId="urn:microsoft.com/office/officeart/2005/8/layout/hierarchy4"/>
    <dgm:cxn modelId="{60EC2C11-F94F-42C0-AD90-01B2E07B501E}" type="presParOf" srcId="{D1345991-3CC4-41F0-90E7-132CED291264}" destId="{7B32B0C0-4EBE-4A1E-8878-370DF4818B4A}" srcOrd="0" destOrd="0" presId="urn:microsoft.com/office/officeart/2005/8/layout/hierarchy4"/>
    <dgm:cxn modelId="{77A4ECC0-7573-4F2B-8C5B-1AB4C109C110}" type="presParOf" srcId="{D1345991-3CC4-41F0-90E7-132CED291264}" destId="{C1FBCA39-8800-4F26-B7F1-7E3577BA2FE0}" srcOrd="1" destOrd="0" presId="urn:microsoft.com/office/officeart/2005/8/layout/hierarchy4"/>
    <dgm:cxn modelId="{439C8D15-E914-4F9E-84D8-A3949D9B4834}" type="presParOf" srcId="{ADA40D4D-85DD-4663-A316-A0AE47BE7CC7}" destId="{D2393716-EDF9-404D-B0A0-CAF5A85B1422}" srcOrd="1" destOrd="0" presId="urn:microsoft.com/office/officeart/2005/8/layout/hierarchy4"/>
    <dgm:cxn modelId="{7D68DCE6-DD41-4FFB-9102-6CE841C721AB}" type="presParOf" srcId="{ADA40D4D-85DD-4663-A316-A0AE47BE7CC7}" destId="{7B778A27-C1F4-4EA4-B81B-3F681595B644}" srcOrd="2" destOrd="0" presId="urn:microsoft.com/office/officeart/2005/8/layout/hierarchy4"/>
    <dgm:cxn modelId="{45F066E1-69F0-4E5F-8F0C-BC952A0B9B23}" type="presParOf" srcId="{7B778A27-C1F4-4EA4-B81B-3F681595B644}" destId="{8879E3B3-140D-4C36-81AB-5CB8A922FD1B}" srcOrd="0" destOrd="0" presId="urn:microsoft.com/office/officeart/2005/8/layout/hierarchy4"/>
    <dgm:cxn modelId="{DE086E7D-8EEB-4CE5-A688-8435AF737742}" type="presParOf" srcId="{7B778A27-C1F4-4EA4-B81B-3F681595B644}" destId="{3AB3503C-7486-4AA0-B620-96AB8735B657}" srcOrd="1" destOrd="0" presId="urn:microsoft.com/office/officeart/2005/8/layout/hierarchy4"/>
    <dgm:cxn modelId="{0D72DEBB-364F-4658-9F08-4F5A0CD75C1B}" type="presParOf" srcId="{7B778A27-C1F4-4EA4-B81B-3F681595B644}" destId="{AFA3D146-0651-4332-BA82-8BD8535B6E85}" srcOrd="2" destOrd="0" presId="urn:microsoft.com/office/officeart/2005/8/layout/hierarchy4"/>
    <dgm:cxn modelId="{0C9042B1-B1AD-4EC5-A495-B49BA021292D}" type="presParOf" srcId="{AFA3D146-0651-4332-BA82-8BD8535B6E85}" destId="{39F975BD-AF19-4B1F-8592-2155E6FCB8ED}" srcOrd="0" destOrd="0" presId="urn:microsoft.com/office/officeart/2005/8/layout/hierarchy4"/>
    <dgm:cxn modelId="{D12ACC13-5A71-4990-9D9F-E952E39FD408}" type="presParOf" srcId="{39F975BD-AF19-4B1F-8592-2155E6FCB8ED}" destId="{94119C76-9BD0-4FFB-9E89-634A8CC2DA68}" srcOrd="0" destOrd="0" presId="urn:microsoft.com/office/officeart/2005/8/layout/hierarchy4"/>
    <dgm:cxn modelId="{DCA66A35-12FB-4126-BF24-C794EB254648}" type="presParOf" srcId="{39F975BD-AF19-4B1F-8592-2155E6FCB8ED}" destId="{B109515F-082E-4EFF-A45B-7AC42B1970B9}" srcOrd="1" destOrd="0" presId="urn:microsoft.com/office/officeart/2005/8/layout/hierarchy4"/>
    <dgm:cxn modelId="{69A94F71-844E-42DB-9890-A62D7B237F95}" type="presParOf" srcId="{AFA3D146-0651-4332-BA82-8BD8535B6E85}" destId="{2179E710-0243-41B0-94FF-57F1EC237F2B}" srcOrd="1" destOrd="0" presId="urn:microsoft.com/office/officeart/2005/8/layout/hierarchy4"/>
    <dgm:cxn modelId="{6C589EB3-6BCE-4BE5-9BA4-45BBFAA400C7}" type="presParOf" srcId="{AFA3D146-0651-4332-BA82-8BD8535B6E85}" destId="{51BB652F-B981-431A-A0E4-D5BC14032C89}" srcOrd="2" destOrd="0" presId="urn:microsoft.com/office/officeart/2005/8/layout/hierarchy4"/>
    <dgm:cxn modelId="{3410733E-01D0-45F0-B6AF-328FFE807366}" type="presParOf" srcId="{51BB652F-B981-431A-A0E4-D5BC14032C89}" destId="{6BB0F9D6-5C11-475D-8E43-B08163774A72}" srcOrd="0" destOrd="0" presId="urn:microsoft.com/office/officeart/2005/8/layout/hierarchy4"/>
    <dgm:cxn modelId="{E9F52539-EF5D-4882-8FE5-2B99379AD556}" type="presParOf" srcId="{51BB652F-B981-431A-A0E4-D5BC14032C89}" destId="{A5E69850-5AF4-401F-B1D3-2E2FE66F409E}" srcOrd="1" destOrd="0" presId="urn:microsoft.com/office/officeart/2005/8/layout/hierarchy4"/>
    <dgm:cxn modelId="{BBD5E10B-D902-4D71-B09D-8EB155C74814}" type="presParOf" srcId="{51BB652F-B981-431A-A0E4-D5BC14032C89}" destId="{79C4D805-AFD3-45B6-B52A-D2CFEDBE42D1}" srcOrd="2" destOrd="0" presId="urn:microsoft.com/office/officeart/2005/8/layout/hierarchy4"/>
    <dgm:cxn modelId="{74A93867-6067-46F2-8E5E-4E362F24034A}" type="presParOf" srcId="{79C4D805-AFD3-45B6-B52A-D2CFEDBE42D1}" destId="{387E342B-3A39-48C3-8F7A-983E32D89A5E}" srcOrd="0" destOrd="0" presId="urn:microsoft.com/office/officeart/2005/8/layout/hierarchy4"/>
    <dgm:cxn modelId="{1FCC92DB-48F3-4E72-88DC-BC54AF578545}" type="presParOf" srcId="{387E342B-3A39-48C3-8F7A-983E32D89A5E}" destId="{692FD141-9A4B-420D-B4DA-7174E3F75205}" srcOrd="0" destOrd="0" presId="urn:microsoft.com/office/officeart/2005/8/layout/hierarchy4"/>
    <dgm:cxn modelId="{85E14E26-8C3E-4537-B61E-8CA6DB9C5D27}" type="presParOf" srcId="{387E342B-3A39-48C3-8F7A-983E32D89A5E}" destId="{E8B5B137-149A-44F2-AD51-0A93E95D813B}" srcOrd="1" destOrd="0" presId="urn:microsoft.com/office/officeart/2005/8/layout/hierarchy4"/>
    <dgm:cxn modelId="{A3715EF8-F0FA-467D-A2C5-EE671AF2448E}" type="presParOf" srcId="{ADA40D4D-85DD-4663-A316-A0AE47BE7CC7}" destId="{DBA32DC2-26C8-4957-A89A-96917294C4E2}" srcOrd="3" destOrd="0" presId="urn:microsoft.com/office/officeart/2005/8/layout/hierarchy4"/>
    <dgm:cxn modelId="{5B19AFE0-542D-491A-BF92-940F9271DF11}" type="presParOf" srcId="{ADA40D4D-85DD-4663-A316-A0AE47BE7CC7}" destId="{A1C73A76-F1C3-4AB4-BE1A-6C9511363246}" srcOrd="4" destOrd="0" presId="urn:microsoft.com/office/officeart/2005/8/layout/hierarchy4"/>
    <dgm:cxn modelId="{4B7C04D9-041B-4BA5-93F6-F9BD41794D9E}" type="presParOf" srcId="{A1C73A76-F1C3-4AB4-BE1A-6C9511363246}" destId="{1E1CF71D-9471-4BEE-AE93-03BC999AB141}" srcOrd="0" destOrd="0" presId="urn:microsoft.com/office/officeart/2005/8/layout/hierarchy4"/>
    <dgm:cxn modelId="{8AAC50B4-2274-43DC-9510-DA417F05684A}" type="presParOf" srcId="{A1C73A76-F1C3-4AB4-BE1A-6C9511363246}" destId="{27ECBDB8-2D8B-4301-BB52-02862BB66C1E}" srcOrd="1" destOrd="0" presId="urn:microsoft.com/office/officeart/2005/8/layout/hierarchy4"/>
    <dgm:cxn modelId="{F21F4A3E-21B1-4E3F-9EEB-A24A8E0DBC6A}" type="presParOf" srcId="{A1C73A76-F1C3-4AB4-BE1A-6C9511363246}" destId="{1640A5EC-A3C5-4D20-9110-2E2984423261}" srcOrd="2" destOrd="0" presId="urn:microsoft.com/office/officeart/2005/8/layout/hierarchy4"/>
    <dgm:cxn modelId="{AF54AAC1-A52D-45B4-9F20-A9C7AD520A3A}" type="presParOf" srcId="{1640A5EC-A3C5-4D20-9110-2E2984423261}" destId="{35C57E60-EDB0-4657-8E55-CE9A6DA8E7FE}" srcOrd="0" destOrd="0" presId="urn:microsoft.com/office/officeart/2005/8/layout/hierarchy4"/>
    <dgm:cxn modelId="{C430018A-4EA2-4C3A-8167-2B0AC356D7F7}" type="presParOf" srcId="{35C57E60-EDB0-4657-8E55-CE9A6DA8E7FE}" destId="{F8161011-BE3E-4690-8110-8D6F195A3F20}" srcOrd="0" destOrd="0" presId="urn:microsoft.com/office/officeart/2005/8/layout/hierarchy4"/>
    <dgm:cxn modelId="{ABC3D6BE-9622-450B-84C5-39E990065B20}" type="presParOf" srcId="{35C57E60-EDB0-4657-8E55-CE9A6DA8E7FE}" destId="{CE55F002-4CD9-44F4-A5B5-C954284F9D3A}" srcOrd="1" destOrd="0" presId="urn:microsoft.com/office/officeart/2005/8/layout/hierarchy4"/>
    <dgm:cxn modelId="{C05C15B1-FBF1-4852-9A9A-B22DD9BABBEF}" type="presParOf" srcId="{35C57E60-EDB0-4657-8E55-CE9A6DA8E7FE}" destId="{3DFAC4F3-C96C-4752-B054-78C4AE443214}" srcOrd="2" destOrd="0" presId="urn:microsoft.com/office/officeart/2005/8/layout/hierarchy4"/>
    <dgm:cxn modelId="{5ADED095-078F-4BB1-B23D-AAEE51FFBE23}" type="presParOf" srcId="{3DFAC4F3-C96C-4752-B054-78C4AE443214}" destId="{860223EC-C6FA-49DE-8C82-DA3406A0FB28}" srcOrd="0" destOrd="0" presId="urn:microsoft.com/office/officeart/2005/8/layout/hierarchy4"/>
    <dgm:cxn modelId="{06D67CCC-63AE-4B7B-99B7-AA83275239EA}" type="presParOf" srcId="{860223EC-C6FA-49DE-8C82-DA3406A0FB28}" destId="{40A039F6-BC65-4C81-9F38-C12EBBE046B7}" srcOrd="0" destOrd="0" presId="urn:microsoft.com/office/officeart/2005/8/layout/hierarchy4"/>
    <dgm:cxn modelId="{F56981CD-F43A-4C9F-A036-46563F204956}" type="presParOf" srcId="{860223EC-C6FA-49DE-8C82-DA3406A0FB28}" destId="{8215BC25-B338-4832-B1D1-5136D00E58BE}" srcOrd="1" destOrd="0" presId="urn:microsoft.com/office/officeart/2005/8/layout/hierarchy4"/>
    <dgm:cxn modelId="{B62428C0-F23F-4CAF-80A4-94B59867212D}" type="presParOf" srcId="{1640A5EC-A3C5-4D20-9110-2E2984423261}" destId="{B5B668A8-C3D6-4C20-BB12-10856A9FE958}" srcOrd="1" destOrd="0" presId="urn:microsoft.com/office/officeart/2005/8/layout/hierarchy4"/>
    <dgm:cxn modelId="{D20A68E6-E2DD-4BAF-95D8-6E76D46B24AC}" type="presParOf" srcId="{1640A5EC-A3C5-4D20-9110-2E2984423261}" destId="{DD61BC73-EEE3-4F70-893F-00850F04D1D6}" srcOrd="2" destOrd="0" presId="urn:microsoft.com/office/officeart/2005/8/layout/hierarchy4"/>
    <dgm:cxn modelId="{FB112137-FF20-4F74-BB78-48040AAE6FAA}" type="presParOf" srcId="{DD61BC73-EEE3-4F70-893F-00850F04D1D6}" destId="{5BC41096-992F-49C7-A2D8-0BD8DFFF6B56}" srcOrd="0" destOrd="0" presId="urn:microsoft.com/office/officeart/2005/8/layout/hierarchy4"/>
    <dgm:cxn modelId="{760F2223-641C-4142-A420-F66B5B670829}" type="presParOf" srcId="{DD61BC73-EEE3-4F70-893F-00850F04D1D6}" destId="{7E4A93D7-EB7E-4322-9712-81FCEAE89DE2}" srcOrd="1" destOrd="0" presId="urn:microsoft.com/office/officeart/2005/8/layout/hierarchy4"/>
    <dgm:cxn modelId="{A0848C0D-7518-4605-93AB-367F876F8E40}" type="presParOf" srcId="{DD61BC73-EEE3-4F70-893F-00850F04D1D6}" destId="{CDF32CA8-0B80-4615-8BA0-31CEE487C37D}" srcOrd="2" destOrd="0" presId="urn:microsoft.com/office/officeart/2005/8/layout/hierarchy4"/>
    <dgm:cxn modelId="{12908079-8BAB-4C2D-ADD1-65EA105A40E5}" type="presParOf" srcId="{CDF32CA8-0B80-4615-8BA0-31CEE487C37D}" destId="{7649D034-3A14-45BA-9AE1-FA8B613F7144}" srcOrd="0" destOrd="0" presId="urn:microsoft.com/office/officeart/2005/8/layout/hierarchy4"/>
    <dgm:cxn modelId="{1856A6B6-1BF5-47E9-8B76-2D99C3EC71AB}" type="presParOf" srcId="{7649D034-3A14-45BA-9AE1-FA8B613F7144}" destId="{C627D494-37C9-4FEE-9A3B-A88C2173763B}" srcOrd="0" destOrd="0" presId="urn:microsoft.com/office/officeart/2005/8/layout/hierarchy4"/>
    <dgm:cxn modelId="{178DCA33-77CD-4841-8645-322499566136}" type="presParOf" srcId="{7649D034-3A14-45BA-9AE1-FA8B613F7144}" destId="{528DF5AD-899E-41EA-916A-6CDE8A235A41}" srcOrd="1" destOrd="0" presId="urn:microsoft.com/office/officeart/2005/8/layout/hierarchy4"/>
    <dgm:cxn modelId="{940EB31D-B5C2-4330-AD25-C62B96C343E8}" type="presParOf" srcId="{B5FB9D49-EF68-4658-9066-F5A2D20E751B}" destId="{EC024101-CCBF-451B-A89A-8DBE2941EC7A}" srcOrd="5" destOrd="0" presId="urn:microsoft.com/office/officeart/2005/8/layout/hierarchy4"/>
    <dgm:cxn modelId="{DAF0A087-93FB-466A-A555-670614D51011}" type="presParOf" srcId="{B5FB9D49-EF68-4658-9066-F5A2D20E751B}" destId="{8B31F36E-832F-4A69-8CFC-3C5241C539F4}" srcOrd="6" destOrd="0" presId="urn:microsoft.com/office/officeart/2005/8/layout/hierarchy4"/>
    <dgm:cxn modelId="{AB5B49D2-0CCA-4C24-8EF2-F2CEC8E360D2}" type="presParOf" srcId="{8B31F36E-832F-4A69-8CFC-3C5241C539F4}" destId="{E08C1A4A-0AA1-4500-89B5-264656BA73B6}" srcOrd="0" destOrd="0" presId="urn:microsoft.com/office/officeart/2005/8/layout/hierarchy4"/>
    <dgm:cxn modelId="{2C91FAA7-7D72-4AAF-AA43-4D0CB8C4FFB0}" type="presParOf" srcId="{8B31F36E-832F-4A69-8CFC-3C5241C539F4}" destId="{1FC4954D-C689-4383-A739-FD084BCC4155}" srcOrd="1" destOrd="0" presId="urn:microsoft.com/office/officeart/2005/8/layout/hierarchy4"/>
    <dgm:cxn modelId="{EFBCF541-3764-440B-AC68-835C036E1790}" type="presParOf" srcId="{8B31F36E-832F-4A69-8CFC-3C5241C539F4}" destId="{C29EC049-B762-42B4-AD24-557D54B76A33}" srcOrd="2" destOrd="0" presId="urn:microsoft.com/office/officeart/2005/8/layout/hierarchy4"/>
    <dgm:cxn modelId="{C32F2A77-FCE9-4639-9A2C-EBD4B176C69F}" type="presParOf" srcId="{C29EC049-B762-42B4-AD24-557D54B76A33}" destId="{BD3B3B23-5800-4489-99AE-7C684E44288C}" srcOrd="0" destOrd="0" presId="urn:microsoft.com/office/officeart/2005/8/layout/hierarchy4"/>
    <dgm:cxn modelId="{B6432640-2058-4A39-B500-5EBC04C0FB44}" type="presParOf" srcId="{BD3B3B23-5800-4489-99AE-7C684E44288C}" destId="{6EE6B990-8E6C-4D74-A9F7-29B727D71C2C}" srcOrd="0" destOrd="0" presId="urn:microsoft.com/office/officeart/2005/8/layout/hierarchy4"/>
    <dgm:cxn modelId="{DF8ADCE8-7FD5-420D-96C7-6CF2D471FCB5}" type="presParOf" srcId="{BD3B3B23-5800-4489-99AE-7C684E44288C}" destId="{DB01BE40-A508-4A9D-8054-E4BC010B86AF}" srcOrd="1" destOrd="0" presId="urn:microsoft.com/office/officeart/2005/8/layout/hierarchy4"/>
    <dgm:cxn modelId="{AD831BB7-248B-4892-8C47-20D13F915125}" type="presParOf" srcId="{BD3B3B23-5800-4489-99AE-7C684E44288C}" destId="{7392A475-0B1A-471A-A34B-2C6274738A44}" srcOrd="2" destOrd="0" presId="urn:microsoft.com/office/officeart/2005/8/layout/hierarchy4"/>
    <dgm:cxn modelId="{1A7154D0-5D4B-43B5-A61C-C657A2714C2B}" type="presParOf" srcId="{7392A475-0B1A-471A-A34B-2C6274738A44}" destId="{158A4029-FCEE-4999-8548-B98DA3B86CFB}" srcOrd="0" destOrd="0" presId="urn:microsoft.com/office/officeart/2005/8/layout/hierarchy4"/>
    <dgm:cxn modelId="{1C5D5939-AC7C-4FA3-8B01-B3FBBE5B512B}" type="presParOf" srcId="{158A4029-FCEE-4999-8548-B98DA3B86CFB}" destId="{10E7234A-525E-4DA4-9F66-F4731D8B847B}" srcOrd="0" destOrd="0" presId="urn:microsoft.com/office/officeart/2005/8/layout/hierarchy4"/>
    <dgm:cxn modelId="{8F84B870-E04A-4B3D-9EC3-6779291DCF15}" type="presParOf" srcId="{158A4029-FCEE-4999-8548-B98DA3B86CFB}" destId="{6FF9D7C6-C4B2-4B95-A416-E424D36276DD}" srcOrd="1" destOrd="0" presId="urn:microsoft.com/office/officeart/2005/8/layout/hierarchy4"/>
    <dgm:cxn modelId="{73C8A85F-DE39-45CB-B9E2-730033E2C231}" type="presParOf" srcId="{7392A475-0B1A-471A-A34B-2C6274738A44}" destId="{8C8B2DC6-CD0B-4290-9BA1-311384E7B070}" srcOrd="1" destOrd="0" presId="urn:microsoft.com/office/officeart/2005/8/layout/hierarchy4"/>
    <dgm:cxn modelId="{13B596BE-57A7-4F50-B62C-6C7EB78F82C8}" type="presParOf" srcId="{7392A475-0B1A-471A-A34B-2C6274738A44}" destId="{EE338D3E-BC99-416F-AEF1-1720A08898CA}" srcOrd="2" destOrd="0" presId="urn:microsoft.com/office/officeart/2005/8/layout/hierarchy4"/>
    <dgm:cxn modelId="{26F67200-6BD1-4E76-B9A7-5834B7625500}" type="presParOf" srcId="{EE338D3E-BC99-416F-AEF1-1720A08898CA}" destId="{12020B2D-B8F4-40F4-A9E2-4B91BBC28F3A}" srcOrd="0" destOrd="0" presId="urn:microsoft.com/office/officeart/2005/8/layout/hierarchy4"/>
    <dgm:cxn modelId="{87C49A10-8569-47AF-973D-A7793581DA88}" type="presParOf" srcId="{EE338D3E-BC99-416F-AEF1-1720A08898CA}" destId="{4E1DA0A4-C516-4DC2-8ECB-9BA2C513AE90}" srcOrd="1" destOrd="0" presId="urn:microsoft.com/office/officeart/2005/8/layout/hierarchy4"/>
    <dgm:cxn modelId="{E6B14579-9731-4525-8C2E-D73D7BBD7C7A}" type="presParOf" srcId="{EE338D3E-BC99-416F-AEF1-1720A08898CA}" destId="{D1EE76ED-6BA5-4563-BA62-F2B470E7BA7F}" srcOrd="2" destOrd="0" presId="urn:microsoft.com/office/officeart/2005/8/layout/hierarchy4"/>
    <dgm:cxn modelId="{FB8B366F-29B8-4A78-A7C7-F35045CD48E0}" type="presParOf" srcId="{D1EE76ED-6BA5-4563-BA62-F2B470E7BA7F}" destId="{43637506-EEF3-4184-BE90-4F3A35388228}" srcOrd="0" destOrd="0" presId="urn:microsoft.com/office/officeart/2005/8/layout/hierarchy4"/>
    <dgm:cxn modelId="{CA3DA291-E459-4111-8260-10ED92792F45}" type="presParOf" srcId="{43637506-EEF3-4184-BE90-4F3A35388228}" destId="{CDB89D3B-95F7-4BCB-80FA-A165A35F37CF}" srcOrd="0" destOrd="0" presId="urn:microsoft.com/office/officeart/2005/8/layout/hierarchy4"/>
    <dgm:cxn modelId="{FF0E3839-304D-4B64-BEEA-D8BB6772FF47}" type="presParOf" srcId="{43637506-EEF3-4184-BE90-4F3A35388228}" destId="{A00F4FEF-D686-4F57-8BDC-897665305891}" srcOrd="1" destOrd="0" presId="urn:microsoft.com/office/officeart/2005/8/layout/hierarchy4"/>
    <dgm:cxn modelId="{4B6BC19C-9846-4392-8F2E-DB4E99B758DC}" type="presParOf" srcId="{D1EE76ED-6BA5-4563-BA62-F2B470E7BA7F}" destId="{848826E4-6A82-4A44-9E78-324A31771FB8}" srcOrd="1" destOrd="0" presId="urn:microsoft.com/office/officeart/2005/8/layout/hierarchy4"/>
    <dgm:cxn modelId="{C95B61C3-6DB0-4843-A7DF-B002E3E66864}" type="presParOf" srcId="{D1EE76ED-6BA5-4563-BA62-F2B470E7BA7F}" destId="{92D7EE01-557F-49DA-90C3-A6B878D84BFB}" srcOrd="2" destOrd="0" presId="urn:microsoft.com/office/officeart/2005/8/layout/hierarchy4"/>
    <dgm:cxn modelId="{EA019EF1-222A-49AB-BB38-800FBFFECA9A}" type="presParOf" srcId="{92D7EE01-557F-49DA-90C3-A6B878D84BFB}" destId="{F8BAAB2A-341D-427A-8714-472BBEDEF3EC}" srcOrd="0" destOrd="0" presId="urn:microsoft.com/office/officeart/2005/8/layout/hierarchy4"/>
    <dgm:cxn modelId="{156CC391-09C3-4202-9C4C-8349A8BB4415}" type="presParOf" srcId="{92D7EE01-557F-49DA-90C3-A6B878D84BFB}" destId="{84A13A01-6892-431C-9674-FBC78DC0C32B}" srcOrd="1" destOrd="0" presId="urn:microsoft.com/office/officeart/2005/8/layout/hierarchy4"/>
    <dgm:cxn modelId="{2275DF0D-6557-4C08-8393-E2B0CEBA0E0D}" type="presParOf" srcId="{D1EE76ED-6BA5-4563-BA62-F2B470E7BA7F}" destId="{290450F6-1981-4729-8A24-59794453F21C}" srcOrd="3" destOrd="0" presId="urn:microsoft.com/office/officeart/2005/8/layout/hierarchy4"/>
    <dgm:cxn modelId="{CA6FE86C-9B01-46F7-AEEC-E5A3FE84030E}" type="presParOf" srcId="{D1EE76ED-6BA5-4563-BA62-F2B470E7BA7F}" destId="{74ACEE12-D46E-4F85-B13D-3573AD010D51}" srcOrd="4" destOrd="0" presId="urn:microsoft.com/office/officeart/2005/8/layout/hierarchy4"/>
    <dgm:cxn modelId="{F7567D2B-1069-44A9-AAA0-340400F13D92}" type="presParOf" srcId="{74ACEE12-D46E-4F85-B13D-3573AD010D51}" destId="{1D6A3611-D99E-4F2A-9754-6A55569D6AE6}" srcOrd="0" destOrd="0" presId="urn:microsoft.com/office/officeart/2005/8/layout/hierarchy4"/>
    <dgm:cxn modelId="{DDB00AF5-47E1-4625-8176-54A1BB554DFF}" type="presParOf" srcId="{74ACEE12-D46E-4F85-B13D-3573AD010D51}" destId="{BDD98AC6-2EC1-4DFE-B5EB-A9C3A0F589FC}" srcOrd="1" destOrd="0" presId="urn:microsoft.com/office/officeart/2005/8/layout/hierarchy4"/>
    <dgm:cxn modelId="{BDFFFB55-9447-43A5-981A-8C9F57B7244C}" type="presParOf" srcId="{D1EE76ED-6BA5-4563-BA62-F2B470E7BA7F}" destId="{34ECB7D0-ADCF-4483-A65F-6F0CCA7AEA8C}" srcOrd="5" destOrd="0" presId="urn:microsoft.com/office/officeart/2005/8/layout/hierarchy4"/>
    <dgm:cxn modelId="{0E511CB9-5C81-4028-ADD1-EA51E16B8D8C}" type="presParOf" srcId="{D1EE76ED-6BA5-4563-BA62-F2B470E7BA7F}" destId="{30112F97-90E3-45EA-9003-315BE870425F}" srcOrd="6" destOrd="0" presId="urn:microsoft.com/office/officeart/2005/8/layout/hierarchy4"/>
    <dgm:cxn modelId="{1B946A99-273C-4FFD-953A-45F4C0169804}" type="presParOf" srcId="{30112F97-90E3-45EA-9003-315BE870425F}" destId="{A5CF4B56-1D4F-491B-AE42-B6647B28CF4D}" srcOrd="0" destOrd="0" presId="urn:microsoft.com/office/officeart/2005/8/layout/hierarchy4"/>
    <dgm:cxn modelId="{04C25C39-EE6F-4C4B-8CF9-07F8A7656647}" type="presParOf" srcId="{30112F97-90E3-45EA-9003-315BE870425F}" destId="{0A8EC277-B533-4834-89A9-227795FA2514}" srcOrd="1" destOrd="0" presId="urn:microsoft.com/office/officeart/2005/8/layout/hierarchy4"/>
    <dgm:cxn modelId="{D0598DE9-0938-42C2-86D2-E3D274BAB69A}" type="presParOf" srcId="{7392A475-0B1A-471A-A34B-2C6274738A44}" destId="{507630E5-C264-4E50-9D01-1547ACED1366}" srcOrd="3" destOrd="0" presId="urn:microsoft.com/office/officeart/2005/8/layout/hierarchy4"/>
    <dgm:cxn modelId="{75EFACEA-88AB-4921-89F2-B4DA2F98C343}" type="presParOf" srcId="{7392A475-0B1A-471A-A34B-2C6274738A44}" destId="{3ED68A41-F1D4-4516-8AB3-E20AFD92F903}" srcOrd="4" destOrd="0" presId="urn:microsoft.com/office/officeart/2005/8/layout/hierarchy4"/>
    <dgm:cxn modelId="{B9CBA2A3-1489-492E-815B-D5C950A34091}" type="presParOf" srcId="{3ED68A41-F1D4-4516-8AB3-E20AFD92F903}" destId="{8D8E6EB2-03F2-4872-95AE-D53690AFE701}" srcOrd="0" destOrd="0" presId="urn:microsoft.com/office/officeart/2005/8/layout/hierarchy4"/>
    <dgm:cxn modelId="{296E1B39-7C59-4E9E-95A8-65A80EA50685}" type="presParOf" srcId="{3ED68A41-F1D4-4516-8AB3-E20AFD92F903}" destId="{4DA43CBE-87B8-458B-8D5C-AD36054A4F57}" srcOrd="1" destOrd="0" presId="urn:microsoft.com/office/officeart/2005/8/layout/hierarchy4"/>
    <dgm:cxn modelId="{A58B3984-F013-4C6D-845D-E836065C9837}" type="presParOf" srcId="{C29EC049-B762-42B4-AD24-557D54B76A33}" destId="{94262FCD-EF59-436B-96E0-CB01D905B2B9}" srcOrd="1" destOrd="0" presId="urn:microsoft.com/office/officeart/2005/8/layout/hierarchy4"/>
    <dgm:cxn modelId="{730A695F-63B2-45E7-A4F5-E45FB9DCDDF3}" type="presParOf" srcId="{C29EC049-B762-42B4-AD24-557D54B76A33}" destId="{61777E3E-08BA-4884-A001-426B442ECB09}" srcOrd="2" destOrd="0" presId="urn:microsoft.com/office/officeart/2005/8/layout/hierarchy4"/>
    <dgm:cxn modelId="{97A67114-5F19-4842-BBF3-A514579C3A9D}" type="presParOf" srcId="{61777E3E-08BA-4884-A001-426B442ECB09}" destId="{E9CDC561-1634-492C-A027-9A8B72DBC948}" srcOrd="0" destOrd="0" presId="urn:microsoft.com/office/officeart/2005/8/layout/hierarchy4"/>
    <dgm:cxn modelId="{2DDB3768-C88A-480F-B6E8-DA27525067C2}" type="presParOf" srcId="{61777E3E-08BA-4884-A001-426B442ECB09}" destId="{2EF57426-6E4C-4C82-96AA-13ED6CA511CD}" srcOrd="1" destOrd="0" presId="urn:microsoft.com/office/officeart/2005/8/layout/hierarchy4"/>
    <dgm:cxn modelId="{CE40148E-25F7-4D9C-A0F4-409EB8C6730C}" type="presParOf" srcId="{C29EC049-B762-42B4-AD24-557D54B76A33}" destId="{405B8915-AA20-46C9-A3F8-CE072CA3F9DB}" srcOrd="3" destOrd="0" presId="urn:microsoft.com/office/officeart/2005/8/layout/hierarchy4"/>
    <dgm:cxn modelId="{A9DDBF7B-DDC0-45C2-B179-3688D03F1408}" type="presParOf" srcId="{C29EC049-B762-42B4-AD24-557D54B76A33}" destId="{939838A5-14CC-4B16-A27A-9E451C7E16CC}" srcOrd="4" destOrd="0" presId="urn:microsoft.com/office/officeart/2005/8/layout/hierarchy4"/>
    <dgm:cxn modelId="{2C703865-4CC5-4587-9B33-644A26CE19C4}" type="presParOf" srcId="{939838A5-14CC-4B16-A27A-9E451C7E16CC}" destId="{807E77CE-2E6F-4EB5-861C-F0E5B1EA761F}" srcOrd="0" destOrd="0" presId="urn:microsoft.com/office/officeart/2005/8/layout/hierarchy4"/>
    <dgm:cxn modelId="{3ABB993E-B8BD-41FA-A0EF-95A4450CAEC8}" type="presParOf" srcId="{939838A5-14CC-4B16-A27A-9E451C7E16CC}" destId="{FD35961D-0717-4C14-82C1-F7B11DA2D0D1}" srcOrd="1" destOrd="0" presId="urn:microsoft.com/office/officeart/2005/8/layout/hierarchy4"/>
    <dgm:cxn modelId="{CFE3A045-4171-474C-AC32-DA07F159B5BD}" type="presParOf" srcId="{C29EC049-B762-42B4-AD24-557D54B76A33}" destId="{39DF4CCE-5E11-471F-B5CC-ECD103F8F949}" srcOrd="5" destOrd="0" presId="urn:microsoft.com/office/officeart/2005/8/layout/hierarchy4"/>
    <dgm:cxn modelId="{082E8FB5-F497-49DF-B05F-4B5E0FC61C95}" type="presParOf" srcId="{C29EC049-B762-42B4-AD24-557D54B76A33}" destId="{367E7777-32B4-40C6-BE82-A497FA3DC542}" srcOrd="6" destOrd="0" presId="urn:microsoft.com/office/officeart/2005/8/layout/hierarchy4"/>
    <dgm:cxn modelId="{EDFE0107-6F15-4F1C-88DD-AFF6F6E875BB}" type="presParOf" srcId="{367E7777-32B4-40C6-BE82-A497FA3DC542}" destId="{EF072E67-7A9F-4172-B373-C8C4D420D0D8}" srcOrd="0" destOrd="0" presId="urn:microsoft.com/office/officeart/2005/8/layout/hierarchy4"/>
    <dgm:cxn modelId="{54B464A1-EBB6-4330-94AA-A72EB271190E}" type="presParOf" srcId="{367E7777-32B4-40C6-BE82-A497FA3DC542}" destId="{1020FD2D-7737-41EB-BB0B-102A485331F4}" srcOrd="1" destOrd="0" presId="urn:microsoft.com/office/officeart/2005/8/layout/hierarchy4"/>
    <dgm:cxn modelId="{9595497D-82C7-45CE-8497-08812A4A4685}" type="presParOf" srcId="{B5FB9D49-EF68-4658-9066-F5A2D20E751B}" destId="{1BB512CF-71DB-4C47-BAE6-E49E1E311C3D}" srcOrd="7" destOrd="0" presId="urn:microsoft.com/office/officeart/2005/8/layout/hierarchy4"/>
    <dgm:cxn modelId="{93D97EDA-7E83-46F8-9AB6-38729E6CA86C}" type="presParOf" srcId="{B5FB9D49-EF68-4658-9066-F5A2D20E751B}" destId="{6020653F-2CC0-4AF6-A199-DBB587E6B912}" srcOrd="8" destOrd="0" presId="urn:microsoft.com/office/officeart/2005/8/layout/hierarchy4"/>
    <dgm:cxn modelId="{FDC7327F-3D7B-4CA9-A883-3FCC7BCF19FA}" type="presParOf" srcId="{6020653F-2CC0-4AF6-A199-DBB587E6B912}" destId="{758A5F96-168A-49B9-9D4D-4BD76273A43F}" srcOrd="0" destOrd="0" presId="urn:microsoft.com/office/officeart/2005/8/layout/hierarchy4"/>
    <dgm:cxn modelId="{E41A4952-C3EF-4672-8187-B5610356B35D}" type="presParOf" srcId="{6020653F-2CC0-4AF6-A199-DBB587E6B912}" destId="{C665B5BD-B84A-4D4A-AFEA-2777D673DB87}" srcOrd="1" destOrd="0" presId="urn:microsoft.com/office/officeart/2005/8/layout/hierarchy4"/>
    <dgm:cxn modelId="{EDB5F608-1E9B-4C49-8115-5E042E1C15A1}" type="presParOf" srcId="{6020653F-2CC0-4AF6-A199-DBB587E6B912}" destId="{5E300D3D-3C0C-42D6-ADAE-C19FCF86704E}" srcOrd="2" destOrd="0" presId="urn:microsoft.com/office/officeart/2005/8/layout/hierarchy4"/>
    <dgm:cxn modelId="{C795247F-BFBF-400F-B557-07EC56803B24}" type="presParOf" srcId="{5E300D3D-3C0C-42D6-ADAE-C19FCF86704E}" destId="{D8ED6F2A-7A05-4209-A225-84B9A4E77210}" srcOrd="0" destOrd="0" presId="urn:microsoft.com/office/officeart/2005/8/layout/hierarchy4"/>
    <dgm:cxn modelId="{C0E9152C-04C8-4E94-829B-5161BFFC4363}" type="presParOf" srcId="{D8ED6F2A-7A05-4209-A225-84B9A4E77210}" destId="{32431F51-82ED-4F89-880B-D1018E5C8852}" srcOrd="0" destOrd="0" presId="urn:microsoft.com/office/officeart/2005/8/layout/hierarchy4"/>
    <dgm:cxn modelId="{6182A8FC-392F-480E-A887-378463ED1902}" type="presParOf" srcId="{D8ED6F2A-7A05-4209-A225-84B9A4E77210}" destId="{CCBF4FEA-B329-4C41-9E98-37E1B318EA82}" srcOrd="1" destOrd="0" presId="urn:microsoft.com/office/officeart/2005/8/layout/hierarchy4"/>
    <dgm:cxn modelId="{9C627F18-EFD2-4FC6-BF33-9EB9D107E60B}" type="presParOf" srcId="{5E300D3D-3C0C-42D6-ADAE-C19FCF86704E}" destId="{94D6739A-A206-46E6-9581-D5E6D4131C38}" srcOrd="1" destOrd="0" presId="urn:microsoft.com/office/officeart/2005/8/layout/hierarchy4"/>
    <dgm:cxn modelId="{07EFA5B0-CAD9-4D04-8A99-5AEA52D05A58}" type="presParOf" srcId="{5E300D3D-3C0C-42D6-ADAE-C19FCF86704E}" destId="{E82EE73A-0DF2-4857-BF6F-517B9D1CB728}" srcOrd="2" destOrd="0" presId="urn:microsoft.com/office/officeart/2005/8/layout/hierarchy4"/>
    <dgm:cxn modelId="{13E56295-4A2F-4B3E-91CA-56E660AC5A35}" type="presParOf" srcId="{E82EE73A-0DF2-4857-BF6F-517B9D1CB728}" destId="{45535D5F-13F3-45D5-A795-157EDE3E2850}" srcOrd="0" destOrd="0" presId="urn:microsoft.com/office/officeart/2005/8/layout/hierarchy4"/>
    <dgm:cxn modelId="{917B7FE6-93D8-460E-BA31-17C1BB9C0C4A}" type="presParOf" srcId="{E82EE73A-0DF2-4857-BF6F-517B9D1CB728}" destId="{8467627C-5936-47AF-B667-CB5528F24D0C}" srcOrd="1" destOrd="0" presId="urn:microsoft.com/office/officeart/2005/8/layout/hierarchy4"/>
    <dgm:cxn modelId="{5B8BFED1-6066-4FFB-A361-535164D2FF97}" type="presParOf" srcId="{E82EE73A-0DF2-4857-BF6F-517B9D1CB728}" destId="{142369B3-A480-448A-B384-06C54A6DB16C}" srcOrd="2" destOrd="0" presId="urn:microsoft.com/office/officeart/2005/8/layout/hierarchy4"/>
    <dgm:cxn modelId="{1C1C9E8A-3B7B-4A25-A6D7-8D5FE6C95027}" type="presParOf" srcId="{142369B3-A480-448A-B384-06C54A6DB16C}" destId="{1CA4B30B-5C35-46E6-9F8D-FC8028C25A56}" srcOrd="0" destOrd="0" presId="urn:microsoft.com/office/officeart/2005/8/layout/hierarchy4"/>
    <dgm:cxn modelId="{F13BC92F-44BE-4FA2-B53B-C14C63A8C3D4}" type="presParOf" srcId="{1CA4B30B-5C35-46E6-9F8D-FC8028C25A56}" destId="{AA699D61-D9A8-4D39-A483-60D6A794FE15}" srcOrd="0" destOrd="0" presId="urn:microsoft.com/office/officeart/2005/8/layout/hierarchy4"/>
    <dgm:cxn modelId="{C4766E3E-E845-42EC-B772-2017018ED8A4}" type="presParOf" srcId="{1CA4B30B-5C35-46E6-9F8D-FC8028C25A56}" destId="{537D3F7E-501E-4095-B056-F5D5423C7149}" srcOrd="1" destOrd="0" presId="urn:microsoft.com/office/officeart/2005/8/layout/hierarchy4"/>
    <dgm:cxn modelId="{71E57537-9F03-40E4-86DE-C96FD20CDACD}" type="presParOf" srcId="{142369B3-A480-448A-B384-06C54A6DB16C}" destId="{E0D407AF-7AED-4B52-87F7-2107ADB53EA5}" srcOrd="1" destOrd="0" presId="urn:microsoft.com/office/officeart/2005/8/layout/hierarchy4"/>
    <dgm:cxn modelId="{B1C2889F-BD2C-40C0-95D1-31506C76FBBA}" type="presParOf" srcId="{142369B3-A480-448A-B384-06C54A6DB16C}" destId="{D67D78BF-78EA-417E-A507-B7270DB6E524}" srcOrd="2" destOrd="0" presId="urn:microsoft.com/office/officeart/2005/8/layout/hierarchy4"/>
    <dgm:cxn modelId="{1FAB696F-3989-4444-93C7-3B3D6F676035}" type="presParOf" srcId="{D67D78BF-78EA-417E-A507-B7270DB6E524}" destId="{44A48DDB-88C1-426A-A652-195DD353AC68}" srcOrd="0" destOrd="0" presId="urn:microsoft.com/office/officeart/2005/8/layout/hierarchy4"/>
    <dgm:cxn modelId="{8D5B49AD-AB26-4273-89AA-908F375FE19E}" type="presParOf" srcId="{D67D78BF-78EA-417E-A507-B7270DB6E524}" destId="{84D39B68-E866-490E-92FE-3AEE8677FF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36343-5515-42EF-ADAA-372A88B082B5}">
      <dsp:nvSpPr>
        <dsp:cNvPr id="0" name=""/>
        <dsp:cNvSpPr/>
      </dsp:nvSpPr>
      <dsp:spPr>
        <a:xfrm>
          <a:off x="5194" y="0"/>
          <a:ext cx="981682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v0.1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607" y="22413"/>
        <a:ext cx="9771994" cy="720405"/>
      </dsp:txXfrm>
    </dsp:sp>
    <dsp:sp modelId="{4B6E8D24-582F-4DCC-8220-0503085B1CE9}">
      <dsp:nvSpPr>
        <dsp:cNvPr id="0" name=""/>
        <dsp:cNvSpPr/>
      </dsp:nvSpPr>
      <dsp:spPr>
        <a:xfrm>
          <a:off x="5194" y="867566"/>
          <a:ext cx="2425108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7607" y="889979"/>
        <a:ext cx="2380282" cy="720405"/>
      </dsp:txXfrm>
    </dsp:sp>
    <dsp:sp modelId="{77F06F39-967B-4F15-9F94-5EA4DDC66B5A}">
      <dsp:nvSpPr>
        <dsp:cNvPr id="0" name=""/>
        <dsp:cNvSpPr/>
      </dsp:nvSpPr>
      <dsp:spPr>
        <a:xfrm>
          <a:off x="5194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7607" y="1754768"/>
        <a:ext cx="746916" cy="720405"/>
      </dsp:txXfrm>
    </dsp:sp>
    <dsp:sp modelId="{63583D1A-64ED-4FF2-80FD-D5A401C7F5D2}">
      <dsp:nvSpPr>
        <dsp:cNvPr id="0" name=""/>
        <dsp:cNvSpPr/>
      </dsp:nvSpPr>
      <dsp:spPr>
        <a:xfrm>
          <a:off x="5194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7607" y="2619558"/>
        <a:ext cx="746916" cy="720405"/>
      </dsp:txXfrm>
    </dsp:sp>
    <dsp:sp modelId="{014F30ED-E0F9-45BC-92F9-E263E26B055A}">
      <dsp:nvSpPr>
        <dsp:cNvPr id="0" name=""/>
        <dsp:cNvSpPr/>
      </dsp:nvSpPr>
      <dsp:spPr>
        <a:xfrm>
          <a:off x="830190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852603" y="1754768"/>
        <a:ext cx="1555286" cy="720405"/>
      </dsp:txXfrm>
    </dsp:sp>
    <dsp:sp modelId="{DE862458-3178-4EB0-9B0C-8C2A9CAD9553}">
      <dsp:nvSpPr>
        <dsp:cNvPr id="0" name=""/>
        <dsp:cNvSpPr/>
      </dsp:nvSpPr>
      <dsp:spPr>
        <a:xfrm>
          <a:off x="830190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852603" y="2619558"/>
        <a:ext cx="746916" cy="720405"/>
      </dsp:txXfrm>
    </dsp:sp>
    <dsp:sp modelId="{A68EBB79-7642-4988-A4DA-5416D8B38B8D}">
      <dsp:nvSpPr>
        <dsp:cNvPr id="0" name=""/>
        <dsp:cNvSpPr/>
      </dsp:nvSpPr>
      <dsp:spPr>
        <a:xfrm>
          <a:off x="830190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852603" y="3484347"/>
        <a:ext cx="746916" cy="720405"/>
      </dsp:txXfrm>
    </dsp:sp>
    <dsp:sp modelId="{D85EB7BD-8D36-43F5-A21B-B6D658E1BFA5}">
      <dsp:nvSpPr>
        <dsp:cNvPr id="0" name=""/>
        <dsp:cNvSpPr/>
      </dsp:nvSpPr>
      <dsp:spPr>
        <a:xfrm>
          <a:off x="163855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1660972" y="2619558"/>
        <a:ext cx="746916" cy="720405"/>
      </dsp:txXfrm>
    </dsp:sp>
    <dsp:sp modelId="{5283E5C2-B56B-488A-816B-C92F5E4579B9}">
      <dsp:nvSpPr>
        <dsp:cNvPr id="0" name=""/>
        <dsp:cNvSpPr/>
      </dsp:nvSpPr>
      <dsp:spPr>
        <a:xfrm>
          <a:off x="2496809" y="867566"/>
          <a:ext cx="6466956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519222" y="889979"/>
        <a:ext cx="6422130" cy="720405"/>
      </dsp:txXfrm>
    </dsp:sp>
    <dsp:sp modelId="{9BC4C678-DCF1-40A3-A3BA-886915FDAA2B}">
      <dsp:nvSpPr>
        <dsp:cNvPr id="0" name=""/>
        <dsp:cNvSpPr/>
      </dsp:nvSpPr>
      <dsp:spPr>
        <a:xfrm>
          <a:off x="2496809" y="173235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519222" y="1754768"/>
        <a:ext cx="1555286" cy="720405"/>
      </dsp:txXfrm>
    </dsp:sp>
    <dsp:sp modelId="{FF1CBCC6-270F-4510-AB63-1D4F17C375BA}">
      <dsp:nvSpPr>
        <dsp:cNvPr id="0" name=""/>
        <dsp:cNvSpPr/>
      </dsp:nvSpPr>
      <dsp:spPr>
        <a:xfrm>
          <a:off x="2496809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519222" y="2619558"/>
        <a:ext cx="746916" cy="720405"/>
      </dsp:txXfrm>
    </dsp:sp>
    <dsp:sp modelId="{B6AA7015-D240-4AF6-9084-DDA4E4BE3743}">
      <dsp:nvSpPr>
        <dsp:cNvPr id="0" name=""/>
        <dsp:cNvSpPr/>
      </dsp:nvSpPr>
      <dsp:spPr>
        <a:xfrm>
          <a:off x="3305178" y="259714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327591" y="2619558"/>
        <a:ext cx="746916" cy="720405"/>
      </dsp:txXfrm>
    </dsp:sp>
    <dsp:sp modelId="{35F1829F-8A85-47FC-AF70-7853F0D9FB83}">
      <dsp:nvSpPr>
        <dsp:cNvPr id="0" name=""/>
        <dsp:cNvSpPr/>
      </dsp:nvSpPr>
      <dsp:spPr>
        <a:xfrm>
          <a:off x="4130174" y="1732355"/>
          <a:ext cx="4833590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4152587" y="1754768"/>
        <a:ext cx="4788764" cy="720405"/>
      </dsp:txXfrm>
    </dsp:sp>
    <dsp:sp modelId="{8B540AFE-73EC-4027-83B4-276E8749F793}">
      <dsp:nvSpPr>
        <dsp:cNvPr id="0" name=""/>
        <dsp:cNvSpPr/>
      </dsp:nvSpPr>
      <dsp:spPr>
        <a:xfrm>
          <a:off x="4130174" y="2597145"/>
          <a:ext cx="3216851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4152587" y="2619558"/>
        <a:ext cx="3172025" cy="720405"/>
      </dsp:txXfrm>
    </dsp:sp>
    <dsp:sp modelId="{91E43E27-888B-47AE-B783-A5850D7CD00B}">
      <dsp:nvSpPr>
        <dsp:cNvPr id="0" name=""/>
        <dsp:cNvSpPr/>
      </dsp:nvSpPr>
      <dsp:spPr>
        <a:xfrm>
          <a:off x="413017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4152587" y="3484347"/>
        <a:ext cx="746916" cy="720405"/>
      </dsp:txXfrm>
    </dsp:sp>
    <dsp:sp modelId="{307EBC41-43BF-470E-91B7-E309D183BFF7}">
      <dsp:nvSpPr>
        <dsp:cNvPr id="0" name=""/>
        <dsp:cNvSpPr/>
      </dsp:nvSpPr>
      <dsp:spPr>
        <a:xfrm>
          <a:off x="4938544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960957" y="3484347"/>
        <a:ext cx="746916" cy="720405"/>
      </dsp:txXfrm>
    </dsp:sp>
    <dsp:sp modelId="{3B71BB53-1481-47FF-B07C-AD922F22E93C}">
      <dsp:nvSpPr>
        <dsp:cNvPr id="0" name=""/>
        <dsp:cNvSpPr/>
      </dsp:nvSpPr>
      <dsp:spPr>
        <a:xfrm>
          <a:off x="574691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5769326" y="3484347"/>
        <a:ext cx="746916" cy="720405"/>
      </dsp:txXfrm>
    </dsp:sp>
    <dsp:sp modelId="{06BD61FA-4FE7-47F6-8D2B-34784064B97D}">
      <dsp:nvSpPr>
        <dsp:cNvPr id="0" name=""/>
        <dsp:cNvSpPr/>
      </dsp:nvSpPr>
      <dsp:spPr>
        <a:xfrm>
          <a:off x="6555283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6577696" y="3484347"/>
        <a:ext cx="746916" cy="720405"/>
      </dsp:txXfrm>
    </dsp:sp>
    <dsp:sp modelId="{F550B560-59CD-4AF1-BF20-5C87982F48B8}">
      <dsp:nvSpPr>
        <dsp:cNvPr id="0" name=""/>
        <dsp:cNvSpPr/>
      </dsp:nvSpPr>
      <dsp:spPr>
        <a:xfrm>
          <a:off x="7363652" y="2597145"/>
          <a:ext cx="160011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7386065" y="2619558"/>
        <a:ext cx="1555286" cy="720405"/>
      </dsp:txXfrm>
    </dsp:sp>
    <dsp:sp modelId="{7D7F433B-3CA1-4559-A75E-8F7820B3F664}">
      <dsp:nvSpPr>
        <dsp:cNvPr id="0" name=""/>
        <dsp:cNvSpPr/>
      </dsp:nvSpPr>
      <dsp:spPr>
        <a:xfrm>
          <a:off x="736365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7386065" y="3484347"/>
        <a:ext cx="746916" cy="720405"/>
      </dsp:txXfrm>
    </dsp:sp>
    <dsp:sp modelId="{BF5A61CE-191E-489F-8387-5AD9F35A12F8}">
      <dsp:nvSpPr>
        <dsp:cNvPr id="0" name=""/>
        <dsp:cNvSpPr/>
      </dsp:nvSpPr>
      <dsp:spPr>
        <a:xfrm>
          <a:off x="8172022" y="3461934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8194435" y="3484347"/>
        <a:ext cx="746916" cy="720405"/>
      </dsp:txXfrm>
    </dsp:sp>
    <dsp:sp modelId="{43981725-C8CA-4E73-8D7E-7F457665372F}">
      <dsp:nvSpPr>
        <dsp:cNvPr id="0" name=""/>
        <dsp:cNvSpPr/>
      </dsp:nvSpPr>
      <dsp:spPr>
        <a:xfrm>
          <a:off x="9030271" y="867566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</a:p>
      </dsp:txBody>
      <dsp:txXfrm>
        <a:off x="9052684" y="889979"/>
        <a:ext cx="746916" cy="720405"/>
      </dsp:txXfrm>
    </dsp:sp>
    <dsp:sp modelId="{6206271C-5049-45B2-819C-828E8232ED06}">
      <dsp:nvSpPr>
        <dsp:cNvPr id="0" name=""/>
        <dsp:cNvSpPr/>
      </dsp:nvSpPr>
      <dsp:spPr>
        <a:xfrm>
          <a:off x="9030271" y="1732355"/>
          <a:ext cx="791742" cy="765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52684" y="1754768"/>
        <a:ext cx="746916" cy="7204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1828" y="1377"/>
          <a:ext cx="4785540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5363" y="24912"/>
        <a:ext cx="4738470" cy="756464"/>
      </dsp:txXfrm>
    </dsp:sp>
    <dsp:sp modelId="{91F8153E-612C-4066-981C-6149C488E8AE}">
      <dsp:nvSpPr>
        <dsp:cNvPr id="0" name=""/>
        <dsp:cNvSpPr/>
      </dsp:nvSpPr>
      <dsp:spPr>
        <a:xfrm>
          <a:off x="1828" y="868621"/>
          <a:ext cx="1891115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5978" y="892771"/>
        <a:ext cx="1842815" cy="776244"/>
      </dsp:txXfrm>
    </dsp:sp>
    <dsp:sp modelId="{162207CB-35C0-4962-974C-3E6B4022B1E8}">
      <dsp:nvSpPr>
        <dsp:cNvPr id="0" name=""/>
        <dsp:cNvSpPr/>
      </dsp:nvSpPr>
      <dsp:spPr>
        <a:xfrm>
          <a:off x="18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15252" y="1770299"/>
        <a:ext cx="431493" cy="797696"/>
      </dsp:txXfrm>
    </dsp:sp>
    <dsp:sp modelId="{A9076B19-640C-4755-8970-3463466D2FA8}">
      <dsp:nvSpPr>
        <dsp:cNvPr id="0" name=""/>
        <dsp:cNvSpPr/>
      </dsp:nvSpPr>
      <dsp:spPr>
        <a:xfrm>
          <a:off x="479420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492844" y="1770299"/>
        <a:ext cx="431493" cy="797696"/>
      </dsp:txXfrm>
    </dsp:sp>
    <dsp:sp modelId="{CD63D733-DF65-456B-8176-8C764FB9D775}">
      <dsp:nvSpPr>
        <dsp:cNvPr id="0" name=""/>
        <dsp:cNvSpPr/>
      </dsp:nvSpPr>
      <dsp:spPr>
        <a:xfrm>
          <a:off x="957011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970435" y="1770299"/>
        <a:ext cx="431493" cy="797696"/>
      </dsp:txXfrm>
    </dsp:sp>
    <dsp:sp modelId="{8A3CBC04-0D0A-4378-B1E3-DC9044FDF3E8}">
      <dsp:nvSpPr>
        <dsp:cNvPr id="0" name=""/>
        <dsp:cNvSpPr/>
      </dsp:nvSpPr>
      <dsp:spPr>
        <a:xfrm>
          <a:off x="1434603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验证码机制</a:t>
          </a:r>
        </a:p>
      </dsp:txBody>
      <dsp:txXfrm>
        <a:off x="1448027" y="1770299"/>
        <a:ext cx="431493" cy="797696"/>
      </dsp:txXfrm>
    </dsp:sp>
    <dsp:sp modelId="{1BDC0E01-5A63-4F9C-A28B-B4F9D9C1B2CE}">
      <dsp:nvSpPr>
        <dsp:cNvPr id="0" name=""/>
        <dsp:cNvSpPr/>
      </dsp:nvSpPr>
      <dsp:spPr>
        <a:xfrm>
          <a:off x="1931445" y="868621"/>
          <a:ext cx="1413524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1955595" y="892771"/>
        <a:ext cx="1365224" cy="776244"/>
      </dsp:txXfrm>
    </dsp:sp>
    <dsp:sp modelId="{B4B74EB7-E777-4748-853F-016CFBE71FD5}">
      <dsp:nvSpPr>
        <dsp:cNvPr id="0" name=""/>
        <dsp:cNvSpPr/>
      </dsp:nvSpPr>
      <dsp:spPr>
        <a:xfrm>
          <a:off x="1931445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1944869" y="1770299"/>
        <a:ext cx="431493" cy="797696"/>
      </dsp:txXfrm>
    </dsp:sp>
    <dsp:sp modelId="{96AB120A-26FB-4E5C-806E-0CE6C484F1FF}">
      <dsp:nvSpPr>
        <dsp:cNvPr id="0" name=""/>
        <dsp:cNvSpPr/>
      </dsp:nvSpPr>
      <dsp:spPr>
        <a:xfrm>
          <a:off x="2409036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2422460" y="1770299"/>
        <a:ext cx="431493" cy="797696"/>
      </dsp:txXfrm>
    </dsp:sp>
    <dsp:sp modelId="{883CF145-8D17-4054-A3FF-6A34A469B708}">
      <dsp:nvSpPr>
        <dsp:cNvPr id="0" name=""/>
        <dsp:cNvSpPr/>
      </dsp:nvSpPr>
      <dsp:spPr>
        <a:xfrm>
          <a:off x="2886628" y="1756875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2900052" y="1770299"/>
        <a:ext cx="431493" cy="797696"/>
      </dsp:txXfrm>
    </dsp:sp>
    <dsp:sp modelId="{1083C213-F958-45D9-ABB6-B2D530CC00CD}">
      <dsp:nvSpPr>
        <dsp:cNvPr id="0" name=""/>
        <dsp:cNvSpPr/>
      </dsp:nvSpPr>
      <dsp:spPr>
        <a:xfrm>
          <a:off x="3383470" y="868621"/>
          <a:ext cx="1403899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3407620" y="892771"/>
        <a:ext cx="1355599" cy="776244"/>
      </dsp:txXfrm>
    </dsp:sp>
    <dsp:sp modelId="{A786C851-2D81-43B2-AE66-413738ED4A71}">
      <dsp:nvSpPr>
        <dsp:cNvPr id="0" name=""/>
        <dsp:cNvSpPr/>
      </dsp:nvSpPr>
      <dsp:spPr>
        <a:xfrm>
          <a:off x="3383470" y="1756875"/>
          <a:ext cx="926307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3407620" y="1781025"/>
        <a:ext cx="878007" cy="776244"/>
      </dsp:txXfrm>
    </dsp:sp>
    <dsp:sp modelId="{A38EED1D-A533-44C3-A72E-72A6CABCB429}">
      <dsp:nvSpPr>
        <dsp:cNvPr id="0" name=""/>
        <dsp:cNvSpPr/>
      </dsp:nvSpPr>
      <dsp:spPr>
        <a:xfrm>
          <a:off x="3383470" y="2645129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3396894" y="2658553"/>
        <a:ext cx="431493" cy="797696"/>
      </dsp:txXfrm>
    </dsp:sp>
    <dsp:sp modelId="{53A58095-6D6E-450B-BDF7-73603334F56C}">
      <dsp:nvSpPr>
        <dsp:cNvPr id="0" name=""/>
        <dsp:cNvSpPr/>
      </dsp:nvSpPr>
      <dsp:spPr>
        <a:xfrm>
          <a:off x="3851436" y="2645129"/>
          <a:ext cx="458341" cy="82454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3864860" y="2658553"/>
        <a:ext cx="431493" cy="797696"/>
      </dsp:txXfrm>
    </dsp:sp>
    <dsp:sp modelId="{027FFA11-3A44-436E-8890-BBA4A57D81E3}">
      <dsp:nvSpPr>
        <dsp:cNvPr id="0" name=""/>
        <dsp:cNvSpPr/>
      </dsp:nvSpPr>
      <dsp:spPr>
        <a:xfrm>
          <a:off x="4329028" y="1756875"/>
          <a:ext cx="45834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1200" kern="1200"/>
        </a:p>
      </dsp:txBody>
      <dsp:txXfrm>
        <a:off x="4342452" y="1770299"/>
        <a:ext cx="431493" cy="7976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52FE0-B2E2-456B-80EE-61B3746FFDD8}">
      <dsp:nvSpPr>
        <dsp:cNvPr id="0" name=""/>
        <dsp:cNvSpPr/>
      </dsp:nvSpPr>
      <dsp:spPr>
        <a:xfrm>
          <a:off x="549" y="1377"/>
          <a:ext cx="4788098" cy="803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24084" y="24912"/>
        <a:ext cx="4741028" cy="756464"/>
      </dsp:txXfrm>
    </dsp:sp>
    <dsp:sp modelId="{91F8153E-612C-4066-981C-6149C488E8AE}">
      <dsp:nvSpPr>
        <dsp:cNvPr id="0" name=""/>
        <dsp:cNvSpPr/>
      </dsp:nvSpPr>
      <dsp:spPr>
        <a:xfrm>
          <a:off x="549" y="868621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24699" y="892771"/>
        <a:ext cx="1483401" cy="776244"/>
      </dsp:txXfrm>
    </dsp:sp>
    <dsp:sp modelId="{162207CB-35C0-4962-974C-3E6B4022B1E8}">
      <dsp:nvSpPr>
        <dsp:cNvPr id="0" name=""/>
        <dsp:cNvSpPr/>
      </dsp:nvSpPr>
      <dsp:spPr>
        <a:xfrm>
          <a:off x="549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699" y="1781025"/>
        <a:ext cx="1483401" cy="776244"/>
      </dsp:txXfrm>
    </dsp:sp>
    <dsp:sp modelId="{1083C213-F958-45D9-ABB6-B2D530CC00CD}">
      <dsp:nvSpPr>
        <dsp:cNvPr id="0" name=""/>
        <dsp:cNvSpPr/>
      </dsp:nvSpPr>
      <dsp:spPr>
        <a:xfrm>
          <a:off x="1660913" y="868621"/>
          <a:ext cx="3127734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685063" y="892771"/>
        <a:ext cx="3079434" cy="776244"/>
      </dsp:txXfrm>
    </dsp:sp>
    <dsp:sp modelId="{A786C851-2D81-43B2-AE66-413738ED4A71}">
      <dsp:nvSpPr>
        <dsp:cNvPr id="0" name=""/>
        <dsp:cNvSpPr/>
      </dsp:nvSpPr>
      <dsp:spPr>
        <a:xfrm>
          <a:off x="1660913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685063" y="1781025"/>
        <a:ext cx="1483401" cy="776244"/>
      </dsp:txXfrm>
    </dsp:sp>
    <dsp:sp modelId="{A38EED1D-A533-44C3-A72E-72A6CABCB429}">
      <dsp:nvSpPr>
        <dsp:cNvPr id="0" name=""/>
        <dsp:cNvSpPr/>
      </dsp:nvSpPr>
      <dsp:spPr>
        <a:xfrm>
          <a:off x="1660913" y="2645129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685063" y="2669279"/>
        <a:ext cx="1483401" cy="776244"/>
      </dsp:txXfrm>
    </dsp:sp>
    <dsp:sp modelId="{027FFA11-3A44-436E-8890-BBA4A57D81E3}">
      <dsp:nvSpPr>
        <dsp:cNvPr id="0" name=""/>
        <dsp:cNvSpPr/>
      </dsp:nvSpPr>
      <dsp:spPr>
        <a:xfrm>
          <a:off x="3256946" y="1756875"/>
          <a:ext cx="1531701" cy="8245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  <a:endParaRPr lang="zh-CN" altLang="en-US" sz="2000" kern="1200" dirty="0"/>
        </a:p>
      </dsp:txBody>
      <dsp:txXfrm>
        <a:off x="3281096" y="1781025"/>
        <a:ext cx="1483401" cy="7762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3510" y="630"/>
          <a:ext cx="478217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8914" y="26034"/>
        <a:ext cx="4731369" cy="816562"/>
      </dsp:txXfrm>
    </dsp:sp>
    <dsp:sp modelId="{102BB479-C757-4F75-871A-9BFD3E5811A9}">
      <dsp:nvSpPr>
        <dsp:cNvPr id="0" name=""/>
        <dsp:cNvSpPr/>
      </dsp:nvSpPr>
      <dsp:spPr>
        <a:xfrm>
          <a:off x="3510" y="951942"/>
          <a:ext cx="2764255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8914" y="977346"/>
        <a:ext cx="2713447" cy="816562"/>
      </dsp:txXfrm>
    </dsp:sp>
    <dsp:sp modelId="{28D08796-AFEF-4C81-A085-039441E568E8}">
      <dsp:nvSpPr>
        <dsp:cNvPr id="0" name=""/>
        <dsp:cNvSpPr/>
      </dsp:nvSpPr>
      <dsp:spPr>
        <a:xfrm>
          <a:off x="351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14674" y="1914418"/>
        <a:ext cx="358843" cy="845042"/>
      </dsp:txXfrm>
    </dsp:sp>
    <dsp:sp modelId="{291DCB8B-C2C0-4E7D-8AD6-96AB667C2712}">
      <dsp:nvSpPr>
        <dsp:cNvPr id="0" name=""/>
        <dsp:cNvSpPr/>
      </dsp:nvSpPr>
      <dsp:spPr>
        <a:xfrm>
          <a:off x="400690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411854" y="1914418"/>
        <a:ext cx="358843" cy="845042"/>
      </dsp:txXfrm>
    </dsp:sp>
    <dsp:sp modelId="{A4C18C2B-4060-4B87-9843-51F9FE55EC8C}">
      <dsp:nvSpPr>
        <dsp:cNvPr id="0" name=""/>
        <dsp:cNvSpPr/>
      </dsp:nvSpPr>
      <dsp:spPr>
        <a:xfrm>
          <a:off x="797871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809035" y="1914418"/>
        <a:ext cx="358843" cy="845042"/>
      </dsp:txXfrm>
    </dsp:sp>
    <dsp:sp modelId="{077CFEAF-3403-405A-8814-DF323DC37A39}">
      <dsp:nvSpPr>
        <dsp:cNvPr id="0" name=""/>
        <dsp:cNvSpPr/>
      </dsp:nvSpPr>
      <dsp:spPr>
        <a:xfrm>
          <a:off x="1195052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1206216" y="1914418"/>
        <a:ext cx="358843" cy="845042"/>
      </dsp:txXfrm>
    </dsp:sp>
    <dsp:sp modelId="{A6C12FAA-ADCC-42BD-9153-E0DC9B408689}">
      <dsp:nvSpPr>
        <dsp:cNvPr id="0" name=""/>
        <dsp:cNvSpPr/>
      </dsp:nvSpPr>
      <dsp:spPr>
        <a:xfrm>
          <a:off x="1592232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03396" y="1914418"/>
        <a:ext cx="358843" cy="845042"/>
      </dsp:txXfrm>
    </dsp:sp>
    <dsp:sp modelId="{522BB151-6A60-4A2F-9EBB-A6A26EFD0136}">
      <dsp:nvSpPr>
        <dsp:cNvPr id="0" name=""/>
        <dsp:cNvSpPr/>
      </dsp:nvSpPr>
      <dsp:spPr>
        <a:xfrm>
          <a:off x="1989413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00577" y="1914418"/>
        <a:ext cx="358843" cy="845042"/>
      </dsp:txXfrm>
    </dsp:sp>
    <dsp:sp modelId="{E60CD0E0-B7F9-4029-9CEC-F7C808C948A9}">
      <dsp:nvSpPr>
        <dsp:cNvPr id="0" name=""/>
        <dsp:cNvSpPr/>
      </dsp:nvSpPr>
      <dsp:spPr>
        <a:xfrm>
          <a:off x="2386594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2397758" y="1914418"/>
        <a:ext cx="358843" cy="845042"/>
      </dsp:txXfrm>
    </dsp:sp>
    <dsp:sp modelId="{E1036475-18A1-42A8-8899-CFA665DCAA5C}">
      <dsp:nvSpPr>
        <dsp:cNvPr id="0" name=""/>
        <dsp:cNvSpPr/>
      </dsp:nvSpPr>
      <dsp:spPr>
        <a:xfrm>
          <a:off x="2799784" y="951942"/>
          <a:ext cx="1572713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825188" y="977346"/>
        <a:ext cx="1521905" cy="816562"/>
      </dsp:txXfrm>
    </dsp:sp>
    <dsp:sp modelId="{49155B40-1ED4-4C67-946A-723942B413F8}">
      <dsp:nvSpPr>
        <dsp:cNvPr id="0" name=""/>
        <dsp:cNvSpPr/>
      </dsp:nvSpPr>
      <dsp:spPr>
        <a:xfrm>
          <a:off x="2799784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810948" y="1914418"/>
        <a:ext cx="358843" cy="845042"/>
      </dsp:txXfrm>
    </dsp:sp>
    <dsp:sp modelId="{2692CEFD-F602-439A-8469-1DFBC7719332}">
      <dsp:nvSpPr>
        <dsp:cNvPr id="0" name=""/>
        <dsp:cNvSpPr/>
      </dsp:nvSpPr>
      <dsp:spPr>
        <a:xfrm>
          <a:off x="3196965" y="1903254"/>
          <a:ext cx="381171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208129" y="1914418"/>
        <a:ext cx="358843" cy="845042"/>
      </dsp:txXfrm>
    </dsp:sp>
    <dsp:sp modelId="{2E7D2841-8793-40EC-9C44-5647C6D4BFBE}">
      <dsp:nvSpPr>
        <dsp:cNvPr id="0" name=""/>
        <dsp:cNvSpPr/>
      </dsp:nvSpPr>
      <dsp:spPr>
        <a:xfrm>
          <a:off x="3594145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3605309" y="1914418"/>
        <a:ext cx="358843" cy="845042"/>
      </dsp:txXfrm>
    </dsp:sp>
    <dsp:sp modelId="{BA13EB3B-8781-4AEE-B243-ABB5A33CA121}">
      <dsp:nvSpPr>
        <dsp:cNvPr id="0" name=""/>
        <dsp:cNvSpPr/>
      </dsp:nvSpPr>
      <dsp:spPr>
        <a:xfrm>
          <a:off x="399132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4002490" y="1914418"/>
        <a:ext cx="358843" cy="845042"/>
      </dsp:txXfrm>
    </dsp:sp>
    <dsp:sp modelId="{D2F073AA-5A33-4A00-A908-A494D5F06DB9}">
      <dsp:nvSpPr>
        <dsp:cNvPr id="0" name=""/>
        <dsp:cNvSpPr/>
      </dsp:nvSpPr>
      <dsp:spPr>
        <a:xfrm>
          <a:off x="4404516" y="951942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15680" y="963106"/>
        <a:ext cx="358843" cy="845042"/>
      </dsp:txXfrm>
    </dsp:sp>
    <dsp:sp modelId="{24780112-71C8-4962-9567-D1A5E2EDE36B}">
      <dsp:nvSpPr>
        <dsp:cNvPr id="0" name=""/>
        <dsp:cNvSpPr/>
      </dsp:nvSpPr>
      <dsp:spPr>
        <a:xfrm>
          <a:off x="4404516" y="1903254"/>
          <a:ext cx="381171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  <a:endParaRPr lang="zh-CN" altLang="en-US" sz="1000" kern="1200"/>
        </a:p>
      </dsp:txBody>
      <dsp:txXfrm>
        <a:off x="4415680" y="1914418"/>
        <a:ext cx="358843" cy="8450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549" y="630"/>
          <a:ext cx="4788098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25953" y="26034"/>
        <a:ext cx="4737290" cy="816562"/>
      </dsp:txXfrm>
    </dsp:sp>
    <dsp:sp modelId="{78D779B4-B9ED-421A-8A39-7484CCCC70EE}">
      <dsp:nvSpPr>
        <dsp:cNvPr id="0" name=""/>
        <dsp:cNvSpPr/>
      </dsp:nvSpPr>
      <dsp:spPr>
        <a:xfrm>
          <a:off x="549" y="951942"/>
          <a:ext cx="315990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25953" y="977346"/>
        <a:ext cx="3109092" cy="816562"/>
      </dsp:txXfrm>
    </dsp:sp>
    <dsp:sp modelId="{F22714D7-6756-4FFA-9E29-522226C346DB}">
      <dsp:nvSpPr>
        <dsp:cNvPr id="0" name=""/>
        <dsp:cNvSpPr/>
      </dsp:nvSpPr>
      <dsp:spPr>
        <a:xfrm>
          <a:off x="54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22980" y="1925685"/>
        <a:ext cx="720988" cy="822508"/>
      </dsp:txXfrm>
    </dsp:sp>
    <dsp:sp modelId="{CC3FB7EE-103D-48A3-8ACF-E8B960887BF9}">
      <dsp:nvSpPr>
        <dsp:cNvPr id="0" name=""/>
        <dsp:cNvSpPr/>
      </dsp:nvSpPr>
      <dsp:spPr>
        <a:xfrm>
          <a:off x="798566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820997" y="1925685"/>
        <a:ext cx="720988" cy="822508"/>
      </dsp:txXfrm>
    </dsp:sp>
    <dsp:sp modelId="{29A46BAE-D7ED-45CF-8E16-07F3B44D6BD2}">
      <dsp:nvSpPr>
        <dsp:cNvPr id="0" name=""/>
        <dsp:cNvSpPr/>
      </dsp:nvSpPr>
      <dsp:spPr>
        <a:xfrm>
          <a:off x="1596582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1619013" y="1925685"/>
        <a:ext cx="720988" cy="822508"/>
      </dsp:txXfrm>
    </dsp:sp>
    <dsp:sp modelId="{F05E37ED-5091-498B-BA90-3ECBC1A06769}">
      <dsp:nvSpPr>
        <dsp:cNvPr id="0" name=""/>
        <dsp:cNvSpPr/>
      </dsp:nvSpPr>
      <dsp:spPr>
        <a:xfrm>
          <a:off x="2394599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2417030" y="1925685"/>
        <a:ext cx="720988" cy="822508"/>
      </dsp:txXfrm>
    </dsp:sp>
    <dsp:sp modelId="{E33D40A4-F243-4A41-9A65-A0F82A7405EB}">
      <dsp:nvSpPr>
        <dsp:cNvPr id="0" name=""/>
        <dsp:cNvSpPr/>
      </dsp:nvSpPr>
      <dsp:spPr>
        <a:xfrm>
          <a:off x="3224781" y="951942"/>
          <a:ext cx="1563867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250185" y="977346"/>
        <a:ext cx="1513059" cy="816562"/>
      </dsp:txXfrm>
    </dsp:sp>
    <dsp:sp modelId="{AC2EBFCF-B78F-46ED-A4E9-8F65BE65F568}">
      <dsp:nvSpPr>
        <dsp:cNvPr id="0" name=""/>
        <dsp:cNvSpPr/>
      </dsp:nvSpPr>
      <dsp:spPr>
        <a:xfrm>
          <a:off x="3224781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247212" y="1925685"/>
        <a:ext cx="720988" cy="822508"/>
      </dsp:txXfrm>
    </dsp:sp>
    <dsp:sp modelId="{93AECB75-56D8-44FB-B14D-B7E7063A4F2F}">
      <dsp:nvSpPr>
        <dsp:cNvPr id="0" name=""/>
        <dsp:cNvSpPr/>
      </dsp:nvSpPr>
      <dsp:spPr>
        <a:xfrm>
          <a:off x="4022797" y="1903254"/>
          <a:ext cx="765850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4045228" y="1925685"/>
        <a:ext cx="720988" cy="8225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3F545-1637-4D2A-A1B3-7864F0F99199}">
      <dsp:nvSpPr>
        <dsp:cNvPr id="0" name=""/>
        <dsp:cNvSpPr/>
      </dsp:nvSpPr>
      <dsp:spPr>
        <a:xfrm>
          <a:off x="3520" y="963"/>
          <a:ext cx="11472205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2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2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398" y="25841"/>
        <a:ext cx="11422449" cy="799646"/>
      </dsp:txXfrm>
    </dsp:sp>
    <dsp:sp modelId="{A0731DFB-E190-4D54-90DA-43C37AA8B6BE}">
      <dsp:nvSpPr>
        <dsp:cNvPr id="0" name=""/>
        <dsp:cNvSpPr/>
      </dsp:nvSpPr>
      <dsp:spPr>
        <a:xfrm>
          <a:off x="3520" y="1037127"/>
          <a:ext cx="645233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覆盖任务类型</a:t>
          </a:r>
        </a:p>
      </dsp:txBody>
      <dsp:txXfrm>
        <a:off x="28398" y="1062005"/>
        <a:ext cx="6402577" cy="799646"/>
      </dsp:txXfrm>
    </dsp:sp>
    <dsp:sp modelId="{F7719ABD-B78A-4109-B14A-990208D23845}">
      <dsp:nvSpPr>
        <dsp:cNvPr id="0" name=""/>
        <dsp:cNvSpPr/>
      </dsp:nvSpPr>
      <dsp:spPr>
        <a:xfrm>
          <a:off x="352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28398" y="2098169"/>
        <a:ext cx="1514067" cy="799646"/>
      </dsp:txXfrm>
    </dsp:sp>
    <dsp:sp modelId="{6AE9EC10-2424-43B9-92ED-34551C6FB1A7}">
      <dsp:nvSpPr>
        <dsp:cNvPr id="0" name=""/>
        <dsp:cNvSpPr/>
      </dsp:nvSpPr>
      <dsp:spPr>
        <a:xfrm>
          <a:off x="1633023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1657901" y="2098169"/>
        <a:ext cx="1514067" cy="799646"/>
      </dsp:txXfrm>
    </dsp:sp>
    <dsp:sp modelId="{56005878-6291-4267-BC5E-F6C5BFA6A88F}">
      <dsp:nvSpPr>
        <dsp:cNvPr id="0" name=""/>
        <dsp:cNvSpPr/>
      </dsp:nvSpPr>
      <dsp:spPr>
        <a:xfrm>
          <a:off x="3262527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3287405" y="2098169"/>
        <a:ext cx="1514067" cy="799646"/>
      </dsp:txXfrm>
    </dsp:sp>
    <dsp:sp modelId="{9D395E5C-FC66-4200-B8DC-FC875AAC2EC0}">
      <dsp:nvSpPr>
        <dsp:cNvPr id="0" name=""/>
        <dsp:cNvSpPr/>
      </dsp:nvSpPr>
      <dsp:spPr>
        <a:xfrm>
          <a:off x="4892030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4916908" y="2098169"/>
        <a:ext cx="1514067" cy="799646"/>
      </dsp:txXfrm>
    </dsp:sp>
    <dsp:sp modelId="{E66E6D7E-9BD7-4E97-9F28-672CA3E5743C}">
      <dsp:nvSpPr>
        <dsp:cNvPr id="0" name=""/>
        <dsp:cNvSpPr/>
      </dsp:nvSpPr>
      <dsp:spPr>
        <a:xfrm>
          <a:off x="6587215" y="1037127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新任务消息推送</a:t>
          </a:r>
        </a:p>
      </dsp:txBody>
      <dsp:txXfrm>
        <a:off x="6612093" y="1062005"/>
        <a:ext cx="1514067" cy="799646"/>
      </dsp:txXfrm>
    </dsp:sp>
    <dsp:sp modelId="{81AE763E-535D-4EE1-B545-F4F6D04EF2CC}">
      <dsp:nvSpPr>
        <dsp:cNvPr id="0" name=""/>
        <dsp:cNvSpPr/>
      </dsp:nvSpPr>
      <dsp:spPr>
        <a:xfrm>
          <a:off x="8282399" y="1037127"/>
          <a:ext cx="3193326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社交网络分享</a:t>
          </a:r>
        </a:p>
      </dsp:txBody>
      <dsp:txXfrm>
        <a:off x="8307277" y="1062005"/>
        <a:ext cx="3143570" cy="799646"/>
      </dsp:txXfrm>
    </dsp:sp>
    <dsp:sp modelId="{EA738A57-FAC1-419E-B24C-90F1CAF602F1}">
      <dsp:nvSpPr>
        <dsp:cNvPr id="0" name=""/>
        <dsp:cNvSpPr/>
      </dsp:nvSpPr>
      <dsp:spPr>
        <a:xfrm>
          <a:off x="8282399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分享收益和等级提升</a:t>
          </a:r>
        </a:p>
      </dsp:txBody>
      <dsp:txXfrm>
        <a:off x="8307277" y="2098169"/>
        <a:ext cx="1514067" cy="799646"/>
      </dsp:txXfrm>
    </dsp:sp>
    <dsp:sp modelId="{45BD1F4C-7281-49C6-98C0-A44ED4497328}">
      <dsp:nvSpPr>
        <dsp:cNvPr id="0" name=""/>
        <dsp:cNvSpPr/>
      </dsp:nvSpPr>
      <dsp:spPr>
        <a:xfrm>
          <a:off x="9911902" y="2073291"/>
          <a:ext cx="1563823" cy="8494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邀请用户得奖励</a:t>
          </a:r>
        </a:p>
      </dsp:txBody>
      <dsp:txXfrm>
        <a:off x="9936780" y="2098169"/>
        <a:ext cx="1514067" cy="7996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6449-9EDA-44AA-92F4-4F6768A3E634}">
      <dsp:nvSpPr>
        <dsp:cNvPr id="0" name=""/>
        <dsp:cNvSpPr/>
      </dsp:nvSpPr>
      <dsp:spPr>
        <a:xfrm>
          <a:off x="1956" y="630"/>
          <a:ext cx="4785284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3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60" y="26034"/>
        <a:ext cx="4734476" cy="816562"/>
      </dsp:txXfrm>
    </dsp:sp>
    <dsp:sp modelId="{9FAB477F-CD29-4211-8AD1-FA89A3E5A8C4}">
      <dsp:nvSpPr>
        <dsp:cNvPr id="0" name=""/>
        <dsp:cNvSpPr/>
      </dsp:nvSpPr>
      <dsp:spPr>
        <a:xfrm>
          <a:off x="1956" y="951942"/>
          <a:ext cx="571172" cy="86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18685" y="968671"/>
        <a:ext cx="537714" cy="833912"/>
      </dsp:txXfrm>
    </dsp:sp>
    <dsp:sp modelId="{2A5847E6-1B1E-47DB-930D-F8A5091ABF8D}">
      <dsp:nvSpPr>
        <dsp:cNvPr id="0" name=""/>
        <dsp:cNvSpPr/>
      </dsp:nvSpPr>
      <dsp:spPr>
        <a:xfrm>
          <a:off x="195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18685" y="1919983"/>
        <a:ext cx="537714" cy="833912"/>
      </dsp:txXfrm>
    </dsp:sp>
    <dsp:sp modelId="{56CF92E6-9242-4EBD-BE4D-A9F22AE4A02E}">
      <dsp:nvSpPr>
        <dsp:cNvPr id="0" name=""/>
        <dsp:cNvSpPr/>
      </dsp:nvSpPr>
      <dsp:spPr>
        <a:xfrm>
          <a:off x="621107" y="951942"/>
          <a:ext cx="1761496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646511" y="977346"/>
        <a:ext cx="1710688" cy="816562"/>
      </dsp:txXfrm>
    </dsp:sp>
    <dsp:sp modelId="{E5358BB4-BF78-4250-AC9E-FF5042A103B6}">
      <dsp:nvSpPr>
        <dsp:cNvPr id="0" name=""/>
        <dsp:cNvSpPr/>
      </dsp:nvSpPr>
      <dsp:spPr>
        <a:xfrm>
          <a:off x="621107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637836" y="1919983"/>
        <a:ext cx="537714" cy="833912"/>
      </dsp:txXfrm>
    </dsp:sp>
    <dsp:sp modelId="{84C7448A-0E7E-42CE-A89F-A1E754D4C8F0}">
      <dsp:nvSpPr>
        <dsp:cNvPr id="0" name=""/>
        <dsp:cNvSpPr/>
      </dsp:nvSpPr>
      <dsp:spPr>
        <a:xfrm>
          <a:off x="1216269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232998" y="1919983"/>
        <a:ext cx="537714" cy="833912"/>
      </dsp:txXfrm>
    </dsp:sp>
    <dsp:sp modelId="{3034024E-D903-4873-978D-BD7A2FDA59E8}">
      <dsp:nvSpPr>
        <dsp:cNvPr id="0" name=""/>
        <dsp:cNvSpPr/>
      </dsp:nvSpPr>
      <dsp:spPr>
        <a:xfrm>
          <a:off x="1811431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828160" y="1919983"/>
        <a:ext cx="537714" cy="833912"/>
      </dsp:txXfrm>
    </dsp:sp>
    <dsp:sp modelId="{CAC240BF-8747-428E-8211-228C7A7BDCA1}">
      <dsp:nvSpPr>
        <dsp:cNvPr id="0" name=""/>
        <dsp:cNvSpPr/>
      </dsp:nvSpPr>
      <dsp:spPr>
        <a:xfrm>
          <a:off x="2430582" y="951942"/>
          <a:ext cx="2356658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2455986" y="977346"/>
        <a:ext cx="2305850" cy="816562"/>
      </dsp:txXfrm>
    </dsp:sp>
    <dsp:sp modelId="{E403A076-1DB1-4846-ABD8-5AFA17AD7988}">
      <dsp:nvSpPr>
        <dsp:cNvPr id="0" name=""/>
        <dsp:cNvSpPr/>
      </dsp:nvSpPr>
      <dsp:spPr>
        <a:xfrm>
          <a:off x="2430582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2447311" y="1919983"/>
        <a:ext cx="537714" cy="833912"/>
      </dsp:txXfrm>
    </dsp:sp>
    <dsp:sp modelId="{FF4183FD-E869-424B-B607-80B10D84161A}">
      <dsp:nvSpPr>
        <dsp:cNvPr id="0" name=""/>
        <dsp:cNvSpPr/>
      </dsp:nvSpPr>
      <dsp:spPr>
        <a:xfrm>
          <a:off x="3025744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3042473" y="1919983"/>
        <a:ext cx="537714" cy="833912"/>
      </dsp:txXfrm>
    </dsp:sp>
    <dsp:sp modelId="{E7779F1A-8D8A-40ED-A371-5C551E6D656C}">
      <dsp:nvSpPr>
        <dsp:cNvPr id="0" name=""/>
        <dsp:cNvSpPr/>
      </dsp:nvSpPr>
      <dsp:spPr>
        <a:xfrm>
          <a:off x="3620906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3637635" y="1919983"/>
        <a:ext cx="537714" cy="833912"/>
      </dsp:txXfrm>
    </dsp:sp>
    <dsp:sp modelId="{1297C69E-A200-42BF-A3A3-8FB554C04D5E}">
      <dsp:nvSpPr>
        <dsp:cNvPr id="0" name=""/>
        <dsp:cNvSpPr/>
      </dsp:nvSpPr>
      <dsp:spPr>
        <a:xfrm>
          <a:off x="4216068" y="1903254"/>
          <a:ext cx="571172" cy="867370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4232797" y="1919983"/>
        <a:ext cx="537714" cy="8339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63632-AD7E-4915-8301-30C31BA9FC0C}">
      <dsp:nvSpPr>
        <dsp:cNvPr id="0" name=""/>
        <dsp:cNvSpPr/>
      </dsp:nvSpPr>
      <dsp:spPr>
        <a:xfrm>
          <a:off x="2338" y="10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43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8730" y="36402"/>
        <a:ext cx="4711737" cy="1169747"/>
      </dsp:txXfrm>
    </dsp:sp>
    <dsp:sp modelId="{60F73ED2-A968-4FBF-A602-14E8F0C82DD1}">
      <dsp:nvSpPr>
        <dsp:cNvPr id="0" name=""/>
        <dsp:cNvSpPr/>
      </dsp:nvSpPr>
      <dsp:spPr>
        <a:xfrm>
          <a:off x="2338" y="1370091"/>
          <a:ext cx="4784521" cy="12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4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38730" y="1406483"/>
        <a:ext cx="4711737" cy="11697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6019" y="0"/>
          <a:ext cx="11467207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6771" y="10752"/>
        <a:ext cx="11445703" cy="345597"/>
      </dsp:txXfrm>
    </dsp:sp>
    <dsp:sp modelId="{2AA770C4-87A6-4180-B57E-4685341002A6}">
      <dsp:nvSpPr>
        <dsp:cNvPr id="0" name=""/>
        <dsp:cNvSpPr/>
      </dsp:nvSpPr>
      <dsp:spPr>
        <a:xfrm>
          <a:off x="17212" y="491917"/>
          <a:ext cx="2846601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8291" y="512996"/>
        <a:ext cx="2804443" cy="677540"/>
      </dsp:txXfrm>
    </dsp:sp>
    <dsp:sp modelId="{A8AEC9CB-6A42-4AD9-B174-0DBE862915B4}">
      <dsp:nvSpPr>
        <dsp:cNvPr id="0" name=""/>
        <dsp:cNvSpPr/>
      </dsp:nvSpPr>
      <dsp:spPr>
        <a:xfrm>
          <a:off x="17212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8842" y="1357545"/>
        <a:ext cx="896953" cy="695255"/>
      </dsp:txXfrm>
    </dsp:sp>
    <dsp:sp modelId="{77A8B630-7AD1-4BEA-A2F6-A3F5F94F30A4}">
      <dsp:nvSpPr>
        <dsp:cNvPr id="0" name=""/>
        <dsp:cNvSpPr/>
      </dsp:nvSpPr>
      <dsp:spPr>
        <a:xfrm>
          <a:off x="17212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6265" y="2207782"/>
        <a:ext cx="290971" cy="720409"/>
      </dsp:txXfrm>
    </dsp:sp>
    <dsp:sp modelId="{4F820BD5-6203-4767-8E58-9C6B71D1BBB1}">
      <dsp:nvSpPr>
        <dsp:cNvPr id="0" name=""/>
        <dsp:cNvSpPr/>
      </dsp:nvSpPr>
      <dsp:spPr>
        <a:xfrm>
          <a:off x="332780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微信登陆</a:t>
          </a:r>
        </a:p>
      </dsp:txBody>
      <dsp:txXfrm>
        <a:off x="341833" y="2207782"/>
        <a:ext cx="290971" cy="720409"/>
      </dsp:txXfrm>
    </dsp:sp>
    <dsp:sp modelId="{8D1AA065-5476-45AF-8CC5-75FA52CCB40F}">
      <dsp:nvSpPr>
        <dsp:cNvPr id="0" name=""/>
        <dsp:cNvSpPr/>
      </dsp:nvSpPr>
      <dsp:spPr>
        <a:xfrm>
          <a:off x="648347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57400" y="2207782"/>
        <a:ext cx="290971" cy="720409"/>
      </dsp:txXfrm>
    </dsp:sp>
    <dsp:sp modelId="{B968DFD3-ECCE-4304-9ADD-261B073A8397}">
      <dsp:nvSpPr>
        <dsp:cNvPr id="0" name=""/>
        <dsp:cNvSpPr/>
      </dsp:nvSpPr>
      <dsp:spPr>
        <a:xfrm>
          <a:off x="970406" y="1335915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用户面板</a:t>
          </a:r>
        </a:p>
      </dsp:txBody>
      <dsp:txXfrm>
        <a:off x="992036" y="1357545"/>
        <a:ext cx="896953" cy="695255"/>
      </dsp:txXfrm>
    </dsp:sp>
    <dsp:sp modelId="{2C5D7EFF-DF0D-4824-8A94-36CD8CB485D0}">
      <dsp:nvSpPr>
        <dsp:cNvPr id="0" name=""/>
        <dsp:cNvSpPr/>
      </dsp:nvSpPr>
      <dsp:spPr>
        <a:xfrm>
          <a:off x="970406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79459" y="2207782"/>
        <a:ext cx="290971" cy="720409"/>
      </dsp:txXfrm>
    </dsp:sp>
    <dsp:sp modelId="{34C9AEDF-02FD-4B22-A979-C9956B46A1E1}">
      <dsp:nvSpPr>
        <dsp:cNvPr id="0" name=""/>
        <dsp:cNvSpPr/>
      </dsp:nvSpPr>
      <dsp:spPr>
        <a:xfrm>
          <a:off x="1285974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95027" y="2207782"/>
        <a:ext cx="290971" cy="720409"/>
      </dsp:txXfrm>
    </dsp:sp>
    <dsp:sp modelId="{77B34FAF-9F88-4648-85C2-176466303190}">
      <dsp:nvSpPr>
        <dsp:cNvPr id="0" name=""/>
        <dsp:cNvSpPr/>
      </dsp:nvSpPr>
      <dsp:spPr>
        <a:xfrm>
          <a:off x="1601542" y="2198729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610595" y="2207782"/>
        <a:ext cx="290971" cy="720409"/>
      </dsp:txXfrm>
    </dsp:sp>
    <dsp:sp modelId="{BD99D87C-D3B0-429F-A0EF-C9A678348CCB}">
      <dsp:nvSpPr>
        <dsp:cNvPr id="0" name=""/>
        <dsp:cNvSpPr/>
      </dsp:nvSpPr>
      <dsp:spPr>
        <a:xfrm>
          <a:off x="1923600" y="1335915"/>
          <a:ext cx="94021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945230" y="1357545"/>
        <a:ext cx="896953" cy="695255"/>
      </dsp:txXfrm>
    </dsp:sp>
    <dsp:sp modelId="{0C7060FE-2709-4CC9-8F5D-C4F006C40B18}">
      <dsp:nvSpPr>
        <dsp:cNvPr id="0" name=""/>
        <dsp:cNvSpPr/>
      </dsp:nvSpPr>
      <dsp:spPr>
        <a:xfrm>
          <a:off x="1923600" y="2198729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941895" y="2217024"/>
        <a:ext cx="588055" cy="701925"/>
      </dsp:txXfrm>
    </dsp:sp>
    <dsp:sp modelId="{B72BE735-6283-44F0-875B-038E56600F2C}">
      <dsp:nvSpPr>
        <dsp:cNvPr id="0" name=""/>
        <dsp:cNvSpPr/>
      </dsp:nvSpPr>
      <dsp:spPr>
        <a:xfrm>
          <a:off x="1923600" y="3061544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932653" y="3070597"/>
        <a:ext cx="290971" cy="720409"/>
      </dsp:txXfrm>
    </dsp:sp>
    <dsp:sp modelId="{FA4079B5-B252-45E8-836B-5EED7E9A3C40}">
      <dsp:nvSpPr>
        <dsp:cNvPr id="0" name=""/>
        <dsp:cNvSpPr/>
      </dsp:nvSpPr>
      <dsp:spPr>
        <a:xfrm>
          <a:off x="2239168" y="3061544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248221" y="3070597"/>
        <a:ext cx="290971" cy="720409"/>
      </dsp:txXfrm>
    </dsp:sp>
    <dsp:sp modelId="{B7F29F20-6D8E-43CF-A9F0-555836DE59B0}">
      <dsp:nvSpPr>
        <dsp:cNvPr id="0" name=""/>
        <dsp:cNvSpPr/>
      </dsp:nvSpPr>
      <dsp:spPr>
        <a:xfrm>
          <a:off x="2554736" y="2198729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563789" y="2207782"/>
        <a:ext cx="290971" cy="720409"/>
      </dsp:txXfrm>
    </dsp:sp>
    <dsp:sp modelId="{0985DD11-ADD3-4991-BD5C-3969C68972E0}">
      <dsp:nvSpPr>
        <dsp:cNvPr id="0" name=""/>
        <dsp:cNvSpPr/>
      </dsp:nvSpPr>
      <dsp:spPr>
        <a:xfrm>
          <a:off x="2889776" y="491917"/>
          <a:ext cx="441795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911406" y="513547"/>
        <a:ext cx="4374690" cy="695255"/>
      </dsp:txXfrm>
    </dsp:sp>
    <dsp:sp modelId="{E9B55655-42CA-4E87-8A9E-D2AE6C715A85}">
      <dsp:nvSpPr>
        <dsp:cNvPr id="0" name=""/>
        <dsp:cNvSpPr/>
      </dsp:nvSpPr>
      <dsp:spPr>
        <a:xfrm>
          <a:off x="2889776" y="1354732"/>
          <a:ext cx="624645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908071" y="1373027"/>
        <a:ext cx="588055" cy="701925"/>
      </dsp:txXfrm>
    </dsp:sp>
    <dsp:sp modelId="{FACD4131-56BE-4205-A75B-6F4E82F059DB}">
      <dsp:nvSpPr>
        <dsp:cNvPr id="0" name=""/>
        <dsp:cNvSpPr/>
      </dsp:nvSpPr>
      <dsp:spPr>
        <a:xfrm>
          <a:off x="2889776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98829" y="2226599"/>
        <a:ext cx="290971" cy="720409"/>
      </dsp:txXfrm>
    </dsp:sp>
    <dsp:sp modelId="{2EF1DD2C-DEB8-49AD-8FF4-BD988CB84B31}">
      <dsp:nvSpPr>
        <dsp:cNvPr id="0" name=""/>
        <dsp:cNvSpPr/>
      </dsp:nvSpPr>
      <dsp:spPr>
        <a:xfrm>
          <a:off x="3205344" y="2217546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214397" y="2226599"/>
        <a:ext cx="290971" cy="720409"/>
      </dsp:txXfrm>
    </dsp:sp>
    <dsp:sp modelId="{CEB7DFE3-E729-40F7-B8A5-55714A03EB0A}">
      <dsp:nvSpPr>
        <dsp:cNvPr id="0" name=""/>
        <dsp:cNvSpPr/>
      </dsp:nvSpPr>
      <dsp:spPr>
        <a:xfrm>
          <a:off x="3527402" y="1354732"/>
          <a:ext cx="378032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549032" y="1376362"/>
        <a:ext cx="3737063" cy="695255"/>
      </dsp:txXfrm>
    </dsp:sp>
    <dsp:sp modelId="{E766575C-FEFD-4563-AC69-DEB931565802}">
      <dsp:nvSpPr>
        <dsp:cNvPr id="0" name=""/>
        <dsp:cNvSpPr/>
      </dsp:nvSpPr>
      <dsp:spPr>
        <a:xfrm>
          <a:off x="3527402" y="2217546"/>
          <a:ext cx="2202484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549032" y="2239176"/>
        <a:ext cx="2159224" cy="695255"/>
      </dsp:txXfrm>
    </dsp:sp>
    <dsp:sp modelId="{DDA634D1-39CD-4037-9B4B-B9E815BC401D}">
      <dsp:nvSpPr>
        <dsp:cNvPr id="0" name=""/>
        <dsp:cNvSpPr/>
      </dsp:nvSpPr>
      <dsp:spPr>
        <a:xfrm>
          <a:off x="3527402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536455" y="3089414"/>
        <a:ext cx="290971" cy="720409"/>
      </dsp:txXfrm>
    </dsp:sp>
    <dsp:sp modelId="{AA65249D-8916-4ADC-ABCA-500071CBE33C}">
      <dsp:nvSpPr>
        <dsp:cNvPr id="0" name=""/>
        <dsp:cNvSpPr/>
      </dsp:nvSpPr>
      <dsp:spPr>
        <a:xfrm>
          <a:off x="3842970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852023" y="3089414"/>
        <a:ext cx="290971" cy="720409"/>
      </dsp:txXfrm>
    </dsp:sp>
    <dsp:sp modelId="{56C392AD-C028-4171-B08C-E2343591A5EF}">
      <dsp:nvSpPr>
        <dsp:cNvPr id="0" name=""/>
        <dsp:cNvSpPr/>
      </dsp:nvSpPr>
      <dsp:spPr>
        <a:xfrm>
          <a:off x="4158538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167591" y="3089414"/>
        <a:ext cx="290971" cy="720409"/>
      </dsp:txXfrm>
    </dsp:sp>
    <dsp:sp modelId="{EAEF94E3-C9A6-475A-9B2D-A9F60AA1450B}">
      <dsp:nvSpPr>
        <dsp:cNvPr id="0" name=""/>
        <dsp:cNvSpPr/>
      </dsp:nvSpPr>
      <dsp:spPr>
        <a:xfrm>
          <a:off x="4474106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483159" y="3089414"/>
        <a:ext cx="290971" cy="720409"/>
      </dsp:txXfrm>
    </dsp:sp>
    <dsp:sp modelId="{88CFF8D6-15BF-4DA7-B3FD-2BAE3263C158}">
      <dsp:nvSpPr>
        <dsp:cNvPr id="0" name=""/>
        <dsp:cNvSpPr/>
      </dsp:nvSpPr>
      <dsp:spPr>
        <a:xfrm>
          <a:off x="4789674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798727" y="3089414"/>
        <a:ext cx="290971" cy="720409"/>
      </dsp:txXfrm>
    </dsp:sp>
    <dsp:sp modelId="{F7B589D0-9140-4581-AE58-D5BCF62DC638}">
      <dsp:nvSpPr>
        <dsp:cNvPr id="0" name=""/>
        <dsp:cNvSpPr/>
      </dsp:nvSpPr>
      <dsp:spPr>
        <a:xfrm>
          <a:off x="510524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5114294" y="3089414"/>
        <a:ext cx="290971" cy="720409"/>
      </dsp:txXfrm>
    </dsp:sp>
    <dsp:sp modelId="{DB2D4F67-EBAF-486B-8473-66F94CB4F793}">
      <dsp:nvSpPr>
        <dsp:cNvPr id="0" name=""/>
        <dsp:cNvSpPr/>
      </dsp:nvSpPr>
      <dsp:spPr>
        <a:xfrm>
          <a:off x="542080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429862" y="3089414"/>
        <a:ext cx="290971" cy="720409"/>
      </dsp:txXfrm>
    </dsp:sp>
    <dsp:sp modelId="{FD97D09C-A9B7-4534-8709-2D105162565B}">
      <dsp:nvSpPr>
        <dsp:cNvPr id="0" name=""/>
        <dsp:cNvSpPr/>
      </dsp:nvSpPr>
      <dsp:spPr>
        <a:xfrm>
          <a:off x="5736377" y="2217546"/>
          <a:ext cx="125578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758007" y="2239176"/>
        <a:ext cx="1212520" cy="695255"/>
      </dsp:txXfrm>
    </dsp:sp>
    <dsp:sp modelId="{B5C9D845-1A24-4439-9237-67D2A7315B47}">
      <dsp:nvSpPr>
        <dsp:cNvPr id="0" name=""/>
        <dsp:cNvSpPr/>
      </dsp:nvSpPr>
      <dsp:spPr>
        <a:xfrm>
          <a:off x="5736377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745430" y="3089414"/>
        <a:ext cx="290971" cy="720409"/>
      </dsp:txXfrm>
    </dsp:sp>
    <dsp:sp modelId="{F73AAE0A-9EF0-47FA-98BC-B9D5050FAC97}">
      <dsp:nvSpPr>
        <dsp:cNvPr id="0" name=""/>
        <dsp:cNvSpPr/>
      </dsp:nvSpPr>
      <dsp:spPr>
        <a:xfrm>
          <a:off x="6051945" y="3080361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6060998" y="3089414"/>
        <a:ext cx="290971" cy="720409"/>
      </dsp:txXfrm>
    </dsp:sp>
    <dsp:sp modelId="{C537529E-424C-4E04-8550-3FE48BB971CD}">
      <dsp:nvSpPr>
        <dsp:cNvPr id="0" name=""/>
        <dsp:cNvSpPr/>
      </dsp:nvSpPr>
      <dsp:spPr>
        <a:xfrm>
          <a:off x="6367513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376566" y="3089414"/>
        <a:ext cx="290971" cy="720409"/>
      </dsp:txXfrm>
    </dsp:sp>
    <dsp:sp modelId="{0954FE9C-06EB-4EB0-B7E9-61409DF6C7AA}">
      <dsp:nvSpPr>
        <dsp:cNvPr id="0" name=""/>
        <dsp:cNvSpPr/>
      </dsp:nvSpPr>
      <dsp:spPr>
        <a:xfrm>
          <a:off x="6683081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692134" y="3089414"/>
        <a:ext cx="290971" cy="720409"/>
      </dsp:txXfrm>
    </dsp:sp>
    <dsp:sp modelId="{D9D91168-FDAC-4A9B-BAA0-181DAE54A60A}">
      <dsp:nvSpPr>
        <dsp:cNvPr id="0" name=""/>
        <dsp:cNvSpPr/>
      </dsp:nvSpPr>
      <dsp:spPr>
        <a:xfrm>
          <a:off x="6998649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7007702" y="2226599"/>
        <a:ext cx="290971" cy="720409"/>
      </dsp:txXfrm>
    </dsp:sp>
    <dsp:sp modelId="{C4C319FF-587C-4069-ADC8-20DBCFC95B85}">
      <dsp:nvSpPr>
        <dsp:cNvPr id="0" name=""/>
        <dsp:cNvSpPr/>
      </dsp:nvSpPr>
      <dsp:spPr>
        <a:xfrm>
          <a:off x="6998649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7007702" y="3089414"/>
        <a:ext cx="290971" cy="720409"/>
      </dsp:txXfrm>
    </dsp:sp>
    <dsp:sp modelId="{4E8CFB1C-7A35-4D59-A4AB-C2C19097DB96}">
      <dsp:nvSpPr>
        <dsp:cNvPr id="0" name=""/>
        <dsp:cNvSpPr/>
      </dsp:nvSpPr>
      <dsp:spPr>
        <a:xfrm>
          <a:off x="7333688" y="491917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7355318" y="513547"/>
        <a:ext cx="1528088" cy="695255"/>
      </dsp:txXfrm>
    </dsp:sp>
    <dsp:sp modelId="{34BAB4AD-7443-4899-B00C-3DB2AD4693C3}">
      <dsp:nvSpPr>
        <dsp:cNvPr id="0" name=""/>
        <dsp:cNvSpPr/>
      </dsp:nvSpPr>
      <dsp:spPr>
        <a:xfrm>
          <a:off x="7333688" y="1354732"/>
          <a:ext cx="1571348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任务类型</a:t>
          </a:r>
        </a:p>
      </dsp:txBody>
      <dsp:txXfrm>
        <a:off x="7355318" y="1376362"/>
        <a:ext cx="1528088" cy="695255"/>
      </dsp:txXfrm>
    </dsp:sp>
    <dsp:sp modelId="{5784CA5B-BD02-4FA9-977E-403087490D18}">
      <dsp:nvSpPr>
        <dsp:cNvPr id="0" name=""/>
        <dsp:cNvSpPr/>
      </dsp:nvSpPr>
      <dsp:spPr>
        <a:xfrm>
          <a:off x="7333688" y="2217546"/>
          <a:ext cx="624645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351983" y="2235841"/>
        <a:ext cx="588055" cy="701925"/>
      </dsp:txXfrm>
    </dsp:sp>
    <dsp:sp modelId="{2A6B6473-E6EB-43B6-AA05-EA4797360000}">
      <dsp:nvSpPr>
        <dsp:cNvPr id="0" name=""/>
        <dsp:cNvSpPr/>
      </dsp:nvSpPr>
      <dsp:spPr>
        <a:xfrm>
          <a:off x="7333688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342741" y="3089414"/>
        <a:ext cx="290971" cy="720409"/>
      </dsp:txXfrm>
    </dsp:sp>
    <dsp:sp modelId="{D88E8854-12A7-4AC6-9990-21B7D3541781}">
      <dsp:nvSpPr>
        <dsp:cNvPr id="0" name=""/>
        <dsp:cNvSpPr/>
      </dsp:nvSpPr>
      <dsp:spPr>
        <a:xfrm>
          <a:off x="7649256" y="3080361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658309" y="3089414"/>
        <a:ext cx="290971" cy="720409"/>
      </dsp:txXfrm>
    </dsp:sp>
    <dsp:sp modelId="{B4541408-FD63-4F68-9665-061F3B78E041}">
      <dsp:nvSpPr>
        <dsp:cNvPr id="0" name=""/>
        <dsp:cNvSpPr/>
      </dsp:nvSpPr>
      <dsp:spPr>
        <a:xfrm>
          <a:off x="796482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7973877" y="2226599"/>
        <a:ext cx="290971" cy="720409"/>
      </dsp:txXfrm>
    </dsp:sp>
    <dsp:sp modelId="{DB0A6915-0DD6-4C02-B405-A53B1EF12532}">
      <dsp:nvSpPr>
        <dsp:cNvPr id="0" name=""/>
        <dsp:cNvSpPr/>
      </dsp:nvSpPr>
      <dsp:spPr>
        <a:xfrm>
          <a:off x="828039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289445" y="2226599"/>
        <a:ext cx="290971" cy="720409"/>
      </dsp:txXfrm>
    </dsp:sp>
    <dsp:sp modelId="{4B83D234-FC5A-4F46-88C1-0F90D71DE713}">
      <dsp:nvSpPr>
        <dsp:cNvPr id="0" name=""/>
        <dsp:cNvSpPr/>
      </dsp:nvSpPr>
      <dsp:spPr>
        <a:xfrm>
          <a:off x="859596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05013" y="2226599"/>
        <a:ext cx="290971" cy="720409"/>
      </dsp:txXfrm>
    </dsp:sp>
    <dsp:sp modelId="{E26A740B-DBA7-4974-BD2B-D3C654755F9A}">
      <dsp:nvSpPr>
        <dsp:cNvPr id="0" name=""/>
        <dsp:cNvSpPr/>
      </dsp:nvSpPr>
      <dsp:spPr>
        <a:xfrm>
          <a:off x="8931000" y="491917"/>
          <a:ext cx="2531033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52630" y="513547"/>
        <a:ext cx="2487773" cy="695255"/>
      </dsp:txXfrm>
    </dsp:sp>
    <dsp:sp modelId="{E26939F5-A587-4E22-8B67-8413B6667D9D}">
      <dsp:nvSpPr>
        <dsp:cNvPr id="0" name=""/>
        <dsp:cNvSpPr/>
      </dsp:nvSpPr>
      <dsp:spPr>
        <a:xfrm>
          <a:off x="8931000" y="1354732"/>
          <a:ext cx="30907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8940053" y="1363785"/>
        <a:ext cx="290971" cy="720409"/>
      </dsp:txXfrm>
    </dsp:sp>
    <dsp:sp modelId="{20BC2EA6-A259-4D36-BA06-F008AE4A34C9}">
      <dsp:nvSpPr>
        <dsp:cNvPr id="0" name=""/>
        <dsp:cNvSpPr/>
      </dsp:nvSpPr>
      <dsp:spPr>
        <a:xfrm>
          <a:off x="893100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8940053" y="2226599"/>
        <a:ext cx="290971" cy="720409"/>
      </dsp:txXfrm>
    </dsp:sp>
    <dsp:sp modelId="{0C1816D1-03F4-4B4D-9C74-FF493466CFEC}">
      <dsp:nvSpPr>
        <dsp:cNvPr id="0" name=""/>
        <dsp:cNvSpPr/>
      </dsp:nvSpPr>
      <dsp:spPr>
        <a:xfrm>
          <a:off x="9253058" y="1354732"/>
          <a:ext cx="940213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微信公众号</a:t>
          </a:r>
        </a:p>
      </dsp:txBody>
      <dsp:txXfrm>
        <a:off x="9274688" y="1376362"/>
        <a:ext cx="896953" cy="695255"/>
      </dsp:txXfrm>
    </dsp:sp>
    <dsp:sp modelId="{EE0C4FBD-AF7A-4B7F-ADD2-3440B4927EF3}">
      <dsp:nvSpPr>
        <dsp:cNvPr id="0" name=""/>
        <dsp:cNvSpPr/>
      </dsp:nvSpPr>
      <dsp:spPr>
        <a:xfrm>
          <a:off x="925305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262111" y="2226599"/>
        <a:ext cx="290971" cy="720409"/>
      </dsp:txXfrm>
    </dsp:sp>
    <dsp:sp modelId="{D6EB1BEB-7BA9-4287-AEFE-89FD004259C8}">
      <dsp:nvSpPr>
        <dsp:cNvPr id="0" name=""/>
        <dsp:cNvSpPr/>
      </dsp:nvSpPr>
      <dsp:spPr>
        <a:xfrm>
          <a:off x="956862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9577679" y="2226599"/>
        <a:ext cx="290971" cy="720409"/>
      </dsp:txXfrm>
    </dsp:sp>
    <dsp:sp modelId="{B924C378-BAD5-4001-8B9A-2774A09F831D}">
      <dsp:nvSpPr>
        <dsp:cNvPr id="0" name=""/>
        <dsp:cNvSpPr/>
      </dsp:nvSpPr>
      <dsp:spPr>
        <a:xfrm>
          <a:off x="9884194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9893247" y="2226599"/>
        <a:ext cx="290971" cy="720409"/>
      </dsp:txXfrm>
    </dsp:sp>
    <dsp:sp modelId="{6C282247-B1E1-4824-943C-DA22D85B1D13}">
      <dsp:nvSpPr>
        <dsp:cNvPr id="0" name=""/>
        <dsp:cNvSpPr/>
      </dsp:nvSpPr>
      <dsp:spPr>
        <a:xfrm>
          <a:off x="10206252" y="1354732"/>
          <a:ext cx="1255780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社区论坛</a:t>
          </a:r>
        </a:p>
      </dsp:txBody>
      <dsp:txXfrm>
        <a:off x="10227882" y="1376362"/>
        <a:ext cx="1212520" cy="695255"/>
      </dsp:txXfrm>
    </dsp:sp>
    <dsp:sp modelId="{28AD3A40-F1AF-4422-B67B-E9E4921DB82F}">
      <dsp:nvSpPr>
        <dsp:cNvPr id="0" name=""/>
        <dsp:cNvSpPr/>
      </dsp:nvSpPr>
      <dsp:spPr>
        <a:xfrm>
          <a:off x="10206252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15305" y="2226599"/>
        <a:ext cx="290971" cy="720409"/>
      </dsp:txXfrm>
    </dsp:sp>
    <dsp:sp modelId="{44D41BF9-05A9-4372-B39A-91F8F03FCD35}">
      <dsp:nvSpPr>
        <dsp:cNvPr id="0" name=""/>
        <dsp:cNvSpPr/>
      </dsp:nvSpPr>
      <dsp:spPr>
        <a:xfrm>
          <a:off x="10521820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30873" y="2226599"/>
        <a:ext cx="290971" cy="720409"/>
      </dsp:txXfrm>
    </dsp:sp>
    <dsp:sp modelId="{74448043-5102-4582-9E75-4C70B2636D56}">
      <dsp:nvSpPr>
        <dsp:cNvPr id="0" name=""/>
        <dsp:cNvSpPr/>
      </dsp:nvSpPr>
      <dsp:spPr>
        <a:xfrm>
          <a:off x="10837388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46441" y="2226599"/>
        <a:ext cx="290971" cy="720409"/>
      </dsp:txXfrm>
    </dsp:sp>
    <dsp:sp modelId="{CE13F205-7309-470F-9204-95F33BC011EF}">
      <dsp:nvSpPr>
        <dsp:cNvPr id="0" name=""/>
        <dsp:cNvSpPr/>
      </dsp:nvSpPr>
      <dsp:spPr>
        <a:xfrm>
          <a:off x="11152956" y="2217546"/>
          <a:ext cx="309077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62009" y="2226599"/>
        <a:ext cx="290971" cy="72040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B4DFD-8B27-4055-979D-BC6173C58452}">
      <dsp:nvSpPr>
        <dsp:cNvPr id="0" name=""/>
        <dsp:cNvSpPr/>
      </dsp:nvSpPr>
      <dsp:spPr>
        <a:xfrm>
          <a:off x="5447654" y="5317758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609B0-5AB3-49BF-B1EE-1F7A76B05C6B}">
      <dsp:nvSpPr>
        <dsp:cNvPr id="0" name=""/>
        <dsp:cNvSpPr/>
      </dsp:nvSpPr>
      <dsp:spPr>
        <a:xfrm>
          <a:off x="4069694" y="5116594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8C8DF-83BB-45B7-B8F6-E5BE771E0360}">
      <dsp:nvSpPr>
        <dsp:cNvPr id="0" name=""/>
        <dsp:cNvSpPr/>
      </dsp:nvSpPr>
      <dsp:spPr>
        <a:xfrm>
          <a:off x="5918446" y="4823989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19F0-8600-4DF5-A943-45AB3C2DC482}">
      <dsp:nvSpPr>
        <dsp:cNvPr id="0" name=""/>
        <dsp:cNvSpPr/>
      </dsp:nvSpPr>
      <dsp:spPr>
        <a:xfrm>
          <a:off x="4069694" y="4869709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D44A9D-FBB4-4E83-BC41-54DACB24C593}">
      <dsp:nvSpPr>
        <dsp:cNvPr id="0" name=""/>
        <dsp:cNvSpPr/>
      </dsp:nvSpPr>
      <dsp:spPr>
        <a:xfrm>
          <a:off x="2691735" y="3511845"/>
          <a:ext cx="229659" cy="1604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1604748"/>
              </a:lnTo>
              <a:lnTo>
                <a:pt x="229659" y="1604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A0DA-3B54-45CB-B5C7-75C4E120039F}">
      <dsp:nvSpPr>
        <dsp:cNvPr id="0" name=""/>
        <dsp:cNvSpPr/>
      </dsp:nvSpPr>
      <dsp:spPr>
        <a:xfrm>
          <a:off x="6533842" y="4330220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6A0E5-277E-4DA4-B61B-9C875881A991}">
      <dsp:nvSpPr>
        <dsp:cNvPr id="0" name=""/>
        <dsp:cNvSpPr/>
      </dsp:nvSpPr>
      <dsp:spPr>
        <a:xfrm>
          <a:off x="4069694" y="4330220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DA858-6DED-4151-878F-BCA77B88B5EA}">
      <dsp:nvSpPr>
        <dsp:cNvPr id="0" name=""/>
        <dsp:cNvSpPr/>
      </dsp:nvSpPr>
      <dsp:spPr>
        <a:xfrm>
          <a:off x="2691735" y="3511845"/>
          <a:ext cx="229659" cy="864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864095"/>
              </a:lnTo>
              <a:lnTo>
                <a:pt x="229659" y="8640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792A2-EC59-4CF9-8426-9C49ACE54667}">
      <dsp:nvSpPr>
        <dsp:cNvPr id="0" name=""/>
        <dsp:cNvSpPr/>
      </dsp:nvSpPr>
      <dsp:spPr>
        <a:xfrm>
          <a:off x="7345415" y="3388403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493768"/>
              </a:lnTo>
              <a:lnTo>
                <a:pt x="229659" y="493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ACC97-83EF-4C49-BA7F-67002F6D6C11}">
      <dsp:nvSpPr>
        <dsp:cNvPr id="0" name=""/>
        <dsp:cNvSpPr/>
      </dsp:nvSpPr>
      <dsp:spPr>
        <a:xfrm>
          <a:off x="7345415" y="3342683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FA9FF-D592-44BC-8898-18AC06BDAD65}">
      <dsp:nvSpPr>
        <dsp:cNvPr id="0" name=""/>
        <dsp:cNvSpPr/>
      </dsp:nvSpPr>
      <dsp:spPr>
        <a:xfrm>
          <a:off x="7345415" y="2894634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493768"/>
              </a:moveTo>
              <a:lnTo>
                <a:pt x="114829" y="49376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90ACA-DB3A-4570-8D3C-E593C37E183C}">
      <dsp:nvSpPr>
        <dsp:cNvPr id="0" name=""/>
        <dsp:cNvSpPr/>
      </dsp:nvSpPr>
      <dsp:spPr>
        <a:xfrm>
          <a:off x="5200276" y="1907096"/>
          <a:ext cx="229659" cy="1481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1481306"/>
              </a:lnTo>
              <a:lnTo>
                <a:pt x="229659" y="14813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E947-7F11-43CE-BBA8-020D858A822A}">
      <dsp:nvSpPr>
        <dsp:cNvPr id="0" name=""/>
        <dsp:cNvSpPr/>
      </dsp:nvSpPr>
      <dsp:spPr>
        <a:xfrm>
          <a:off x="5200276" y="1907096"/>
          <a:ext cx="229659" cy="98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987537"/>
              </a:lnTo>
              <a:lnTo>
                <a:pt x="229659" y="987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D349E-982E-48D5-A556-C2CBFD96CE1B}">
      <dsp:nvSpPr>
        <dsp:cNvPr id="0" name=""/>
        <dsp:cNvSpPr/>
      </dsp:nvSpPr>
      <dsp:spPr>
        <a:xfrm>
          <a:off x="5200276" y="1907096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493768"/>
              </a:lnTo>
              <a:lnTo>
                <a:pt x="229659" y="493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6813B-1251-4C2A-9104-CB052938AF84}">
      <dsp:nvSpPr>
        <dsp:cNvPr id="0" name=""/>
        <dsp:cNvSpPr/>
      </dsp:nvSpPr>
      <dsp:spPr>
        <a:xfrm>
          <a:off x="5200276" y="1861376"/>
          <a:ext cx="2296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6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5A460-21E8-4DE6-90CD-C1301CF4DED3}">
      <dsp:nvSpPr>
        <dsp:cNvPr id="0" name=""/>
        <dsp:cNvSpPr/>
      </dsp:nvSpPr>
      <dsp:spPr>
        <a:xfrm>
          <a:off x="6578236" y="1413327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98195-73BC-460D-B411-DB7C24C856BB}">
      <dsp:nvSpPr>
        <dsp:cNvPr id="0" name=""/>
        <dsp:cNvSpPr/>
      </dsp:nvSpPr>
      <dsp:spPr>
        <a:xfrm>
          <a:off x="6578236" y="1166443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625FA-3EE9-44D0-8F5E-C3A3AA258D2E}">
      <dsp:nvSpPr>
        <dsp:cNvPr id="0" name=""/>
        <dsp:cNvSpPr/>
      </dsp:nvSpPr>
      <dsp:spPr>
        <a:xfrm>
          <a:off x="5200276" y="1413327"/>
          <a:ext cx="229659" cy="493768"/>
        </a:xfrm>
        <a:custGeom>
          <a:avLst/>
          <a:gdLst/>
          <a:ahLst/>
          <a:cxnLst/>
          <a:rect l="0" t="0" r="0" b="0"/>
          <a:pathLst>
            <a:path>
              <a:moveTo>
                <a:pt x="0" y="493768"/>
              </a:moveTo>
              <a:lnTo>
                <a:pt x="114829" y="49376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C70DA-7D0B-4E19-8E00-86392852BD1C}">
      <dsp:nvSpPr>
        <dsp:cNvPr id="0" name=""/>
        <dsp:cNvSpPr/>
      </dsp:nvSpPr>
      <dsp:spPr>
        <a:xfrm>
          <a:off x="7107602" y="425789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829" y="0"/>
              </a:lnTo>
              <a:lnTo>
                <a:pt x="114829" y="246884"/>
              </a:lnTo>
              <a:lnTo>
                <a:pt x="229659" y="246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37D99-E5E3-4B10-8EBD-A09960E02325}">
      <dsp:nvSpPr>
        <dsp:cNvPr id="0" name=""/>
        <dsp:cNvSpPr/>
      </dsp:nvSpPr>
      <dsp:spPr>
        <a:xfrm>
          <a:off x="7107602" y="178905"/>
          <a:ext cx="229659" cy="246884"/>
        </a:xfrm>
        <a:custGeom>
          <a:avLst/>
          <a:gdLst/>
          <a:ahLst/>
          <a:cxnLst/>
          <a:rect l="0" t="0" r="0" b="0"/>
          <a:pathLst>
            <a:path>
              <a:moveTo>
                <a:pt x="0" y="246884"/>
              </a:moveTo>
              <a:lnTo>
                <a:pt x="114829" y="246884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7A101-3FD3-4C6D-A3B0-4E15CDF97672}">
      <dsp:nvSpPr>
        <dsp:cNvPr id="0" name=""/>
        <dsp:cNvSpPr/>
      </dsp:nvSpPr>
      <dsp:spPr>
        <a:xfrm>
          <a:off x="5200276" y="425789"/>
          <a:ext cx="229659" cy="1481306"/>
        </a:xfrm>
        <a:custGeom>
          <a:avLst/>
          <a:gdLst/>
          <a:ahLst/>
          <a:cxnLst/>
          <a:rect l="0" t="0" r="0" b="0"/>
          <a:pathLst>
            <a:path>
              <a:moveTo>
                <a:pt x="0" y="1481306"/>
              </a:moveTo>
              <a:lnTo>
                <a:pt x="114829" y="1481306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F148C-CD86-43C1-9341-56996B9C23C4}">
      <dsp:nvSpPr>
        <dsp:cNvPr id="0" name=""/>
        <dsp:cNvSpPr/>
      </dsp:nvSpPr>
      <dsp:spPr>
        <a:xfrm>
          <a:off x="2691735" y="1907096"/>
          <a:ext cx="229659" cy="1604748"/>
        </a:xfrm>
        <a:custGeom>
          <a:avLst/>
          <a:gdLst/>
          <a:ahLst/>
          <a:cxnLst/>
          <a:rect l="0" t="0" r="0" b="0"/>
          <a:pathLst>
            <a:path>
              <a:moveTo>
                <a:pt x="0" y="1604748"/>
              </a:moveTo>
              <a:lnTo>
                <a:pt x="114829" y="1604748"/>
              </a:lnTo>
              <a:lnTo>
                <a:pt x="114829" y="0"/>
              </a:lnTo>
              <a:lnTo>
                <a:pt x="2296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49F94-ADF6-43EF-B125-2F79D976410C}">
      <dsp:nvSpPr>
        <dsp:cNvPr id="0" name=""/>
        <dsp:cNvSpPr/>
      </dsp:nvSpPr>
      <dsp:spPr>
        <a:xfrm>
          <a:off x="1543435" y="3336729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人员配置</a:t>
          </a:r>
        </a:p>
      </dsp:txBody>
      <dsp:txXfrm>
        <a:off x="1543435" y="3336729"/>
        <a:ext cx="1148299" cy="350231"/>
      </dsp:txXfrm>
    </dsp:sp>
    <dsp:sp modelId="{D341453B-071E-441C-BCCB-F79CB566F3F3}">
      <dsp:nvSpPr>
        <dsp:cNvPr id="0" name=""/>
        <dsp:cNvSpPr/>
      </dsp:nvSpPr>
      <dsp:spPr>
        <a:xfrm>
          <a:off x="2921395" y="1731980"/>
          <a:ext cx="2278881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研发组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平台开发人员，酌情增减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921395" y="1731980"/>
        <a:ext cx="2278881" cy="350231"/>
      </dsp:txXfrm>
    </dsp:sp>
    <dsp:sp modelId="{52EB44A6-EF48-4183-99D6-56C5D01554E1}">
      <dsp:nvSpPr>
        <dsp:cNvPr id="0" name=""/>
        <dsp:cNvSpPr/>
      </dsp:nvSpPr>
      <dsp:spPr>
        <a:xfrm>
          <a:off x="5429936" y="250674"/>
          <a:ext cx="1677665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架构师兼研发经理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250674"/>
        <a:ext cx="1677665" cy="350231"/>
      </dsp:txXfrm>
    </dsp:sp>
    <dsp:sp modelId="{219E7AB3-CCDB-4C50-A0DC-66C7127E486C}">
      <dsp:nvSpPr>
        <dsp:cNvPr id="0" name=""/>
        <dsp:cNvSpPr/>
      </dsp:nvSpPr>
      <dsp:spPr>
        <a:xfrm>
          <a:off x="7337262" y="3789"/>
          <a:ext cx="188457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负责业务系统整体技术架构</a:t>
          </a:r>
        </a:p>
      </dsp:txBody>
      <dsp:txXfrm>
        <a:off x="7337262" y="3789"/>
        <a:ext cx="1884578" cy="350231"/>
      </dsp:txXfrm>
    </dsp:sp>
    <dsp:sp modelId="{570F7C96-6556-4DB5-AFE6-DF2B30BD785F}">
      <dsp:nvSpPr>
        <dsp:cNvPr id="0" name=""/>
        <dsp:cNvSpPr/>
      </dsp:nvSpPr>
      <dsp:spPr>
        <a:xfrm>
          <a:off x="7337262" y="49755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后端技术架构</a:t>
          </a:r>
        </a:p>
      </dsp:txBody>
      <dsp:txXfrm>
        <a:off x="7337262" y="497558"/>
        <a:ext cx="1148299" cy="350231"/>
      </dsp:txXfrm>
    </dsp:sp>
    <dsp:sp modelId="{6259FDD4-B225-4922-BEC5-A69AE715A082}">
      <dsp:nvSpPr>
        <dsp:cNvPr id="0" name=""/>
        <dsp:cNvSpPr/>
      </dsp:nvSpPr>
      <dsp:spPr>
        <a:xfrm>
          <a:off x="5429936" y="1238211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前端开发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2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1238211"/>
        <a:ext cx="1148299" cy="350231"/>
      </dsp:txXfrm>
    </dsp:sp>
    <dsp:sp modelId="{ECA5A148-5A52-461C-84BC-6E3609CB33C8}">
      <dsp:nvSpPr>
        <dsp:cNvPr id="0" name=""/>
        <dsp:cNvSpPr/>
      </dsp:nvSpPr>
      <dsp:spPr>
        <a:xfrm>
          <a:off x="6807896" y="991327"/>
          <a:ext cx="275653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sz="11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的前端开发工作</a:t>
          </a:r>
        </a:p>
      </dsp:txBody>
      <dsp:txXfrm>
        <a:off x="6807896" y="991327"/>
        <a:ext cx="2756539" cy="350231"/>
      </dsp:txXfrm>
    </dsp:sp>
    <dsp:sp modelId="{F708DFD7-079E-4085-8086-A6ABF293E55F}">
      <dsp:nvSpPr>
        <dsp:cNvPr id="0" name=""/>
        <dsp:cNvSpPr/>
      </dsp:nvSpPr>
      <dsp:spPr>
        <a:xfrm>
          <a:off x="6807896" y="1485096"/>
          <a:ext cx="2036854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IOS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端的混合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APP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实现</a:t>
          </a:r>
        </a:p>
      </dsp:txBody>
      <dsp:txXfrm>
        <a:off x="6807896" y="1485096"/>
        <a:ext cx="2036854" cy="350231"/>
      </dsp:txXfrm>
    </dsp:sp>
    <dsp:sp modelId="{58FA13B8-F576-4D8B-81AB-271E50390C86}">
      <dsp:nvSpPr>
        <dsp:cNvPr id="0" name=""/>
        <dsp:cNvSpPr/>
      </dsp:nvSpPr>
      <dsp:spPr>
        <a:xfrm>
          <a:off x="5429936" y="1731980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后端开发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1731980"/>
        <a:ext cx="1148299" cy="350231"/>
      </dsp:txXfrm>
    </dsp:sp>
    <dsp:sp modelId="{5C1533E1-0E8E-4D11-8807-25AC35ABBEC8}">
      <dsp:nvSpPr>
        <dsp:cNvPr id="0" name=""/>
        <dsp:cNvSpPr/>
      </dsp:nvSpPr>
      <dsp:spPr>
        <a:xfrm>
          <a:off x="5429936" y="2225749"/>
          <a:ext cx="1921725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Android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开发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2225749"/>
        <a:ext cx="1921725" cy="350231"/>
      </dsp:txXfrm>
    </dsp:sp>
    <dsp:sp modelId="{CC7236B4-9E35-4F5A-BEF2-A8CE2C28C647}">
      <dsp:nvSpPr>
        <dsp:cNvPr id="0" name=""/>
        <dsp:cNvSpPr/>
      </dsp:nvSpPr>
      <dsp:spPr>
        <a:xfrm>
          <a:off x="5429936" y="2719518"/>
          <a:ext cx="1892443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UI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兼交互设计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可外包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2719518"/>
        <a:ext cx="1892443" cy="350231"/>
      </dsp:txXfrm>
    </dsp:sp>
    <dsp:sp modelId="{009FAA4C-4F18-4E83-8A98-A4FB0225341E}">
      <dsp:nvSpPr>
        <dsp:cNvPr id="0" name=""/>
        <dsp:cNvSpPr/>
      </dsp:nvSpPr>
      <dsp:spPr>
        <a:xfrm>
          <a:off x="5429936" y="3213287"/>
          <a:ext cx="191547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深度学习算法工程师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5429936" y="3213287"/>
        <a:ext cx="1915478" cy="350231"/>
      </dsp:txXfrm>
    </dsp:sp>
    <dsp:sp modelId="{77F66039-92AE-4F98-A946-C886682957F6}">
      <dsp:nvSpPr>
        <dsp:cNvPr id="0" name=""/>
        <dsp:cNvSpPr/>
      </dsp:nvSpPr>
      <dsp:spPr>
        <a:xfrm>
          <a:off x="7575075" y="271951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图像预标注算法</a:t>
          </a:r>
        </a:p>
      </dsp:txBody>
      <dsp:txXfrm>
        <a:off x="7575075" y="2719518"/>
        <a:ext cx="1148299" cy="350231"/>
      </dsp:txXfrm>
    </dsp:sp>
    <dsp:sp modelId="{DF1D4162-FD8A-4375-9B8A-D7D1D9E0DFF7}">
      <dsp:nvSpPr>
        <dsp:cNvPr id="0" name=""/>
        <dsp:cNvSpPr/>
      </dsp:nvSpPr>
      <dsp:spPr>
        <a:xfrm>
          <a:off x="7575075" y="3213287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对接客户需求</a:t>
          </a:r>
        </a:p>
      </dsp:txBody>
      <dsp:txXfrm>
        <a:off x="7575075" y="3213287"/>
        <a:ext cx="1148299" cy="350231"/>
      </dsp:txXfrm>
    </dsp:sp>
    <dsp:sp modelId="{5D8BDDC4-58D5-4679-8167-0D5C824EABD4}">
      <dsp:nvSpPr>
        <dsp:cNvPr id="0" name=""/>
        <dsp:cNvSpPr/>
      </dsp:nvSpPr>
      <dsp:spPr>
        <a:xfrm>
          <a:off x="7575075" y="3707056"/>
          <a:ext cx="2248543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协助产品设计标注工具和流程</a:t>
          </a:r>
        </a:p>
      </dsp:txBody>
      <dsp:txXfrm>
        <a:off x="7575075" y="3707056"/>
        <a:ext cx="2248543" cy="350231"/>
      </dsp:txXfrm>
    </dsp:sp>
    <dsp:sp modelId="{0F549C8A-19D8-4563-B1A5-33858DCA9378}">
      <dsp:nvSpPr>
        <dsp:cNvPr id="0" name=""/>
        <dsp:cNvSpPr/>
      </dsp:nvSpPr>
      <dsp:spPr>
        <a:xfrm>
          <a:off x="2921395" y="4200825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商务组</a:t>
          </a:r>
        </a:p>
      </dsp:txBody>
      <dsp:txXfrm>
        <a:off x="2921395" y="4200825"/>
        <a:ext cx="1148299" cy="350231"/>
      </dsp:txXfrm>
    </dsp:sp>
    <dsp:sp modelId="{EE37B942-224F-44DA-BDCA-F88436F951C8}">
      <dsp:nvSpPr>
        <dsp:cNvPr id="0" name=""/>
        <dsp:cNvSpPr/>
      </dsp:nvSpPr>
      <dsp:spPr>
        <a:xfrm>
          <a:off x="4299354" y="4200825"/>
          <a:ext cx="2234487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客户服务经理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数量依业务量而定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4200825"/>
        <a:ext cx="2234487" cy="350231"/>
      </dsp:txXfrm>
    </dsp:sp>
    <dsp:sp modelId="{02DB906D-3040-4569-94AA-5E1B9D3A716F}">
      <dsp:nvSpPr>
        <dsp:cNvPr id="0" name=""/>
        <dsp:cNvSpPr/>
      </dsp:nvSpPr>
      <dsp:spPr>
        <a:xfrm>
          <a:off x="6763502" y="4200825"/>
          <a:ext cx="124662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负责对接客户项目</a:t>
          </a:r>
        </a:p>
      </dsp:txBody>
      <dsp:txXfrm>
        <a:off x="6763502" y="4200825"/>
        <a:ext cx="1246628" cy="350231"/>
      </dsp:txXfrm>
    </dsp:sp>
    <dsp:sp modelId="{9FC53C9C-B559-44EE-AB6C-6E1AB761B8CE}">
      <dsp:nvSpPr>
        <dsp:cNvPr id="0" name=""/>
        <dsp:cNvSpPr/>
      </dsp:nvSpPr>
      <dsp:spPr>
        <a:xfrm>
          <a:off x="2921395" y="4941478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运营组</a:t>
          </a:r>
        </a:p>
      </dsp:txBody>
      <dsp:txXfrm>
        <a:off x="2921395" y="4941478"/>
        <a:ext cx="1148299" cy="350231"/>
      </dsp:txXfrm>
    </dsp:sp>
    <dsp:sp modelId="{A6F63B79-73D8-41D4-9758-0DC59C9262A1}">
      <dsp:nvSpPr>
        <dsp:cNvPr id="0" name=""/>
        <dsp:cNvSpPr/>
      </dsp:nvSpPr>
      <dsp:spPr>
        <a:xfrm>
          <a:off x="4299354" y="4694594"/>
          <a:ext cx="1619091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公众号、论坛运营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4694594"/>
        <a:ext cx="1619091" cy="350231"/>
      </dsp:txXfrm>
    </dsp:sp>
    <dsp:sp modelId="{37F78F04-2E03-41C0-B8C0-F3F75A8B9E39}">
      <dsp:nvSpPr>
        <dsp:cNvPr id="0" name=""/>
        <dsp:cNvSpPr/>
      </dsp:nvSpPr>
      <dsp:spPr>
        <a:xfrm>
          <a:off x="6148106" y="4694594"/>
          <a:ext cx="4103908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负责论坛和公众号运营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——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新闻撰写、转载、用户问答等。</a:t>
          </a:r>
        </a:p>
      </dsp:txBody>
      <dsp:txXfrm>
        <a:off x="6148106" y="4694594"/>
        <a:ext cx="4103908" cy="350231"/>
      </dsp:txXfrm>
    </dsp:sp>
    <dsp:sp modelId="{F2063C9E-7DBF-4AA1-9417-53AFF9236787}">
      <dsp:nvSpPr>
        <dsp:cNvPr id="0" name=""/>
        <dsp:cNvSpPr/>
      </dsp:nvSpPr>
      <dsp:spPr>
        <a:xfrm>
          <a:off x="4299354" y="5188362"/>
          <a:ext cx="1148299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产品经理 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x 1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299354" y="5188362"/>
        <a:ext cx="1148299" cy="350231"/>
      </dsp:txXfrm>
    </dsp:sp>
    <dsp:sp modelId="{40851D8B-79BB-4EE0-8649-632F248BB3D7}">
      <dsp:nvSpPr>
        <dsp:cNvPr id="0" name=""/>
        <dsp:cNvSpPr/>
      </dsp:nvSpPr>
      <dsp:spPr>
        <a:xfrm>
          <a:off x="5677314" y="5188362"/>
          <a:ext cx="2659852" cy="35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负责粒微标局和</a:t>
          </a:r>
          <a:r>
            <a:rPr lang="en-US" altLang="zh-CN" sz="11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的产品设计</a:t>
          </a:r>
        </a:p>
      </dsp:txBody>
      <dsp:txXfrm>
        <a:off x="5677314" y="5188362"/>
        <a:ext cx="2659852" cy="3502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231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v2.0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1403" cy="496802"/>
      </dsp:txXfrm>
    </dsp:sp>
    <dsp:sp modelId="{A2960AFD-0FDC-46AC-BC74-74BFB4E4335E}">
      <dsp:nvSpPr>
        <dsp:cNvPr id="0" name=""/>
        <dsp:cNvSpPr/>
      </dsp:nvSpPr>
      <dsp:spPr>
        <a:xfrm>
          <a:off x="4763" y="660669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12495" y="668401"/>
        <a:ext cx="248535" cy="1046164"/>
      </dsp:txXfrm>
    </dsp:sp>
    <dsp:sp modelId="{63934146-96E6-4210-AD0D-81C1E58E3AE6}">
      <dsp:nvSpPr>
        <dsp:cNvPr id="0" name=""/>
        <dsp:cNvSpPr/>
      </dsp:nvSpPr>
      <dsp:spPr>
        <a:xfrm>
          <a:off x="290937" y="660669"/>
          <a:ext cx="649120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22031" y="691763"/>
        <a:ext cx="6429019" cy="999440"/>
      </dsp:txXfrm>
    </dsp:sp>
    <dsp:sp modelId="{692EA677-7279-47A2-A8CA-AF094863FCB3}">
      <dsp:nvSpPr>
        <dsp:cNvPr id="0" name=""/>
        <dsp:cNvSpPr/>
      </dsp:nvSpPr>
      <dsp:spPr>
        <a:xfrm>
          <a:off x="290937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6564" y="1869337"/>
        <a:ext cx="502287" cy="1030374"/>
      </dsp:txXfrm>
    </dsp:sp>
    <dsp:sp modelId="{E8EEDFF9-E788-4FF3-91C9-315EDD701A81}">
      <dsp:nvSpPr>
        <dsp:cNvPr id="0" name=""/>
        <dsp:cNvSpPr/>
      </dsp:nvSpPr>
      <dsp:spPr>
        <a:xfrm>
          <a:off x="290937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298669" y="3054483"/>
        <a:ext cx="248535" cy="1046164"/>
      </dsp:txXfrm>
    </dsp:sp>
    <dsp:sp modelId="{7264C880-3A32-472A-B021-1354F8DC67F1}">
      <dsp:nvSpPr>
        <dsp:cNvPr id="0" name=""/>
        <dsp:cNvSpPr/>
      </dsp:nvSpPr>
      <dsp:spPr>
        <a:xfrm>
          <a:off x="560480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68212" y="3054483"/>
        <a:ext cx="248535" cy="1046164"/>
      </dsp:txXfrm>
    </dsp:sp>
    <dsp:sp modelId="{89EFE278-6700-4DFF-8521-DEE408ADC36E}">
      <dsp:nvSpPr>
        <dsp:cNvPr id="0" name=""/>
        <dsp:cNvSpPr/>
      </dsp:nvSpPr>
      <dsp:spPr>
        <a:xfrm>
          <a:off x="835567" y="1853710"/>
          <a:ext cx="2420342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6661" y="1884804"/>
        <a:ext cx="2358154" cy="999440"/>
      </dsp:txXfrm>
    </dsp:sp>
    <dsp:sp modelId="{F234DFFC-8942-4892-94B7-CCC78CB977A4}">
      <dsp:nvSpPr>
        <dsp:cNvPr id="0" name=""/>
        <dsp:cNvSpPr/>
      </dsp:nvSpPr>
      <dsp:spPr>
        <a:xfrm>
          <a:off x="835567" y="3046751"/>
          <a:ext cx="1611713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866661" y="3077845"/>
        <a:ext cx="1549525" cy="999440"/>
      </dsp:txXfrm>
    </dsp:sp>
    <dsp:sp modelId="{BBA9F194-745C-45E9-B213-F117829AEC56}">
      <dsp:nvSpPr>
        <dsp:cNvPr id="0" name=""/>
        <dsp:cNvSpPr/>
      </dsp:nvSpPr>
      <dsp:spPr>
        <a:xfrm>
          <a:off x="835567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43299" y="4247524"/>
        <a:ext cx="248535" cy="1046164"/>
      </dsp:txXfrm>
    </dsp:sp>
    <dsp:sp modelId="{3B0E8492-D259-4EC7-9A92-5DA649EE7D81}">
      <dsp:nvSpPr>
        <dsp:cNvPr id="0" name=""/>
        <dsp:cNvSpPr/>
      </dsp:nvSpPr>
      <dsp:spPr>
        <a:xfrm>
          <a:off x="1105110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12842" y="4247524"/>
        <a:ext cx="248535" cy="1046164"/>
      </dsp:txXfrm>
    </dsp:sp>
    <dsp:sp modelId="{80E263FC-6BC2-415B-8F1E-7369A4DE5AEC}">
      <dsp:nvSpPr>
        <dsp:cNvPr id="0" name=""/>
        <dsp:cNvSpPr/>
      </dsp:nvSpPr>
      <dsp:spPr>
        <a:xfrm>
          <a:off x="1374653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382385" y="4247524"/>
        <a:ext cx="248535" cy="1046164"/>
      </dsp:txXfrm>
    </dsp:sp>
    <dsp:sp modelId="{C0C7020F-74C5-48B1-A934-D4D2E320BE89}">
      <dsp:nvSpPr>
        <dsp:cNvPr id="0" name=""/>
        <dsp:cNvSpPr/>
      </dsp:nvSpPr>
      <dsp:spPr>
        <a:xfrm>
          <a:off x="1644196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651928" y="4247524"/>
        <a:ext cx="248535" cy="1046164"/>
      </dsp:txXfrm>
    </dsp:sp>
    <dsp:sp modelId="{83A0C628-3595-4009-B895-04A74D2E4E5E}">
      <dsp:nvSpPr>
        <dsp:cNvPr id="0" name=""/>
        <dsp:cNvSpPr/>
      </dsp:nvSpPr>
      <dsp:spPr>
        <a:xfrm>
          <a:off x="1913739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1921471" y="4247524"/>
        <a:ext cx="248535" cy="1046164"/>
      </dsp:txXfrm>
    </dsp:sp>
    <dsp:sp modelId="{404B1CB0-5CA3-4C10-9E0E-B85DC72A404B}">
      <dsp:nvSpPr>
        <dsp:cNvPr id="0" name=""/>
        <dsp:cNvSpPr/>
      </dsp:nvSpPr>
      <dsp:spPr>
        <a:xfrm>
          <a:off x="2183282" y="4239792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191014" y="4247524"/>
        <a:ext cx="248535" cy="1046164"/>
      </dsp:txXfrm>
    </dsp:sp>
    <dsp:sp modelId="{DF5C25CE-01CA-482A-834E-86F67C842494}">
      <dsp:nvSpPr>
        <dsp:cNvPr id="0" name=""/>
        <dsp:cNvSpPr/>
      </dsp:nvSpPr>
      <dsp:spPr>
        <a:xfrm>
          <a:off x="2452825" y="3046751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468452" y="3062378"/>
        <a:ext cx="502287" cy="1030374"/>
      </dsp:txXfrm>
    </dsp:sp>
    <dsp:sp modelId="{5564169D-983D-479A-AF08-25C5E90D9115}">
      <dsp:nvSpPr>
        <dsp:cNvPr id="0" name=""/>
        <dsp:cNvSpPr/>
      </dsp:nvSpPr>
      <dsp:spPr>
        <a:xfrm>
          <a:off x="245282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460557" y="4247524"/>
        <a:ext cx="248535" cy="1046164"/>
      </dsp:txXfrm>
    </dsp:sp>
    <dsp:sp modelId="{821AAAFF-9421-40CA-AF59-3FAF56EC2C54}">
      <dsp:nvSpPr>
        <dsp:cNvPr id="0" name=""/>
        <dsp:cNvSpPr/>
      </dsp:nvSpPr>
      <dsp:spPr>
        <a:xfrm>
          <a:off x="272236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730100" y="4247524"/>
        <a:ext cx="248535" cy="1046164"/>
      </dsp:txXfrm>
    </dsp:sp>
    <dsp:sp modelId="{0C97A8DC-8C66-4C42-9DC6-0AFBFB2AD02E}">
      <dsp:nvSpPr>
        <dsp:cNvPr id="0" name=""/>
        <dsp:cNvSpPr/>
      </dsp:nvSpPr>
      <dsp:spPr>
        <a:xfrm>
          <a:off x="299191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2999643" y="3054483"/>
        <a:ext cx="248535" cy="1046164"/>
      </dsp:txXfrm>
    </dsp:sp>
    <dsp:sp modelId="{66173968-8A5B-4AFF-8A20-75592609E7C5}">
      <dsp:nvSpPr>
        <dsp:cNvPr id="0" name=""/>
        <dsp:cNvSpPr/>
      </dsp:nvSpPr>
      <dsp:spPr>
        <a:xfrm>
          <a:off x="2991911" y="4239792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2999643" y="4247524"/>
        <a:ext cx="248535" cy="1046164"/>
      </dsp:txXfrm>
    </dsp:sp>
    <dsp:sp modelId="{514ACA01-9C0C-4395-A358-99150957C51F}">
      <dsp:nvSpPr>
        <dsp:cNvPr id="0" name=""/>
        <dsp:cNvSpPr/>
      </dsp:nvSpPr>
      <dsp:spPr>
        <a:xfrm>
          <a:off x="3266998" y="1853710"/>
          <a:ext cx="53354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282625" y="1869337"/>
        <a:ext cx="502287" cy="1030374"/>
      </dsp:txXfrm>
    </dsp:sp>
    <dsp:sp modelId="{A0E4BD8B-444A-4E01-B53B-4B51EA6E11CF}">
      <dsp:nvSpPr>
        <dsp:cNvPr id="0" name=""/>
        <dsp:cNvSpPr/>
      </dsp:nvSpPr>
      <dsp:spPr>
        <a:xfrm>
          <a:off x="3266998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274730" y="3054483"/>
        <a:ext cx="248535" cy="1046164"/>
      </dsp:txXfrm>
    </dsp:sp>
    <dsp:sp modelId="{22F5A539-7F67-42E6-A416-EE75E6EF2F7F}">
      <dsp:nvSpPr>
        <dsp:cNvPr id="0" name=""/>
        <dsp:cNvSpPr/>
      </dsp:nvSpPr>
      <dsp:spPr>
        <a:xfrm>
          <a:off x="3536541" y="3046751"/>
          <a:ext cx="263999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544273" y="3054483"/>
        <a:ext cx="248535" cy="1046164"/>
      </dsp:txXfrm>
    </dsp:sp>
    <dsp:sp modelId="{040EE942-79F6-4618-B4EC-B1925F08E71E}">
      <dsp:nvSpPr>
        <dsp:cNvPr id="0" name=""/>
        <dsp:cNvSpPr/>
      </dsp:nvSpPr>
      <dsp:spPr>
        <a:xfrm>
          <a:off x="3811628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3835150" y="1877232"/>
        <a:ext cx="756040" cy="1014584"/>
      </dsp:txXfrm>
    </dsp:sp>
    <dsp:sp modelId="{502FA106-A983-48BB-9C98-76160DCB23A2}">
      <dsp:nvSpPr>
        <dsp:cNvPr id="0" name=""/>
        <dsp:cNvSpPr/>
      </dsp:nvSpPr>
      <dsp:spPr>
        <a:xfrm>
          <a:off x="3811628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3819360" y="3054483"/>
        <a:ext cx="248535" cy="1046164"/>
      </dsp:txXfrm>
    </dsp:sp>
    <dsp:sp modelId="{F4FB5A2A-7BCB-4DE2-80AA-58ED8F3EE5A8}">
      <dsp:nvSpPr>
        <dsp:cNvPr id="0" name=""/>
        <dsp:cNvSpPr/>
      </dsp:nvSpPr>
      <dsp:spPr>
        <a:xfrm>
          <a:off x="4081171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088903" y="3054483"/>
        <a:ext cx="248535" cy="1046164"/>
      </dsp:txXfrm>
    </dsp:sp>
    <dsp:sp modelId="{94BD136E-02D8-4881-81AA-D0317C00183C}">
      <dsp:nvSpPr>
        <dsp:cNvPr id="0" name=""/>
        <dsp:cNvSpPr/>
      </dsp:nvSpPr>
      <dsp:spPr>
        <a:xfrm>
          <a:off x="4350714" y="3046751"/>
          <a:ext cx="263999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358446" y="3054483"/>
        <a:ext cx="248535" cy="1046164"/>
      </dsp:txXfrm>
    </dsp:sp>
    <dsp:sp modelId="{985FF498-F6F2-46D6-9A24-CD37094A7FB2}">
      <dsp:nvSpPr>
        <dsp:cNvPr id="0" name=""/>
        <dsp:cNvSpPr/>
      </dsp:nvSpPr>
      <dsp:spPr>
        <a:xfrm>
          <a:off x="4625801" y="1853710"/>
          <a:ext cx="1342170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656895" y="1884804"/>
        <a:ext cx="1279982" cy="999440"/>
      </dsp:txXfrm>
    </dsp:sp>
    <dsp:sp modelId="{ACD3E998-EACA-4713-B14B-051A6035E479}">
      <dsp:nvSpPr>
        <dsp:cNvPr id="0" name=""/>
        <dsp:cNvSpPr/>
      </dsp:nvSpPr>
      <dsp:spPr>
        <a:xfrm>
          <a:off x="4625801" y="3046751"/>
          <a:ext cx="803084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649323" y="3070273"/>
        <a:ext cx="756040" cy="1014584"/>
      </dsp:txXfrm>
    </dsp:sp>
    <dsp:sp modelId="{937FDED1-0FD0-4250-8C75-7552FDB0B4C3}">
      <dsp:nvSpPr>
        <dsp:cNvPr id="0" name=""/>
        <dsp:cNvSpPr/>
      </dsp:nvSpPr>
      <dsp:spPr>
        <a:xfrm>
          <a:off x="462580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633533" y="4247524"/>
        <a:ext cx="248535" cy="1046164"/>
      </dsp:txXfrm>
    </dsp:sp>
    <dsp:sp modelId="{547A4D26-E475-433D-8851-8D1EED470CAB}">
      <dsp:nvSpPr>
        <dsp:cNvPr id="0" name=""/>
        <dsp:cNvSpPr/>
      </dsp:nvSpPr>
      <dsp:spPr>
        <a:xfrm>
          <a:off x="4895344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4903076" y="4247524"/>
        <a:ext cx="248535" cy="1046164"/>
      </dsp:txXfrm>
    </dsp:sp>
    <dsp:sp modelId="{AE435F4E-4C4A-4B80-90D1-FA5B421E2848}">
      <dsp:nvSpPr>
        <dsp:cNvPr id="0" name=""/>
        <dsp:cNvSpPr/>
      </dsp:nvSpPr>
      <dsp:spPr>
        <a:xfrm>
          <a:off x="5164887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172619" y="4247524"/>
        <a:ext cx="248535" cy="1046164"/>
      </dsp:txXfrm>
    </dsp:sp>
    <dsp:sp modelId="{84E3DA7E-8E10-4A90-A706-E9388F644803}">
      <dsp:nvSpPr>
        <dsp:cNvPr id="0" name=""/>
        <dsp:cNvSpPr/>
      </dsp:nvSpPr>
      <dsp:spPr>
        <a:xfrm>
          <a:off x="5434430" y="3046751"/>
          <a:ext cx="263999" cy="1061628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442162" y="3054483"/>
        <a:ext cx="248535" cy="1046164"/>
      </dsp:txXfrm>
    </dsp:sp>
    <dsp:sp modelId="{48635BEC-0139-41CC-B537-66CB5961BE73}">
      <dsp:nvSpPr>
        <dsp:cNvPr id="0" name=""/>
        <dsp:cNvSpPr/>
      </dsp:nvSpPr>
      <dsp:spPr>
        <a:xfrm>
          <a:off x="5703973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设置项目等级</a:t>
          </a:r>
        </a:p>
      </dsp:txBody>
      <dsp:txXfrm>
        <a:off x="5711705" y="3054483"/>
        <a:ext cx="248535" cy="1046164"/>
      </dsp:txXfrm>
    </dsp:sp>
    <dsp:sp modelId="{4DE002CE-4837-424A-9059-02099941D92F}">
      <dsp:nvSpPr>
        <dsp:cNvPr id="0" name=""/>
        <dsp:cNvSpPr/>
      </dsp:nvSpPr>
      <dsp:spPr>
        <a:xfrm>
          <a:off x="5703973" y="4239792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选择标师等级限制</a:t>
          </a:r>
        </a:p>
      </dsp:txBody>
      <dsp:txXfrm>
        <a:off x="5711705" y="4247524"/>
        <a:ext cx="248535" cy="1046164"/>
      </dsp:txXfrm>
    </dsp:sp>
    <dsp:sp modelId="{5BA5D0F9-ECF9-4C14-8915-C5E9BF935114}">
      <dsp:nvSpPr>
        <dsp:cNvPr id="0" name=""/>
        <dsp:cNvSpPr/>
      </dsp:nvSpPr>
      <dsp:spPr>
        <a:xfrm>
          <a:off x="5979060" y="1853710"/>
          <a:ext cx="803084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2582" y="1877232"/>
        <a:ext cx="756040" cy="1014584"/>
      </dsp:txXfrm>
    </dsp:sp>
    <dsp:sp modelId="{680AA3C4-DEE3-427D-8797-B350D06D6928}">
      <dsp:nvSpPr>
        <dsp:cNvPr id="0" name=""/>
        <dsp:cNvSpPr/>
      </dsp:nvSpPr>
      <dsp:spPr>
        <a:xfrm>
          <a:off x="5979060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86792" y="3054483"/>
        <a:ext cx="248535" cy="1046164"/>
      </dsp:txXfrm>
    </dsp:sp>
    <dsp:sp modelId="{8D8ACB61-EC80-42B9-9D7D-C0A838EB3EA3}">
      <dsp:nvSpPr>
        <dsp:cNvPr id="0" name=""/>
        <dsp:cNvSpPr/>
      </dsp:nvSpPr>
      <dsp:spPr>
        <a:xfrm>
          <a:off x="6248603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56335" y="3054483"/>
        <a:ext cx="248535" cy="1046164"/>
      </dsp:txXfrm>
    </dsp:sp>
    <dsp:sp modelId="{B1D0716B-DF59-48A4-889A-30485BDE8F08}">
      <dsp:nvSpPr>
        <dsp:cNvPr id="0" name=""/>
        <dsp:cNvSpPr/>
      </dsp:nvSpPr>
      <dsp:spPr>
        <a:xfrm>
          <a:off x="6518146" y="3046751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25878" y="3054483"/>
        <a:ext cx="248535" cy="1046164"/>
      </dsp:txXfrm>
    </dsp:sp>
    <dsp:sp modelId="{D847414A-74F8-4FE9-85C2-AAF0924F67B6}">
      <dsp:nvSpPr>
        <dsp:cNvPr id="0" name=""/>
        <dsp:cNvSpPr/>
      </dsp:nvSpPr>
      <dsp:spPr>
        <a:xfrm>
          <a:off x="6804321" y="660669"/>
          <a:ext cx="162280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35415" y="691763"/>
        <a:ext cx="1560613" cy="999440"/>
      </dsp:txXfrm>
    </dsp:sp>
    <dsp:sp modelId="{EF67A188-7273-447B-A101-BCFF6AB770C2}">
      <dsp:nvSpPr>
        <dsp:cNvPr id="0" name=""/>
        <dsp:cNvSpPr/>
      </dsp:nvSpPr>
      <dsp:spPr>
        <a:xfrm>
          <a:off x="6804321" y="1853710"/>
          <a:ext cx="263999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12053" y="1861442"/>
        <a:ext cx="248535" cy="1046164"/>
      </dsp:txXfrm>
    </dsp:sp>
    <dsp:sp modelId="{7B32B0C0-4EBE-4A1E-8878-370DF4818B4A}">
      <dsp:nvSpPr>
        <dsp:cNvPr id="0" name=""/>
        <dsp:cNvSpPr/>
      </dsp:nvSpPr>
      <dsp:spPr>
        <a:xfrm>
          <a:off x="6804321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12053" y="3054483"/>
        <a:ext cx="248535" cy="1046164"/>
      </dsp:txXfrm>
    </dsp:sp>
    <dsp:sp modelId="{8879E3B3-140D-4C36-81AB-5CB8A922FD1B}">
      <dsp:nvSpPr>
        <dsp:cNvPr id="0" name=""/>
        <dsp:cNvSpPr/>
      </dsp:nvSpPr>
      <dsp:spPr>
        <a:xfrm>
          <a:off x="7079408" y="1853710"/>
          <a:ext cx="533541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095035" y="1869337"/>
        <a:ext cx="502287" cy="1030374"/>
      </dsp:txXfrm>
    </dsp:sp>
    <dsp:sp modelId="{94119C76-9BD0-4FFB-9E89-634A8CC2DA68}">
      <dsp:nvSpPr>
        <dsp:cNvPr id="0" name=""/>
        <dsp:cNvSpPr/>
      </dsp:nvSpPr>
      <dsp:spPr>
        <a:xfrm>
          <a:off x="7079408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087140" y="3054483"/>
        <a:ext cx="248535" cy="1046164"/>
      </dsp:txXfrm>
    </dsp:sp>
    <dsp:sp modelId="{6BB0F9D6-5C11-475D-8E43-B08163774A72}">
      <dsp:nvSpPr>
        <dsp:cNvPr id="0" name=""/>
        <dsp:cNvSpPr/>
      </dsp:nvSpPr>
      <dsp:spPr>
        <a:xfrm>
          <a:off x="7348951" y="3046751"/>
          <a:ext cx="26399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356683" y="3054483"/>
        <a:ext cx="248535" cy="1046164"/>
      </dsp:txXfrm>
    </dsp:sp>
    <dsp:sp modelId="{692FD141-9A4B-420D-B4DA-7174E3F75205}">
      <dsp:nvSpPr>
        <dsp:cNvPr id="0" name=""/>
        <dsp:cNvSpPr/>
      </dsp:nvSpPr>
      <dsp:spPr>
        <a:xfrm>
          <a:off x="734895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356683" y="4247524"/>
        <a:ext cx="248535" cy="1046164"/>
      </dsp:txXfrm>
    </dsp:sp>
    <dsp:sp modelId="{1E1CF71D-9471-4BEE-AE93-03BC999AB141}">
      <dsp:nvSpPr>
        <dsp:cNvPr id="0" name=""/>
        <dsp:cNvSpPr/>
      </dsp:nvSpPr>
      <dsp:spPr>
        <a:xfrm>
          <a:off x="7624038" y="1853710"/>
          <a:ext cx="803084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647560" y="1877232"/>
        <a:ext cx="756040" cy="1014584"/>
      </dsp:txXfrm>
    </dsp:sp>
    <dsp:sp modelId="{CA2E3A28-EDE8-48EF-BD0D-9210720B58D0}">
      <dsp:nvSpPr>
        <dsp:cNvPr id="0" name=""/>
        <dsp:cNvSpPr/>
      </dsp:nvSpPr>
      <dsp:spPr>
        <a:xfrm>
          <a:off x="7624038" y="3046751"/>
          <a:ext cx="26399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标师评分</a:t>
          </a:r>
        </a:p>
      </dsp:txBody>
      <dsp:txXfrm>
        <a:off x="7631770" y="3054483"/>
        <a:ext cx="248535" cy="1046164"/>
      </dsp:txXfrm>
    </dsp:sp>
    <dsp:sp modelId="{F8161011-BE3E-4690-8110-8D6F195A3F20}">
      <dsp:nvSpPr>
        <dsp:cNvPr id="0" name=""/>
        <dsp:cNvSpPr/>
      </dsp:nvSpPr>
      <dsp:spPr>
        <a:xfrm>
          <a:off x="7893581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901313" y="3054483"/>
        <a:ext cx="248535" cy="1046164"/>
      </dsp:txXfrm>
    </dsp:sp>
    <dsp:sp modelId="{40A039F6-BC65-4C81-9F38-C12EBBE046B7}">
      <dsp:nvSpPr>
        <dsp:cNvPr id="0" name=""/>
        <dsp:cNvSpPr/>
      </dsp:nvSpPr>
      <dsp:spPr>
        <a:xfrm>
          <a:off x="7893581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901313" y="4247524"/>
        <a:ext cx="248535" cy="1046164"/>
      </dsp:txXfrm>
    </dsp:sp>
    <dsp:sp modelId="{5BC41096-992F-49C7-A2D8-0BD8DFFF6B56}">
      <dsp:nvSpPr>
        <dsp:cNvPr id="0" name=""/>
        <dsp:cNvSpPr/>
      </dsp:nvSpPr>
      <dsp:spPr>
        <a:xfrm>
          <a:off x="8163124" y="3046751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170856" y="3054483"/>
        <a:ext cx="248535" cy="1046164"/>
      </dsp:txXfrm>
    </dsp:sp>
    <dsp:sp modelId="{C627D494-37C9-4FEE-9A3B-A88C2173763B}">
      <dsp:nvSpPr>
        <dsp:cNvPr id="0" name=""/>
        <dsp:cNvSpPr/>
      </dsp:nvSpPr>
      <dsp:spPr>
        <a:xfrm>
          <a:off x="8163124" y="4239792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</a:p>
      </dsp:txBody>
      <dsp:txXfrm>
        <a:off x="8170856" y="4247524"/>
        <a:ext cx="248535" cy="1046164"/>
      </dsp:txXfrm>
    </dsp:sp>
    <dsp:sp modelId="{E08C1A4A-0AA1-4500-89B5-264656BA73B6}">
      <dsp:nvSpPr>
        <dsp:cNvPr id="0" name=""/>
        <dsp:cNvSpPr/>
      </dsp:nvSpPr>
      <dsp:spPr>
        <a:xfrm>
          <a:off x="8449299" y="660669"/>
          <a:ext cx="24369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480393" y="691763"/>
        <a:ext cx="2374786" cy="999440"/>
      </dsp:txXfrm>
    </dsp:sp>
    <dsp:sp modelId="{6EE6B990-8E6C-4D74-A9F7-29B727D71C2C}">
      <dsp:nvSpPr>
        <dsp:cNvPr id="0" name=""/>
        <dsp:cNvSpPr/>
      </dsp:nvSpPr>
      <dsp:spPr>
        <a:xfrm>
          <a:off x="8449299" y="1853710"/>
          <a:ext cx="1611713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480393" y="1884804"/>
        <a:ext cx="1549525" cy="999440"/>
      </dsp:txXfrm>
    </dsp:sp>
    <dsp:sp modelId="{10E7234A-525E-4DA4-9F66-F4731D8B847B}">
      <dsp:nvSpPr>
        <dsp:cNvPr id="0" name=""/>
        <dsp:cNvSpPr/>
      </dsp:nvSpPr>
      <dsp:spPr>
        <a:xfrm>
          <a:off x="844929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457031" y="3054483"/>
        <a:ext cx="248535" cy="1046164"/>
      </dsp:txXfrm>
    </dsp:sp>
    <dsp:sp modelId="{12020B2D-B8F4-40F4-A9E2-4B91BBC28F3A}">
      <dsp:nvSpPr>
        <dsp:cNvPr id="0" name=""/>
        <dsp:cNvSpPr/>
      </dsp:nvSpPr>
      <dsp:spPr>
        <a:xfrm>
          <a:off x="8718842" y="3046751"/>
          <a:ext cx="107262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49936" y="3077845"/>
        <a:ext cx="1010439" cy="999440"/>
      </dsp:txXfrm>
    </dsp:sp>
    <dsp:sp modelId="{CDB89D3B-95F7-4BCB-80FA-A165A35F37CF}">
      <dsp:nvSpPr>
        <dsp:cNvPr id="0" name=""/>
        <dsp:cNvSpPr/>
      </dsp:nvSpPr>
      <dsp:spPr>
        <a:xfrm>
          <a:off x="8718842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726574" y="4247524"/>
        <a:ext cx="248535" cy="1046164"/>
      </dsp:txXfrm>
    </dsp:sp>
    <dsp:sp modelId="{F8BAAB2A-341D-427A-8714-472BBEDEF3EC}">
      <dsp:nvSpPr>
        <dsp:cNvPr id="0" name=""/>
        <dsp:cNvSpPr/>
      </dsp:nvSpPr>
      <dsp:spPr>
        <a:xfrm>
          <a:off x="8988385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996117" y="4247524"/>
        <a:ext cx="248535" cy="1046164"/>
      </dsp:txXfrm>
    </dsp:sp>
    <dsp:sp modelId="{1D6A3611-D99E-4F2A-9754-6A55569D6AE6}">
      <dsp:nvSpPr>
        <dsp:cNvPr id="0" name=""/>
        <dsp:cNvSpPr/>
      </dsp:nvSpPr>
      <dsp:spPr>
        <a:xfrm>
          <a:off x="9257928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265660" y="4247524"/>
        <a:ext cx="248535" cy="1046164"/>
      </dsp:txXfrm>
    </dsp:sp>
    <dsp:sp modelId="{A5CF4B56-1D4F-491B-AE42-B6647B28CF4D}">
      <dsp:nvSpPr>
        <dsp:cNvPr id="0" name=""/>
        <dsp:cNvSpPr/>
      </dsp:nvSpPr>
      <dsp:spPr>
        <a:xfrm>
          <a:off x="9527471" y="4239792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535203" y="4247524"/>
        <a:ext cx="248535" cy="1046164"/>
      </dsp:txXfrm>
    </dsp:sp>
    <dsp:sp modelId="{8D8E6EB2-03F2-4872-95AE-D53690AFE701}">
      <dsp:nvSpPr>
        <dsp:cNvPr id="0" name=""/>
        <dsp:cNvSpPr/>
      </dsp:nvSpPr>
      <dsp:spPr>
        <a:xfrm>
          <a:off x="9797014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804746" y="3054483"/>
        <a:ext cx="248535" cy="1046164"/>
      </dsp:txXfrm>
    </dsp:sp>
    <dsp:sp modelId="{E9CDC561-1634-492C-A027-9A8B72DBC948}">
      <dsp:nvSpPr>
        <dsp:cNvPr id="0" name=""/>
        <dsp:cNvSpPr/>
      </dsp:nvSpPr>
      <dsp:spPr>
        <a:xfrm>
          <a:off x="10072101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79833" y="1861442"/>
        <a:ext cx="248535" cy="1046164"/>
      </dsp:txXfrm>
    </dsp:sp>
    <dsp:sp modelId="{807E77CE-2E6F-4EB5-861C-F0E5B1EA761F}">
      <dsp:nvSpPr>
        <dsp:cNvPr id="0" name=""/>
        <dsp:cNvSpPr/>
      </dsp:nvSpPr>
      <dsp:spPr>
        <a:xfrm>
          <a:off x="10347188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354920" y="1861442"/>
        <a:ext cx="248535" cy="1046164"/>
      </dsp:txXfrm>
    </dsp:sp>
    <dsp:sp modelId="{EF072E67-7A9F-4172-B373-C8C4D420D0D8}">
      <dsp:nvSpPr>
        <dsp:cNvPr id="0" name=""/>
        <dsp:cNvSpPr/>
      </dsp:nvSpPr>
      <dsp:spPr>
        <a:xfrm>
          <a:off x="10622275" y="1853710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630007" y="1861442"/>
        <a:ext cx="248535" cy="1046164"/>
      </dsp:txXfrm>
    </dsp:sp>
    <dsp:sp modelId="{758A5F96-168A-49B9-9D4D-4BD76273A43F}">
      <dsp:nvSpPr>
        <dsp:cNvPr id="0" name=""/>
        <dsp:cNvSpPr/>
      </dsp:nvSpPr>
      <dsp:spPr>
        <a:xfrm>
          <a:off x="10908449" y="660669"/>
          <a:ext cx="808628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932133" y="684353"/>
        <a:ext cx="761260" cy="1014260"/>
      </dsp:txXfrm>
    </dsp:sp>
    <dsp:sp modelId="{32431F51-82ED-4F89-880B-D1018E5C8852}">
      <dsp:nvSpPr>
        <dsp:cNvPr id="0" name=""/>
        <dsp:cNvSpPr/>
      </dsp:nvSpPr>
      <dsp:spPr>
        <a:xfrm>
          <a:off x="10908449" y="1853710"/>
          <a:ext cx="263999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916181" y="1861442"/>
        <a:ext cx="248535" cy="1046164"/>
      </dsp:txXfrm>
    </dsp:sp>
    <dsp:sp modelId="{45535D5F-13F3-45D5-A795-157EDE3E2850}">
      <dsp:nvSpPr>
        <dsp:cNvPr id="0" name=""/>
        <dsp:cNvSpPr/>
      </dsp:nvSpPr>
      <dsp:spPr>
        <a:xfrm>
          <a:off x="11183536" y="1853710"/>
          <a:ext cx="533541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99163" y="1869337"/>
        <a:ext cx="502287" cy="1030374"/>
      </dsp:txXfrm>
    </dsp:sp>
    <dsp:sp modelId="{AA699D61-D9A8-4D39-A483-60D6A794FE15}">
      <dsp:nvSpPr>
        <dsp:cNvPr id="0" name=""/>
        <dsp:cNvSpPr/>
      </dsp:nvSpPr>
      <dsp:spPr>
        <a:xfrm>
          <a:off x="11183536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91268" y="3054483"/>
        <a:ext cx="248535" cy="1046164"/>
      </dsp:txXfrm>
    </dsp:sp>
    <dsp:sp modelId="{44A48DDB-88C1-426A-A652-195DD353AC68}">
      <dsp:nvSpPr>
        <dsp:cNvPr id="0" name=""/>
        <dsp:cNvSpPr/>
      </dsp:nvSpPr>
      <dsp:spPr>
        <a:xfrm>
          <a:off x="11453079" y="3046751"/>
          <a:ext cx="263999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60811" y="3054483"/>
        <a:ext cx="248535" cy="1046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1127" y="11707"/>
          <a:ext cx="9824953" cy="358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v0.1</a:t>
          </a:r>
        </a:p>
      </dsp:txBody>
      <dsp:txXfrm>
        <a:off x="11641" y="22221"/>
        <a:ext cx="9803925" cy="337943"/>
      </dsp:txXfrm>
    </dsp:sp>
    <dsp:sp modelId="{95CAAA46-B467-4709-B1F9-85FF2A5E1ACC}">
      <dsp:nvSpPr>
        <dsp:cNvPr id="0" name=""/>
        <dsp:cNvSpPr/>
      </dsp:nvSpPr>
      <dsp:spPr>
        <a:xfrm>
          <a:off x="1127" y="504053"/>
          <a:ext cx="8121458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533135"/>
        <a:ext cx="8063294" cy="934760"/>
      </dsp:txXfrm>
    </dsp:sp>
    <dsp:sp modelId="{385E75EF-2E8C-4FC8-9BE5-FBB7FED20C02}">
      <dsp:nvSpPr>
        <dsp:cNvPr id="0" name=""/>
        <dsp:cNvSpPr/>
      </dsp:nvSpPr>
      <dsp:spPr>
        <a:xfrm>
          <a:off x="1127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业务分类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1670895"/>
        <a:ext cx="1513325" cy="934760"/>
      </dsp:txXfrm>
    </dsp:sp>
    <dsp:sp modelId="{DF2317A8-A0E8-4F3C-96A5-6221EC9ACD75}">
      <dsp:nvSpPr>
        <dsp:cNvPr id="0" name=""/>
        <dsp:cNvSpPr/>
      </dsp:nvSpPr>
      <dsp:spPr>
        <a:xfrm>
          <a:off x="1127" y="277957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Demo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0209" y="2808655"/>
        <a:ext cx="1513325" cy="934760"/>
      </dsp:txXfrm>
    </dsp:sp>
    <dsp:sp modelId="{70251831-4409-4910-90B1-0A0AC14A3BDE}">
      <dsp:nvSpPr>
        <dsp:cNvPr id="0" name=""/>
        <dsp:cNvSpPr/>
      </dsp:nvSpPr>
      <dsp:spPr>
        <a:xfrm>
          <a:off x="1638619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工具展示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67701" y="1670895"/>
        <a:ext cx="1513325" cy="934760"/>
      </dsp:txXfrm>
    </dsp:sp>
    <dsp:sp modelId="{58312740-4BB3-4A99-A1B1-24467F269BE5}">
      <dsp:nvSpPr>
        <dsp:cNvPr id="0" name=""/>
        <dsp:cNvSpPr/>
      </dsp:nvSpPr>
      <dsp:spPr>
        <a:xfrm>
          <a:off x="3276112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发布流程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05194" y="1670895"/>
        <a:ext cx="1513325" cy="934760"/>
      </dsp:txXfrm>
    </dsp:sp>
    <dsp:sp modelId="{F2A71465-D66C-4F26-AAE4-6E6A5FF6044C}">
      <dsp:nvSpPr>
        <dsp:cNvPr id="0" name=""/>
        <dsp:cNvSpPr/>
      </dsp:nvSpPr>
      <dsp:spPr>
        <a:xfrm>
          <a:off x="4913604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优势介绍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942686" y="1670895"/>
        <a:ext cx="1513325" cy="934760"/>
      </dsp:txXfrm>
    </dsp:sp>
    <dsp:sp modelId="{7557E613-21A7-4BA0-9E9C-6A70449F8544}">
      <dsp:nvSpPr>
        <dsp:cNvPr id="0" name=""/>
        <dsp:cNvSpPr/>
      </dsp:nvSpPr>
      <dsp:spPr>
        <a:xfrm>
          <a:off x="6551096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服务入口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580178" y="1670895"/>
        <a:ext cx="1513325" cy="934760"/>
      </dsp:txXfrm>
    </dsp:sp>
    <dsp:sp modelId="{829E2045-ACD7-4830-B872-072BECE5C37D}">
      <dsp:nvSpPr>
        <dsp:cNvPr id="0" name=""/>
        <dsp:cNvSpPr/>
      </dsp:nvSpPr>
      <dsp:spPr>
        <a:xfrm>
          <a:off x="8254591" y="50405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533135"/>
        <a:ext cx="1513325" cy="934760"/>
      </dsp:txXfrm>
    </dsp:sp>
    <dsp:sp modelId="{2763B639-91A6-4F77-8C3D-9D553FAE9ABC}">
      <dsp:nvSpPr>
        <dsp:cNvPr id="0" name=""/>
        <dsp:cNvSpPr/>
      </dsp:nvSpPr>
      <dsp:spPr>
        <a:xfrm>
          <a:off x="8254591" y="1641813"/>
          <a:ext cx="1571489" cy="992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联系业务人员</a:t>
          </a:r>
          <a:endParaRPr lang="en-US" altLang="zh-CN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283673" y="1670895"/>
        <a:ext cx="1513325" cy="9347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E7FDE-B287-4FDE-B637-27B0EFF1FA8D}">
      <dsp:nvSpPr>
        <dsp:cNvPr id="0" name=""/>
        <dsp:cNvSpPr/>
      </dsp:nvSpPr>
      <dsp:spPr>
        <a:xfrm>
          <a:off x="4718" y="0"/>
          <a:ext cx="11469808" cy="367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粒微标局 </a:t>
          </a:r>
          <a:r>
            <a:rPr lang="en-US" altLang="zh-CN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70" y="10752"/>
        <a:ext cx="11448304" cy="345597"/>
      </dsp:txXfrm>
    </dsp:sp>
    <dsp:sp modelId="{2AA770C4-87A6-4180-B57E-4685341002A6}">
      <dsp:nvSpPr>
        <dsp:cNvPr id="0" name=""/>
        <dsp:cNvSpPr/>
      </dsp:nvSpPr>
      <dsp:spPr>
        <a:xfrm>
          <a:off x="15914" y="491917"/>
          <a:ext cx="2769318" cy="7196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36993" y="512996"/>
        <a:ext cx="2727160" cy="677540"/>
      </dsp:txXfrm>
    </dsp:sp>
    <dsp:sp modelId="{A8AEC9CB-6A42-4AD9-B174-0DBE862915B4}">
      <dsp:nvSpPr>
        <dsp:cNvPr id="0" name=""/>
        <dsp:cNvSpPr/>
      </dsp:nvSpPr>
      <dsp:spPr>
        <a:xfrm>
          <a:off x="15914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登陆注册</a:t>
          </a:r>
        </a:p>
      </dsp:txBody>
      <dsp:txXfrm>
        <a:off x="37544" y="1357545"/>
        <a:ext cx="871426" cy="695255"/>
      </dsp:txXfrm>
    </dsp:sp>
    <dsp:sp modelId="{77A8B630-7AD1-4BEA-A2F6-A3F5F94F30A4}">
      <dsp:nvSpPr>
        <dsp:cNvPr id="0" name=""/>
        <dsp:cNvSpPr/>
      </dsp:nvSpPr>
      <dsp:spPr>
        <a:xfrm>
          <a:off x="15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用户名密码</a:t>
          </a:r>
        </a:p>
      </dsp:txBody>
      <dsp:txXfrm>
        <a:off x="24721" y="2207536"/>
        <a:ext cx="283072" cy="720901"/>
      </dsp:txXfrm>
    </dsp:sp>
    <dsp:sp modelId="{4F820BD5-6203-4767-8E58-9C6B71D1BBB1}">
      <dsp:nvSpPr>
        <dsp:cNvPr id="0" name=""/>
        <dsp:cNvSpPr/>
      </dsp:nvSpPr>
      <dsp:spPr>
        <a:xfrm>
          <a:off x="322914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微信登陆</a:t>
          </a:r>
        </a:p>
      </dsp:txBody>
      <dsp:txXfrm>
        <a:off x="331721" y="2207536"/>
        <a:ext cx="283072" cy="720901"/>
      </dsp:txXfrm>
    </dsp:sp>
    <dsp:sp modelId="{8D1AA065-5476-45AF-8CC5-75FA52CCB40F}">
      <dsp:nvSpPr>
        <dsp:cNvPr id="0" name=""/>
        <dsp:cNvSpPr/>
      </dsp:nvSpPr>
      <dsp:spPr>
        <a:xfrm>
          <a:off x="629915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手机验证码</a:t>
          </a:r>
        </a:p>
      </dsp:txBody>
      <dsp:txXfrm>
        <a:off x="638722" y="2207536"/>
        <a:ext cx="283072" cy="720901"/>
      </dsp:txXfrm>
    </dsp:sp>
    <dsp:sp modelId="{B968DFD3-ECCE-4304-9ADD-261B073A8397}">
      <dsp:nvSpPr>
        <dsp:cNvPr id="0" name=""/>
        <dsp:cNvSpPr/>
      </dsp:nvSpPr>
      <dsp:spPr>
        <a:xfrm>
          <a:off x="943229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用户面板</a:t>
          </a:r>
        </a:p>
      </dsp:txBody>
      <dsp:txXfrm>
        <a:off x="964859" y="1357545"/>
        <a:ext cx="871426" cy="695255"/>
      </dsp:txXfrm>
    </dsp:sp>
    <dsp:sp modelId="{2C5D7EFF-DF0D-4824-8A94-36CD8CB485D0}">
      <dsp:nvSpPr>
        <dsp:cNvPr id="0" name=""/>
        <dsp:cNvSpPr/>
      </dsp:nvSpPr>
      <dsp:spPr>
        <a:xfrm>
          <a:off x="943229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952036" y="2207536"/>
        <a:ext cx="283072" cy="720901"/>
      </dsp:txXfrm>
    </dsp:sp>
    <dsp:sp modelId="{34C9AEDF-02FD-4B22-A979-C9956B46A1E1}">
      <dsp:nvSpPr>
        <dsp:cNvPr id="0" name=""/>
        <dsp:cNvSpPr/>
      </dsp:nvSpPr>
      <dsp:spPr>
        <a:xfrm>
          <a:off x="1250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个人信息</a:t>
          </a:r>
        </a:p>
      </dsp:txBody>
      <dsp:txXfrm>
        <a:off x="1259037" y="2207536"/>
        <a:ext cx="283072" cy="720901"/>
      </dsp:txXfrm>
    </dsp:sp>
    <dsp:sp modelId="{77B34FAF-9F88-4648-85C2-176466303190}">
      <dsp:nvSpPr>
        <dsp:cNvPr id="0" name=""/>
        <dsp:cNvSpPr/>
      </dsp:nvSpPr>
      <dsp:spPr>
        <a:xfrm>
          <a:off x="1557230" y="2198729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过往任务记录</a:t>
          </a:r>
        </a:p>
      </dsp:txBody>
      <dsp:txXfrm>
        <a:off x="1566037" y="2207536"/>
        <a:ext cx="283072" cy="720901"/>
      </dsp:txXfrm>
    </dsp:sp>
    <dsp:sp modelId="{BD99D87C-D3B0-429F-A0EF-C9A678348CCB}">
      <dsp:nvSpPr>
        <dsp:cNvPr id="0" name=""/>
        <dsp:cNvSpPr/>
      </dsp:nvSpPr>
      <dsp:spPr>
        <a:xfrm>
          <a:off x="1870545" y="1335915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成就系统</a:t>
          </a:r>
        </a:p>
      </dsp:txBody>
      <dsp:txXfrm>
        <a:off x="1892175" y="1357545"/>
        <a:ext cx="871426" cy="695255"/>
      </dsp:txXfrm>
    </dsp:sp>
    <dsp:sp modelId="{0C7060FE-2709-4CC9-8F5D-C4F006C40B18}">
      <dsp:nvSpPr>
        <dsp:cNvPr id="0" name=""/>
        <dsp:cNvSpPr/>
      </dsp:nvSpPr>
      <dsp:spPr>
        <a:xfrm>
          <a:off x="1870545" y="2198729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金钱结算</a:t>
          </a:r>
        </a:p>
      </dsp:txBody>
      <dsp:txXfrm>
        <a:off x="1888344" y="2216528"/>
        <a:ext cx="572088" cy="702917"/>
      </dsp:txXfrm>
    </dsp:sp>
    <dsp:sp modelId="{B72BE735-6283-44F0-875B-038E56600F2C}">
      <dsp:nvSpPr>
        <dsp:cNvPr id="0" name=""/>
        <dsp:cNvSpPr/>
      </dsp:nvSpPr>
      <dsp:spPr>
        <a:xfrm>
          <a:off x="1870545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支付宝提现</a:t>
          </a:r>
        </a:p>
      </dsp:txBody>
      <dsp:txXfrm>
        <a:off x="1879352" y="3070351"/>
        <a:ext cx="283072" cy="720901"/>
      </dsp:txXfrm>
    </dsp:sp>
    <dsp:sp modelId="{FA4079B5-B252-45E8-836B-5EED7E9A3C40}">
      <dsp:nvSpPr>
        <dsp:cNvPr id="0" name=""/>
        <dsp:cNvSpPr/>
      </dsp:nvSpPr>
      <dsp:spPr>
        <a:xfrm>
          <a:off x="2177546" y="3061544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微信提现</a:t>
          </a:r>
        </a:p>
      </dsp:txBody>
      <dsp:txXfrm>
        <a:off x="2186353" y="3070351"/>
        <a:ext cx="283072" cy="720901"/>
      </dsp:txXfrm>
    </dsp:sp>
    <dsp:sp modelId="{B7F29F20-6D8E-43CF-A9F0-555836DE59B0}">
      <dsp:nvSpPr>
        <dsp:cNvPr id="0" name=""/>
        <dsp:cNvSpPr/>
      </dsp:nvSpPr>
      <dsp:spPr>
        <a:xfrm>
          <a:off x="2484546" y="2198729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技能等级</a:t>
          </a:r>
        </a:p>
      </dsp:txBody>
      <dsp:txXfrm>
        <a:off x="2493353" y="2207536"/>
        <a:ext cx="283072" cy="720901"/>
      </dsp:txXfrm>
    </dsp:sp>
    <dsp:sp modelId="{0985DD11-ADD3-4991-BD5C-3969C68972E0}">
      <dsp:nvSpPr>
        <dsp:cNvPr id="0" name=""/>
        <dsp:cNvSpPr/>
      </dsp:nvSpPr>
      <dsp:spPr>
        <a:xfrm>
          <a:off x="2810490" y="491917"/>
          <a:ext cx="461132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任务系统</a:t>
          </a:r>
        </a:p>
      </dsp:txBody>
      <dsp:txXfrm>
        <a:off x="2832120" y="513547"/>
        <a:ext cx="4568060" cy="695255"/>
      </dsp:txXfrm>
    </dsp:sp>
    <dsp:sp modelId="{E9B55655-42CA-4E87-8A9E-D2AE6C715A85}">
      <dsp:nvSpPr>
        <dsp:cNvPr id="0" name=""/>
        <dsp:cNvSpPr/>
      </dsp:nvSpPr>
      <dsp:spPr>
        <a:xfrm>
          <a:off x="2810490" y="1354732"/>
          <a:ext cx="607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任务分发</a:t>
          </a:r>
        </a:p>
      </dsp:txBody>
      <dsp:txXfrm>
        <a:off x="2828289" y="1372531"/>
        <a:ext cx="572088" cy="702917"/>
      </dsp:txXfrm>
    </dsp:sp>
    <dsp:sp modelId="{FACD4131-56BE-4205-A75B-6F4E82F059DB}">
      <dsp:nvSpPr>
        <dsp:cNvPr id="0" name=""/>
        <dsp:cNvSpPr/>
      </dsp:nvSpPr>
      <dsp:spPr>
        <a:xfrm>
          <a:off x="2810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2819297" y="2226353"/>
        <a:ext cx="283072" cy="720901"/>
      </dsp:txXfrm>
    </dsp:sp>
    <dsp:sp modelId="{2EF1DD2C-DEB8-49AD-8FF4-BD988CB84B31}">
      <dsp:nvSpPr>
        <dsp:cNvPr id="0" name=""/>
        <dsp:cNvSpPr/>
      </dsp:nvSpPr>
      <dsp:spPr>
        <a:xfrm>
          <a:off x="3117490" y="2217546"/>
          <a:ext cx="300686" cy="73851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实际任务</a:t>
          </a:r>
        </a:p>
      </dsp:txBody>
      <dsp:txXfrm>
        <a:off x="3126297" y="2226353"/>
        <a:ext cx="283072" cy="720901"/>
      </dsp:txXfrm>
    </dsp:sp>
    <dsp:sp modelId="{CEB7DFE3-E729-40F7-B8A5-55714A03EB0A}">
      <dsp:nvSpPr>
        <dsp:cNvPr id="0" name=""/>
        <dsp:cNvSpPr/>
      </dsp:nvSpPr>
      <dsp:spPr>
        <a:xfrm>
          <a:off x="3430805" y="1354732"/>
          <a:ext cx="3677690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标注工具</a:t>
          </a:r>
        </a:p>
      </dsp:txBody>
      <dsp:txXfrm>
        <a:off x="3452435" y="1376362"/>
        <a:ext cx="3634430" cy="695255"/>
      </dsp:txXfrm>
    </dsp:sp>
    <dsp:sp modelId="{E766575C-FEFD-4563-AC69-DEB931565802}">
      <dsp:nvSpPr>
        <dsp:cNvPr id="0" name=""/>
        <dsp:cNvSpPr/>
      </dsp:nvSpPr>
      <dsp:spPr>
        <a:xfrm>
          <a:off x="3430805" y="2217546"/>
          <a:ext cx="2142688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3452435" y="2239176"/>
        <a:ext cx="2099428" cy="695255"/>
      </dsp:txXfrm>
    </dsp:sp>
    <dsp:sp modelId="{DDA634D1-39CD-4037-9B4B-B9E815BC401D}">
      <dsp:nvSpPr>
        <dsp:cNvPr id="0" name=""/>
        <dsp:cNvSpPr/>
      </dsp:nvSpPr>
      <dsp:spPr>
        <a:xfrm>
          <a:off x="3430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3439612" y="3089168"/>
        <a:ext cx="283072" cy="720901"/>
      </dsp:txXfrm>
    </dsp:sp>
    <dsp:sp modelId="{AA65249D-8916-4ADC-ABCA-500071CBE33C}">
      <dsp:nvSpPr>
        <dsp:cNvPr id="0" name=""/>
        <dsp:cNvSpPr/>
      </dsp:nvSpPr>
      <dsp:spPr>
        <a:xfrm>
          <a:off x="3737805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3746612" y="3089168"/>
        <a:ext cx="283072" cy="720901"/>
      </dsp:txXfrm>
    </dsp:sp>
    <dsp:sp modelId="{56C392AD-C028-4171-B08C-E2343591A5EF}">
      <dsp:nvSpPr>
        <dsp:cNvPr id="0" name=""/>
        <dsp:cNvSpPr/>
      </dsp:nvSpPr>
      <dsp:spPr>
        <a:xfrm>
          <a:off x="4044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</a:t>
          </a:r>
        </a:p>
      </dsp:txBody>
      <dsp:txXfrm>
        <a:off x="4053613" y="3089168"/>
        <a:ext cx="283072" cy="720901"/>
      </dsp:txXfrm>
    </dsp:sp>
    <dsp:sp modelId="{EAEF94E3-C9A6-475A-9B2D-A9F60AA1450B}">
      <dsp:nvSpPr>
        <dsp:cNvPr id="0" name=""/>
        <dsp:cNvSpPr/>
      </dsp:nvSpPr>
      <dsp:spPr>
        <a:xfrm>
          <a:off x="4351806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OCR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</a:t>
          </a:r>
        </a:p>
      </dsp:txBody>
      <dsp:txXfrm>
        <a:off x="4360613" y="3089168"/>
        <a:ext cx="283072" cy="720901"/>
      </dsp:txXfrm>
    </dsp:sp>
    <dsp:sp modelId="{88CFF8D6-15BF-4DA7-B3FD-2BAE3263C158}">
      <dsp:nvSpPr>
        <dsp:cNvPr id="0" name=""/>
        <dsp:cNvSpPr/>
      </dsp:nvSpPr>
      <dsp:spPr>
        <a:xfrm>
          <a:off x="4658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4667614" y="3089168"/>
        <a:ext cx="283072" cy="720901"/>
      </dsp:txXfrm>
    </dsp:sp>
    <dsp:sp modelId="{F7B589D0-9140-4581-AE58-D5BCF62DC638}">
      <dsp:nvSpPr>
        <dsp:cNvPr id="0" name=""/>
        <dsp:cNvSpPr/>
      </dsp:nvSpPr>
      <dsp:spPr>
        <a:xfrm>
          <a:off x="4965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4974614" y="3089168"/>
        <a:ext cx="283072" cy="720901"/>
      </dsp:txXfrm>
    </dsp:sp>
    <dsp:sp modelId="{DB2D4F67-EBAF-486B-8473-66F94CB4F793}">
      <dsp:nvSpPr>
        <dsp:cNvPr id="0" name=""/>
        <dsp:cNvSpPr/>
      </dsp:nvSpPr>
      <dsp:spPr>
        <a:xfrm>
          <a:off x="5272807" y="3080361"/>
          <a:ext cx="300686" cy="738515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场景描述</a:t>
          </a:r>
        </a:p>
      </dsp:txBody>
      <dsp:txXfrm>
        <a:off x="5281614" y="3089168"/>
        <a:ext cx="283072" cy="720901"/>
      </dsp:txXfrm>
    </dsp:sp>
    <dsp:sp modelId="{FD97D09C-A9B7-4534-8709-2D105162565B}">
      <dsp:nvSpPr>
        <dsp:cNvPr id="0" name=""/>
        <dsp:cNvSpPr/>
      </dsp:nvSpPr>
      <dsp:spPr>
        <a:xfrm>
          <a:off x="5579808" y="2217546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5601438" y="2239176"/>
        <a:ext cx="1178427" cy="695255"/>
      </dsp:txXfrm>
    </dsp:sp>
    <dsp:sp modelId="{B5C9D845-1A24-4439-9237-67D2A7315B47}">
      <dsp:nvSpPr>
        <dsp:cNvPr id="0" name=""/>
        <dsp:cNvSpPr/>
      </dsp:nvSpPr>
      <dsp:spPr>
        <a:xfrm>
          <a:off x="5579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5588615" y="3089168"/>
        <a:ext cx="283072" cy="720901"/>
      </dsp:txXfrm>
    </dsp:sp>
    <dsp:sp modelId="{F73AAE0A-9EF0-47FA-98BC-B9D5050FAC97}">
      <dsp:nvSpPr>
        <dsp:cNvPr id="0" name=""/>
        <dsp:cNvSpPr/>
      </dsp:nvSpPr>
      <dsp:spPr>
        <a:xfrm>
          <a:off x="5886808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5895615" y="3089168"/>
        <a:ext cx="283072" cy="720901"/>
      </dsp:txXfrm>
    </dsp:sp>
    <dsp:sp modelId="{C537529E-424C-4E04-8550-3FE48BB971CD}">
      <dsp:nvSpPr>
        <dsp:cNvPr id="0" name=""/>
        <dsp:cNvSpPr/>
      </dsp:nvSpPr>
      <dsp:spPr>
        <a:xfrm>
          <a:off x="6193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方言采集</a:t>
          </a:r>
        </a:p>
      </dsp:txBody>
      <dsp:txXfrm>
        <a:off x="6202616" y="3089168"/>
        <a:ext cx="283072" cy="720901"/>
      </dsp:txXfrm>
    </dsp:sp>
    <dsp:sp modelId="{0954FE9C-06EB-4EB0-B7E9-61409DF6C7AA}">
      <dsp:nvSpPr>
        <dsp:cNvPr id="0" name=""/>
        <dsp:cNvSpPr/>
      </dsp:nvSpPr>
      <dsp:spPr>
        <a:xfrm>
          <a:off x="6500809" y="3080361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方言转写</a:t>
          </a:r>
        </a:p>
      </dsp:txBody>
      <dsp:txXfrm>
        <a:off x="6509616" y="3089168"/>
        <a:ext cx="283072" cy="720901"/>
      </dsp:txXfrm>
    </dsp:sp>
    <dsp:sp modelId="{D9D91168-FDAC-4A9B-BAA0-181DAE54A60A}">
      <dsp:nvSpPr>
        <dsp:cNvPr id="0" name=""/>
        <dsp:cNvSpPr/>
      </dsp:nvSpPr>
      <dsp:spPr>
        <a:xfrm>
          <a:off x="6807810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语言标注</a:t>
          </a:r>
        </a:p>
      </dsp:txBody>
      <dsp:txXfrm>
        <a:off x="6816617" y="2226353"/>
        <a:ext cx="283072" cy="720901"/>
      </dsp:txXfrm>
    </dsp:sp>
    <dsp:sp modelId="{C4C319FF-587C-4069-ADC8-20DBCFC95B85}">
      <dsp:nvSpPr>
        <dsp:cNvPr id="0" name=""/>
        <dsp:cNvSpPr/>
      </dsp:nvSpPr>
      <dsp:spPr>
        <a:xfrm>
          <a:off x="6807810" y="3080361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6816617" y="3089168"/>
        <a:ext cx="283072" cy="720901"/>
      </dsp:txXfrm>
    </dsp:sp>
    <dsp:sp modelId="{5B498F10-0173-44D7-9F1C-42B9A0F7B0A5}">
      <dsp:nvSpPr>
        <dsp:cNvPr id="0" name=""/>
        <dsp:cNvSpPr/>
      </dsp:nvSpPr>
      <dsp:spPr>
        <a:xfrm>
          <a:off x="7121124" y="1354732"/>
          <a:ext cx="300686" cy="738515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在线办公室</a:t>
          </a:r>
        </a:p>
      </dsp:txBody>
      <dsp:txXfrm>
        <a:off x="7129931" y="1363539"/>
        <a:ext cx="283072" cy="720901"/>
      </dsp:txXfrm>
    </dsp:sp>
    <dsp:sp modelId="{4E8CFB1C-7A35-4D59-A4AB-C2C19097DB96}">
      <dsp:nvSpPr>
        <dsp:cNvPr id="0" name=""/>
        <dsp:cNvSpPr/>
      </dsp:nvSpPr>
      <dsp:spPr>
        <a:xfrm>
          <a:off x="7447068" y="491917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手机</a:t>
          </a:r>
          <a:r>
            <a:rPr lang="en-US" altLang="zh-CN" sz="12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APP</a:t>
          </a:r>
          <a:endParaRPr lang="zh-CN" altLang="en-US" sz="1200" kern="1200" dirty="0">
            <a:solidFill>
              <a:prstClr val="black"/>
            </a:solidFill>
            <a:latin typeface="Microsoft YaHei UI" panose="020B0503020204020204" pitchFamily="34" charset="-122"/>
            <a:ea typeface="Microsoft YaHei UI" panose="020B0503020204020204" pitchFamily="34" charset="-122"/>
            <a:cs typeface="+mn-cs"/>
          </a:endParaRPr>
        </a:p>
      </dsp:txBody>
      <dsp:txXfrm>
        <a:off x="7468698" y="513547"/>
        <a:ext cx="1485427" cy="695255"/>
      </dsp:txXfrm>
    </dsp:sp>
    <dsp:sp modelId="{34BAB4AD-7443-4899-B00C-3DB2AD4693C3}">
      <dsp:nvSpPr>
        <dsp:cNvPr id="0" name=""/>
        <dsp:cNvSpPr/>
      </dsp:nvSpPr>
      <dsp:spPr>
        <a:xfrm>
          <a:off x="7447068" y="1354732"/>
          <a:ext cx="1528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任务类型</a:t>
          </a:r>
        </a:p>
      </dsp:txBody>
      <dsp:txXfrm>
        <a:off x="7468698" y="1376362"/>
        <a:ext cx="1485427" cy="695255"/>
      </dsp:txXfrm>
    </dsp:sp>
    <dsp:sp modelId="{5784CA5B-BD02-4FA9-977E-403087490D18}">
      <dsp:nvSpPr>
        <dsp:cNvPr id="0" name=""/>
        <dsp:cNvSpPr/>
      </dsp:nvSpPr>
      <dsp:spPr>
        <a:xfrm>
          <a:off x="7447068" y="2217546"/>
          <a:ext cx="607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数据采集任务</a:t>
          </a:r>
        </a:p>
      </dsp:txBody>
      <dsp:txXfrm>
        <a:off x="7464867" y="2235345"/>
        <a:ext cx="572088" cy="702917"/>
      </dsp:txXfrm>
    </dsp:sp>
    <dsp:sp modelId="{2A6B6473-E6EB-43B6-AA05-EA4797360000}">
      <dsp:nvSpPr>
        <dsp:cNvPr id="0" name=""/>
        <dsp:cNvSpPr/>
      </dsp:nvSpPr>
      <dsp:spPr>
        <a:xfrm>
          <a:off x="7447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音频采集</a:t>
          </a:r>
        </a:p>
      </dsp:txBody>
      <dsp:txXfrm>
        <a:off x="7455875" y="3089168"/>
        <a:ext cx="283072" cy="720901"/>
      </dsp:txXfrm>
    </dsp:sp>
    <dsp:sp modelId="{D88E8854-12A7-4AC6-9990-21B7D3541781}">
      <dsp:nvSpPr>
        <dsp:cNvPr id="0" name=""/>
        <dsp:cNvSpPr/>
      </dsp:nvSpPr>
      <dsp:spPr>
        <a:xfrm>
          <a:off x="7754068" y="3080361"/>
          <a:ext cx="300686" cy="73851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照片采集</a:t>
          </a:r>
        </a:p>
      </dsp:txBody>
      <dsp:txXfrm>
        <a:off x="7762875" y="3089168"/>
        <a:ext cx="283072" cy="720901"/>
      </dsp:txXfrm>
    </dsp:sp>
    <dsp:sp modelId="{B4541408-FD63-4F68-9665-061F3B78E041}">
      <dsp:nvSpPr>
        <dsp:cNvPr id="0" name=""/>
        <dsp:cNvSpPr/>
      </dsp:nvSpPr>
      <dsp:spPr>
        <a:xfrm>
          <a:off x="8061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标注任务审核</a:t>
          </a:r>
        </a:p>
      </dsp:txBody>
      <dsp:txXfrm>
        <a:off x="8069876" y="2226353"/>
        <a:ext cx="283072" cy="720901"/>
      </dsp:txXfrm>
    </dsp:sp>
    <dsp:sp modelId="{DB0A6915-0DD6-4C02-B405-A53B1EF12532}">
      <dsp:nvSpPr>
        <dsp:cNvPr id="0" name=""/>
        <dsp:cNvSpPr/>
      </dsp:nvSpPr>
      <dsp:spPr>
        <a:xfrm>
          <a:off x="8368069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分类任务</a:t>
          </a:r>
        </a:p>
      </dsp:txBody>
      <dsp:txXfrm>
        <a:off x="8376876" y="2226353"/>
        <a:ext cx="283072" cy="720901"/>
      </dsp:txXfrm>
    </dsp:sp>
    <dsp:sp modelId="{4B83D234-FC5A-4F46-88C1-0F90D71DE713}">
      <dsp:nvSpPr>
        <dsp:cNvPr id="0" name=""/>
        <dsp:cNvSpPr/>
      </dsp:nvSpPr>
      <dsp:spPr>
        <a:xfrm>
          <a:off x="8675070" y="2217546"/>
          <a:ext cx="300686" cy="73851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转写任务</a:t>
          </a:r>
        </a:p>
      </dsp:txBody>
      <dsp:txXfrm>
        <a:off x="8683877" y="2226353"/>
        <a:ext cx="283072" cy="720901"/>
      </dsp:txXfrm>
    </dsp:sp>
    <dsp:sp modelId="{E26A740B-DBA7-4974-BD2B-D3C654755F9A}">
      <dsp:nvSpPr>
        <dsp:cNvPr id="0" name=""/>
        <dsp:cNvSpPr/>
      </dsp:nvSpPr>
      <dsp:spPr>
        <a:xfrm>
          <a:off x="9001013" y="491917"/>
          <a:ext cx="246231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营销系统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22643" y="513547"/>
        <a:ext cx="2419057" cy="695255"/>
      </dsp:txXfrm>
    </dsp:sp>
    <dsp:sp modelId="{E26939F5-A587-4E22-8B67-8413B6667D9D}">
      <dsp:nvSpPr>
        <dsp:cNvPr id="0" name=""/>
        <dsp:cNvSpPr/>
      </dsp:nvSpPr>
      <dsp:spPr>
        <a:xfrm>
          <a:off x="9001013" y="1354732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QQ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群招募</a:t>
          </a:r>
        </a:p>
      </dsp:txBody>
      <dsp:txXfrm>
        <a:off x="9009820" y="1363539"/>
        <a:ext cx="283072" cy="720901"/>
      </dsp:txXfrm>
    </dsp:sp>
    <dsp:sp modelId="{20BC2EA6-A259-4D36-BA06-F008AE4A34C9}">
      <dsp:nvSpPr>
        <dsp:cNvPr id="0" name=""/>
        <dsp:cNvSpPr/>
      </dsp:nvSpPr>
      <dsp:spPr>
        <a:xfrm>
          <a:off x="9001013" y="2217546"/>
          <a:ext cx="300686" cy="73851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核心镖师收徒</a:t>
          </a:r>
        </a:p>
      </dsp:txBody>
      <dsp:txXfrm>
        <a:off x="9009820" y="2226353"/>
        <a:ext cx="283072" cy="720901"/>
      </dsp:txXfrm>
    </dsp:sp>
    <dsp:sp modelId="{0C1816D1-03F4-4B4D-9C74-FF493466CFEC}">
      <dsp:nvSpPr>
        <dsp:cNvPr id="0" name=""/>
        <dsp:cNvSpPr/>
      </dsp:nvSpPr>
      <dsp:spPr>
        <a:xfrm>
          <a:off x="9314328" y="1354732"/>
          <a:ext cx="914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微信公众号</a:t>
          </a:r>
        </a:p>
      </dsp:txBody>
      <dsp:txXfrm>
        <a:off x="9335958" y="1376362"/>
        <a:ext cx="871426" cy="695255"/>
      </dsp:txXfrm>
    </dsp:sp>
    <dsp:sp modelId="{EE0C4FBD-AF7A-4B7F-ADD2-3440B4927EF3}">
      <dsp:nvSpPr>
        <dsp:cNvPr id="0" name=""/>
        <dsp:cNvSpPr/>
      </dsp:nvSpPr>
      <dsp:spPr>
        <a:xfrm>
          <a:off x="9314328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新任务推送</a:t>
          </a:r>
        </a:p>
      </dsp:txBody>
      <dsp:txXfrm>
        <a:off x="9323135" y="2226353"/>
        <a:ext cx="283072" cy="720901"/>
      </dsp:txXfrm>
    </dsp:sp>
    <dsp:sp modelId="{D6EB1BEB-7BA9-4287-AEFE-89FD004259C8}">
      <dsp:nvSpPr>
        <dsp:cNvPr id="0" name=""/>
        <dsp:cNvSpPr/>
      </dsp:nvSpPr>
      <dsp:spPr>
        <a:xfrm>
          <a:off x="9621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数据标注教程</a:t>
          </a:r>
        </a:p>
      </dsp:txBody>
      <dsp:txXfrm>
        <a:off x="9630136" y="2226353"/>
        <a:ext cx="283072" cy="720901"/>
      </dsp:txXfrm>
    </dsp:sp>
    <dsp:sp modelId="{B924C378-BAD5-4001-8B9A-2774A09F831D}">
      <dsp:nvSpPr>
        <dsp:cNvPr id="0" name=""/>
        <dsp:cNvSpPr/>
      </dsp:nvSpPr>
      <dsp:spPr>
        <a:xfrm>
          <a:off x="9928329" y="2217546"/>
          <a:ext cx="300686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AI</a:t>
          </a: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科普文章</a:t>
          </a:r>
        </a:p>
      </dsp:txBody>
      <dsp:txXfrm>
        <a:off x="9937136" y="2226353"/>
        <a:ext cx="283072" cy="720901"/>
      </dsp:txXfrm>
    </dsp:sp>
    <dsp:sp modelId="{6C282247-B1E1-4824-943C-DA22D85B1D13}">
      <dsp:nvSpPr>
        <dsp:cNvPr id="0" name=""/>
        <dsp:cNvSpPr/>
      </dsp:nvSpPr>
      <dsp:spPr>
        <a:xfrm>
          <a:off x="10241644" y="1354732"/>
          <a:ext cx="1221687" cy="738515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solidFill>
                <a:prstClr val="black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rPr>
            <a:t>社区论坛</a:t>
          </a:r>
        </a:p>
      </dsp:txBody>
      <dsp:txXfrm>
        <a:off x="10263274" y="1376362"/>
        <a:ext cx="1178427" cy="695255"/>
      </dsp:txXfrm>
    </dsp:sp>
    <dsp:sp modelId="{28AD3A40-F1AF-4422-B67B-E9E4921DB82F}">
      <dsp:nvSpPr>
        <dsp:cNvPr id="0" name=""/>
        <dsp:cNvSpPr/>
      </dsp:nvSpPr>
      <dsp:spPr>
        <a:xfrm>
          <a:off x="10241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数据标注教程</a:t>
          </a:r>
        </a:p>
      </dsp:txBody>
      <dsp:txXfrm>
        <a:off x="10250451" y="2226353"/>
        <a:ext cx="283072" cy="720901"/>
      </dsp:txXfrm>
    </dsp:sp>
    <dsp:sp modelId="{44D41BF9-05A9-4372-B39A-91F8F03FCD35}">
      <dsp:nvSpPr>
        <dsp:cNvPr id="0" name=""/>
        <dsp:cNvSpPr/>
      </dsp:nvSpPr>
      <dsp:spPr>
        <a:xfrm>
          <a:off x="10548644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任务讨论</a:t>
          </a:r>
        </a:p>
      </dsp:txBody>
      <dsp:txXfrm>
        <a:off x="10557451" y="2226353"/>
        <a:ext cx="283072" cy="720901"/>
      </dsp:txXfrm>
    </dsp:sp>
    <dsp:sp modelId="{74448043-5102-4582-9E75-4C70B2636D56}">
      <dsp:nvSpPr>
        <dsp:cNvPr id="0" name=""/>
        <dsp:cNvSpPr/>
      </dsp:nvSpPr>
      <dsp:spPr>
        <a:xfrm>
          <a:off x="10855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问答</a:t>
          </a:r>
        </a:p>
      </dsp:txBody>
      <dsp:txXfrm>
        <a:off x="10864452" y="2226353"/>
        <a:ext cx="283072" cy="720901"/>
      </dsp:txXfrm>
    </dsp:sp>
    <dsp:sp modelId="{CE13F205-7309-470F-9204-95F33BC011EF}">
      <dsp:nvSpPr>
        <dsp:cNvPr id="0" name=""/>
        <dsp:cNvSpPr/>
      </dsp:nvSpPr>
      <dsp:spPr>
        <a:xfrm>
          <a:off x="11162645" y="2217546"/>
          <a:ext cx="300686" cy="73851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AI</a:t>
          </a:r>
          <a:r>
            <a:rPr lang="zh-CN" altLang="en-US" sz="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科普文章</a:t>
          </a:r>
        </a:p>
      </dsp:txBody>
      <dsp:txXfrm>
        <a:off x="11171452" y="2226353"/>
        <a:ext cx="283072" cy="720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D5CB7-0003-4A07-A77C-1D459DF525B8}">
      <dsp:nvSpPr>
        <dsp:cNvPr id="0" name=""/>
        <dsp:cNvSpPr/>
      </dsp:nvSpPr>
      <dsp:spPr>
        <a:xfrm>
          <a:off x="7771172" y="3603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0C27C-D328-4181-93C6-B4998C041581}">
      <dsp:nvSpPr>
        <dsp:cNvPr id="0" name=""/>
        <dsp:cNvSpPr/>
      </dsp:nvSpPr>
      <dsp:spPr>
        <a:xfrm>
          <a:off x="5029311" y="3158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3BB3E-F341-4B51-BBC7-3AC004145E30}">
      <dsp:nvSpPr>
        <dsp:cNvPr id="0" name=""/>
        <dsp:cNvSpPr/>
      </dsp:nvSpPr>
      <dsp:spPr>
        <a:xfrm>
          <a:off x="7771172" y="2621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B7BDF-B693-47A2-A360-DE2C7413EB3E}">
      <dsp:nvSpPr>
        <dsp:cNvPr id="0" name=""/>
        <dsp:cNvSpPr/>
      </dsp:nvSpPr>
      <dsp:spPr>
        <a:xfrm>
          <a:off x="5029311" y="2666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9E047-9FE3-4A25-A6DE-76A0C41A03F5}">
      <dsp:nvSpPr>
        <dsp:cNvPr id="0" name=""/>
        <dsp:cNvSpPr/>
      </dsp:nvSpPr>
      <dsp:spPr>
        <a:xfrm>
          <a:off x="2287451" y="21756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982500"/>
              </a:lnTo>
              <a:lnTo>
                <a:pt x="456976" y="982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3CFDD-F147-40C2-B740-FFCBE93A32A5}">
      <dsp:nvSpPr>
        <dsp:cNvPr id="0" name=""/>
        <dsp:cNvSpPr/>
      </dsp:nvSpPr>
      <dsp:spPr>
        <a:xfrm>
          <a:off x="7771172" y="16386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A8BC1-04EE-4632-94CC-1A68AB0CDE22}">
      <dsp:nvSpPr>
        <dsp:cNvPr id="0" name=""/>
        <dsp:cNvSpPr/>
      </dsp:nvSpPr>
      <dsp:spPr>
        <a:xfrm>
          <a:off x="5029311" y="119316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8488" y="0"/>
              </a:lnTo>
              <a:lnTo>
                <a:pt x="228488" y="491250"/>
              </a:lnTo>
              <a:lnTo>
                <a:pt x="456976" y="4912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DFBC2-F2B1-44CA-9249-8FAC1F8FF6B1}">
      <dsp:nvSpPr>
        <dsp:cNvPr id="0" name=""/>
        <dsp:cNvSpPr/>
      </dsp:nvSpPr>
      <dsp:spPr>
        <a:xfrm>
          <a:off x="7771172" y="656198"/>
          <a:ext cx="4569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976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20149-E5E7-4A50-8854-5FB34720D6E2}">
      <dsp:nvSpPr>
        <dsp:cNvPr id="0" name=""/>
        <dsp:cNvSpPr/>
      </dsp:nvSpPr>
      <dsp:spPr>
        <a:xfrm>
          <a:off x="5029311" y="701918"/>
          <a:ext cx="456976" cy="491250"/>
        </a:xfrm>
        <a:custGeom>
          <a:avLst/>
          <a:gdLst/>
          <a:ahLst/>
          <a:cxnLst/>
          <a:rect l="0" t="0" r="0" b="0"/>
          <a:pathLst>
            <a:path>
              <a:moveTo>
                <a:pt x="0" y="491250"/>
              </a:moveTo>
              <a:lnTo>
                <a:pt x="228488" y="49125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6A3D7-E55B-4B13-AD61-0F4316344A2D}">
      <dsp:nvSpPr>
        <dsp:cNvPr id="0" name=""/>
        <dsp:cNvSpPr/>
      </dsp:nvSpPr>
      <dsp:spPr>
        <a:xfrm>
          <a:off x="2287451" y="1193168"/>
          <a:ext cx="456976" cy="982500"/>
        </a:xfrm>
        <a:custGeom>
          <a:avLst/>
          <a:gdLst/>
          <a:ahLst/>
          <a:cxnLst/>
          <a:rect l="0" t="0" r="0" b="0"/>
          <a:pathLst>
            <a:path>
              <a:moveTo>
                <a:pt x="0" y="982500"/>
              </a:moveTo>
              <a:lnTo>
                <a:pt x="228488" y="982500"/>
              </a:lnTo>
              <a:lnTo>
                <a:pt x="228488" y="0"/>
              </a:lnTo>
              <a:lnTo>
                <a:pt x="45697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406F7-AB67-4C4A-A5DC-82FE6C0FE81F}">
      <dsp:nvSpPr>
        <dsp:cNvPr id="0" name=""/>
        <dsp:cNvSpPr/>
      </dsp:nvSpPr>
      <dsp:spPr>
        <a:xfrm>
          <a:off x="2567" y="18272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人员配置</a:t>
          </a:r>
        </a:p>
      </dsp:txBody>
      <dsp:txXfrm>
        <a:off x="2567" y="1827223"/>
        <a:ext cx="2284883" cy="696889"/>
      </dsp:txXfrm>
    </dsp:sp>
    <dsp:sp modelId="{FF054D7A-21E4-492B-95AD-B42FC68133D1}">
      <dsp:nvSpPr>
        <dsp:cNvPr id="0" name=""/>
        <dsp:cNvSpPr/>
      </dsp:nvSpPr>
      <dsp:spPr>
        <a:xfrm>
          <a:off x="2744427" y="844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研发组</a:t>
          </a:r>
        </a:p>
      </dsp:txBody>
      <dsp:txXfrm>
        <a:off x="2744427" y="844723"/>
        <a:ext cx="2284883" cy="696889"/>
      </dsp:txXfrm>
    </dsp:sp>
    <dsp:sp modelId="{CE5E1C3C-EA31-4885-83FE-18E32330C48A}">
      <dsp:nvSpPr>
        <dsp:cNvPr id="0" name=""/>
        <dsp:cNvSpPr/>
      </dsp:nvSpPr>
      <dsp:spPr>
        <a:xfrm>
          <a:off x="548628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前端开发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53473"/>
        <a:ext cx="2284883" cy="696889"/>
      </dsp:txXfrm>
    </dsp:sp>
    <dsp:sp modelId="{32BBB12C-A1E0-4CA5-8203-538779070E55}">
      <dsp:nvSpPr>
        <dsp:cNvPr id="0" name=""/>
        <dsp:cNvSpPr/>
      </dsp:nvSpPr>
      <dsp:spPr>
        <a:xfrm>
          <a:off x="8228148" y="353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负责官网和标局平台的前端</a:t>
          </a:r>
          <a:r>
            <a:rPr lang="en-US" altLang="zh-CN" sz="1400" kern="1200" dirty="0"/>
            <a:t>UI</a:t>
          </a:r>
          <a:r>
            <a:rPr lang="zh-CN" altLang="en-US" sz="1400" kern="1200" dirty="0"/>
            <a:t>设计与实现</a:t>
          </a:r>
        </a:p>
      </dsp:txBody>
      <dsp:txXfrm>
        <a:off x="8228148" y="353473"/>
        <a:ext cx="2284883" cy="696889"/>
      </dsp:txXfrm>
    </dsp:sp>
    <dsp:sp modelId="{1A552920-49A4-479C-AD0F-8279175A50F6}">
      <dsp:nvSpPr>
        <dsp:cNvPr id="0" name=""/>
        <dsp:cNvSpPr/>
      </dsp:nvSpPr>
      <dsp:spPr>
        <a:xfrm>
          <a:off x="548628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前后端全栈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1335973"/>
        <a:ext cx="2284883" cy="696889"/>
      </dsp:txXfrm>
    </dsp:sp>
    <dsp:sp modelId="{DF36167E-9F6C-4B43-ADEA-4D74E5FF7228}">
      <dsp:nvSpPr>
        <dsp:cNvPr id="0" name=""/>
        <dsp:cNvSpPr/>
      </dsp:nvSpPr>
      <dsp:spPr>
        <a:xfrm>
          <a:off x="8228148" y="1335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负责业务流程设计和前后端接口设计与实现</a:t>
          </a:r>
        </a:p>
      </dsp:txBody>
      <dsp:txXfrm>
        <a:off x="8228148" y="1335973"/>
        <a:ext cx="2284883" cy="696889"/>
      </dsp:txXfrm>
    </dsp:sp>
    <dsp:sp modelId="{152CE1D5-1CDD-497E-95B0-3FC1C23682B5}">
      <dsp:nvSpPr>
        <dsp:cNvPr id="0" name=""/>
        <dsp:cNvSpPr/>
      </dsp:nvSpPr>
      <dsp:spPr>
        <a:xfrm>
          <a:off x="2744427" y="280972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业务组</a:t>
          </a:r>
        </a:p>
      </dsp:txBody>
      <dsp:txXfrm>
        <a:off x="2744427" y="2809723"/>
        <a:ext cx="2284883" cy="696889"/>
      </dsp:txXfrm>
    </dsp:sp>
    <dsp:sp modelId="{4A58720C-61A1-4D13-8DC4-539B4CD9FCF7}">
      <dsp:nvSpPr>
        <dsp:cNvPr id="0" name=""/>
        <dsp:cNvSpPr/>
      </dsp:nvSpPr>
      <dsp:spPr>
        <a:xfrm>
          <a:off x="548628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业务主管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2318473"/>
        <a:ext cx="2284883" cy="696889"/>
      </dsp:txXfrm>
    </dsp:sp>
    <dsp:sp modelId="{49F5F62A-2E06-4947-BCBA-8D745044EAEB}">
      <dsp:nvSpPr>
        <dsp:cNvPr id="0" name=""/>
        <dsp:cNvSpPr/>
      </dsp:nvSpPr>
      <dsp:spPr>
        <a:xfrm>
          <a:off x="8228148" y="23184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承接小团体任务，整理客户需求，对接研发的业务流程设计</a:t>
          </a:r>
        </a:p>
      </dsp:txBody>
      <dsp:txXfrm>
        <a:off x="8228148" y="2318473"/>
        <a:ext cx="2284883" cy="696889"/>
      </dsp:txXfrm>
    </dsp:sp>
    <dsp:sp modelId="{1AD202FB-650F-4C90-9C5D-7C00D18F1CDC}">
      <dsp:nvSpPr>
        <dsp:cNvPr id="0" name=""/>
        <dsp:cNvSpPr/>
      </dsp:nvSpPr>
      <dsp:spPr>
        <a:xfrm>
          <a:off x="548628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项目助理 </a:t>
          </a:r>
          <a:r>
            <a:rPr lang="en-US" altLang="zh-CN" sz="1400" kern="1200" dirty="0"/>
            <a:t>x 1</a:t>
          </a:r>
          <a:endParaRPr lang="zh-CN" altLang="en-US" sz="1400" kern="1200" dirty="0"/>
        </a:p>
      </dsp:txBody>
      <dsp:txXfrm>
        <a:off x="5486288" y="3300973"/>
        <a:ext cx="2284883" cy="696889"/>
      </dsp:txXfrm>
    </dsp:sp>
    <dsp:sp modelId="{3311909E-9C79-4E34-9413-E9CCA60F37D3}">
      <dsp:nvSpPr>
        <dsp:cNvPr id="0" name=""/>
        <dsp:cNvSpPr/>
      </dsp:nvSpPr>
      <dsp:spPr>
        <a:xfrm>
          <a:off x="8228148" y="3300973"/>
          <a:ext cx="2284883" cy="6968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招募、陪训</a:t>
          </a:r>
          <a:r>
            <a:rPr lang="en-US" altLang="zh-CN" sz="1400" kern="1200" dirty="0"/>
            <a:t>QQ</a:t>
          </a:r>
          <a:r>
            <a:rPr lang="zh-CN" altLang="en-US" sz="1400" kern="1200" dirty="0"/>
            <a:t>群标师用户，回复和解决标师用户的问题</a:t>
          </a:r>
        </a:p>
      </dsp:txBody>
      <dsp:txXfrm>
        <a:off x="8228148" y="3300973"/>
        <a:ext cx="2284883" cy="696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8170" y="211807"/>
          <a:ext cx="10169713" cy="6530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298" y="230935"/>
        <a:ext cx="10131457" cy="614820"/>
      </dsp:txXfrm>
    </dsp:sp>
    <dsp:sp modelId="{C77708F9-C577-45C4-A858-9248EB237799}">
      <dsp:nvSpPr>
        <dsp:cNvPr id="0" name=""/>
        <dsp:cNvSpPr/>
      </dsp:nvSpPr>
      <dsp:spPr>
        <a:xfrm>
          <a:off x="4085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59906" y="1105506"/>
        <a:ext cx="1794226" cy="2255435"/>
      </dsp:txXfrm>
    </dsp:sp>
    <dsp:sp modelId="{DC43DFF9-F168-4318-9CFF-6BB414948067}">
      <dsp:nvSpPr>
        <dsp:cNvPr id="0" name=""/>
        <dsp:cNvSpPr/>
      </dsp:nvSpPr>
      <dsp:spPr>
        <a:xfrm>
          <a:off x="2070046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2125867" y="1105506"/>
        <a:ext cx="1794226" cy="2255435"/>
      </dsp:txXfrm>
    </dsp:sp>
    <dsp:sp modelId="{030FC230-0E2B-46A3-9F02-8C320C3FC39E}">
      <dsp:nvSpPr>
        <dsp:cNvPr id="0" name=""/>
        <dsp:cNvSpPr/>
      </dsp:nvSpPr>
      <dsp:spPr>
        <a:xfrm>
          <a:off x="4136007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进度监控与交付</a:t>
          </a:r>
        </a:p>
      </dsp:txBody>
      <dsp:txXfrm>
        <a:off x="4191828" y="1105506"/>
        <a:ext cx="1794226" cy="2255435"/>
      </dsp:txXfrm>
    </dsp:sp>
    <dsp:sp modelId="{3B7CD0FD-773C-43BC-BE13-B916BD2EBA19}">
      <dsp:nvSpPr>
        <dsp:cNvPr id="0" name=""/>
        <dsp:cNvSpPr/>
      </dsp:nvSpPr>
      <dsp:spPr>
        <a:xfrm>
          <a:off x="6201969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20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257790" y="1105506"/>
        <a:ext cx="1794226" cy="2255435"/>
      </dsp:txXfrm>
    </dsp:sp>
    <dsp:sp modelId="{CCEC31C7-7FA3-4EE6-9A05-8A3698821AB6}">
      <dsp:nvSpPr>
        <dsp:cNvPr id="0" name=""/>
        <dsp:cNvSpPr/>
      </dsp:nvSpPr>
      <dsp:spPr>
        <a:xfrm>
          <a:off x="8267930" y="1049685"/>
          <a:ext cx="1905868" cy="2367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8323751" y="1105506"/>
        <a:ext cx="1794226" cy="22554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04A2-AC48-4CFA-84AC-B082FCFA62B9}">
      <dsp:nvSpPr>
        <dsp:cNvPr id="0" name=""/>
        <dsp:cNvSpPr/>
      </dsp:nvSpPr>
      <dsp:spPr>
        <a:xfrm>
          <a:off x="9456" y="79361"/>
          <a:ext cx="10168427" cy="342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项目发布模块</a:t>
          </a:r>
        </a:p>
      </dsp:txBody>
      <dsp:txXfrm>
        <a:off x="19483" y="89388"/>
        <a:ext cx="10148373" cy="322308"/>
      </dsp:txXfrm>
    </dsp:sp>
    <dsp:sp modelId="{C126FEEB-E257-4D96-9767-FF992C0B993D}">
      <dsp:nvSpPr>
        <dsp:cNvPr id="0" name=""/>
        <dsp:cNvSpPr/>
      </dsp:nvSpPr>
      <dsp:spPr>
        <a:xfrm>
          <a:off x="4728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0104" y="515651"/>
        <a:ext cx="815639" cy="827303"/>
      </dsp:txXfrm>
    </dsp:sp>
    <dsp:sp modelId="{FDB59DC0-23A2-4724-9BFD-196DF420AF6B}">
      <dsp:nvSpPr>
        <dsp:cNvPr id="0" name=""/>
        <dsp:cNvSpPr/>
      </dsp:nvSpPr>
      <dsp:spPr>
        <a:xfrm>
          <a:off x="4728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17155" y="1527144"/>
        <a:ext cx="399431" cy="853201"/>
      </dsp:txXfrm>
    </dsp:sp>
    <dsp:sp modelId="{9511BEA4-FCEE-4A4A-B2AC-ED8D26712E5B}">
      <dsp:nvSpPr>
        <dsp:cNvPr id="0" name=""/>
        <dsp:cNvSpPr/>
      </dsp:nvSpPr>
      <dsp:spPr>
        <a:xfrm>
          <a:off x="446833" y="1514717"/>
          <a:ext cx="424285" cy="878055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59260" y="1527144"/>
        <a:ext cx="399431" cy="853201"/>
      </dsp:txXfrm>
    </dsp:sp>
    <dsp:sp modelId="{D63D9BEC-7301-4D0F-BCD0-5A995E18E076}">
      <dsp:nvSpPr>
        <dsp:cNvPr id="0" name=""/>
        <dsp:cNvSpPr/>
      </dsp:nvSpPr>
      <dsp:spPr>
        <a:xfrm>
          <a:off x="906759" y="490275"/>
          <a:ext cx="3907670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18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32476" y="515992"/>
        <a:ext cx="3856236" cy="826621"/>
      </dsp:txXfrm>
    </dsp:sp>
    <dsp:sp modelId="{0C5C9EF7-A672-4B1E-A312-93C36C456B0D}">
      <dsp:nvSpPr>
        <dsp:cNvPr id="0" name=""/>
        <dsp:cNvSpPr/>
      </dsp:nvSpPr>
      <dsp:spPr>
        <a:xfrm>
          <a:off x="906759" y="1514717"/>
          <a:ext cx="2590263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32476" y="1540434"/>
        <a:ext cx="2538829" cy="826621"/>
      </dsp:txXfrm>
    </dsp:sp>
    <dsp:sp modelId="{1A022021-85E8-4953-ABB3-2EAD296E3443}">
      <dsp:nvSpPr>
        <dsp:cNvPr id="0" name=""/>
        <dsp:cNvSpPr/>
      </dsp:nvSpPr>
      <dsp:spPr>
        <a:xfrm>
          <a:off x="906759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919186" y="2551586"/>
        <a:ext cx="399431" cy="853201"/>
      </dsp:txXfrm>
    </dsp:sp>
    <dsp:sp modelId="{6C707917-164B-4FB3-B36F-61D5227D3A83}">
      <dsp:nvSpPr>
        <dsp:cNvPr id="0" name=""/>
        <dsp:cNvSpPr/>
      </dsp:nvSpPr>
      <dsp:spPr>
        <a:xfrm>
          <a:off x="1339954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352381" y="2551586"/>
        <a:ext cx="399431" cy="853201"/>
      </dsp:txXfrm>
    </dsp:sp>
    <dsp:sp modelId="{B6EA0CEA-77B3-4491-A637-941B0804B8C5}">
      <dsp:nvSpPr>
        <dsp:cNvPr id="0" name=""/>
        <dsp:cNvSpPr/>
      </dsp:nvSpPr>
      <dsp:spPr>
        <a:xfrm>
          <a:off x="1773150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785577" y="2551586"/>
        <a:ext cx="399431" cy="853201"/>
      </dsp:txXfrm>
    </dsp:sp>
    <dsp:sp modelId="{2B3F9FE9-2FC7-46B8-BE43-A784D0887031}">
      <dsp:nvSpPr>
        <dsp:cNvPr id="0" name=""/>
        <dsp:cNvSpPr/>
      </dsp:nvSpPr>
      <dsp:spPr>
        <a:xfrm>
          <a:off x="2206345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2218772" y="2551586"/>
        <a:ext cx="399431" cy="853201"/>
      </dsp:txXfrm>
    </dsp:sp>
    <dsp:sp modelId="{15592A30-FF61-4AB4-BE03-9CD59A31386C}">
      <dsp:nvSpPr>
        <dsp:cNvPr id="0" name=""/>
        <dsp:cNvSpPr/>
      </dsp:nvSpPr>
      <dsp:spPr>
        <a:xfrm>
          <a:off x="2639541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651968" y="2551586"/>
        <a:ext cx="399431" cy="853201"/>
      </dsp:txXfrm>
    </dsp:sp>
    <dsp:sp modelId="{C9EF0BFE-E44B-40C4-AB7D-957BB25F3102}">
      <dsp:nvSpPr>
        <dsp:cNvPr id="0" name=""/>
        <dsp:cNvSpPr/>
      </dsp:nvSpPr>
      <dsp:spPr>
        <a:xfrm>
          <a:off x="3072736" y="2539159"/>
          <a:ext cx="424285" cy="878055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3085163" y="2551586"/>
        <a:ext cx="399431" cy="853201"/>
      </dsp:txXfrm>
    </dsp:sp>
    <dsp:sp modelId="{4A533DA2-11DF-40F1-AD0D-72557B639414}">
      <dsp:nvSpPr>
        <dsp:cNvPr id="0" name=""/>
        <dsp:cNvSpPr/>
      </dsp:nvSpPr>
      <dsp:spPr>
        <a:xfrm>
          <a:off x="3514842" y="1514717"/>
          <a:ext cx="85748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3539957" y="1539832"/>
        <a:ext cx="807251" cy="827825"/>
      </dsp:txXfrm>
    </dsp:sp>
    <dsp:sp modelId="{A61B955D-2AC5-4B93-BAEE-9E24F8D51C17}">
      <dsp:nvSpPr>
        <dsp:cNvPr id="0" name=""/>
        <dsp:cNvSpPr/>
      </dsp:nvSpPr>
      <dsp:spPr>
        <a:xfrm>
          <a:off x="3514842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3527269" y="2551586"/>
        <a:ext cx="399431" cy="853201"/>
      </dsp:txXfrm>
    </dsp:sp>
    <dsp:sp modelId="{1DF3830B-133B-4D03-81AD-FD73E8FBF61C}">
      <dsp:nvSpPr>
        <dsp:cNvPr id="0" name=""/>
        <dsp:cNvSpPr/>
      </dsp:nvSpPr>
      <dsp:spPr>
        <a:xfrm>
          <a:off x="3948038" y="2539159"/>
          <a:ext cx="424285" cy="878055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3960465" y="2551586"/>
        <a:ext cx="399431" cy="853201"/>
      </dsp:txXfrm>
    </dsp:sp>
    <dsp:sp modelId="{80C40286-D70A-4BD8-A32C-B908529C4812}">
      <dsp:nvSpPr>
        <dsp:cNvPr id="0" name=""/>
        <dsp:cNvSpPr/>
      </dsp:nvSpPr>
      <dsp:spPr>
        <a:xfrm>
          <a:off x="4390143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4402570" y="1527144"/>
        <a:ext cx="399431" cy="853201"/>
      </dsp:txXfrm>
    </dsp:sp>
    <dsp:sp modelId="{CDD14AA1-879D-4E0B-9516-456CF8A9EB7E}">
      <dsp:nvSpPr>
        <dsp:cNvPr id="0" name=""/>
        <dsp:cNvSpPr/>
      </dsp:nvSpPr>
      <dsp:spPr>
        <a:xfrm>
          <a:off x="4390143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4402570" y="2551586"/>
        <a:ext cx="399431" cy="853201"/>
      </dsp:txXfrm>
    </dsp:sp>
    <dsp:sp modelId="{FB6415A5-0953-48A6-876D-5E29F50CDEE2}">
      <dsp:nvSpPr>
        <dsp:cNvPr id="0" name=""/>
        <dsp:cNvSpPr/>
      </dsp:nvSpPr>
      <dsp:spPr>
        <a:xfrm>
          <a:off x="4850069" y="490275"/>
          <a:ext cx="866391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4875445" y="515651"/>
        <a:ext cx="815639" cy="827303"/>
      </dsp:txXfrm>
    </dsp:sp>
    <dsp:sp modelId="{DC157214-6DAB-483B-BD4A-0ED18F65A6E7}">
      <dsp:nvSpPr>
        <dsp:cNvPr id="0" name=""/>
        <dsp:cNvSpPr/>
      </dsp:nvSpPr>
      <dsp:spPr>
        <a:xfrm>
          <a:off x="4850069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4862496" y="1527144"/>
        <a:ext cx="399431" cy="853201"/>
      </dsp:txXfrm>
    </dsp:sp>
    <dsp:sp modelId="{37C27214-1A06-4AEC-846F-86DFA69278A5}">
      <dsp:nvSpPr>
        <dsp:cNvPr id="0" name=""/>
        <dsp:cNvSpPr/>
      </dsp:nvSpPr>
      <dsp:spPr>
        <a:xfrm>
          <a:off x="5292174" y="1514717"/>
          <a:ext cx="424285" cy="87805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5304601" y="1527144"/>
        <a:ext cx="399431" cy="853201"/>
      </dsp:txXfrm>
    </dsp:sp>
    <dsp:sp modelId="{3666C45C-F02A-458B-BE06-AD66F1B62150}">
      <dsp:nvSpPr>
        <dsp:cNvPr id="0" name=""/>
        <dsp:cNvSpPr/>
      </dsp:nvSpPr>
      <dsp:spPr>
        <a:xfrm>
          <a:off x="5752100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777817" y="515992"/>
        <a:ext cx="1257062" cy="826621"/>
      </dsp:txXfrm>
    </dsp:sp>
    <dsp:sp modelId="{AAF228D2-26EA-47F6-99D5-36B88B4E406D}">
      <dsp:nvSpPr>
        <dsp:cNvPr id="0" name=""/>
        <dsp:cNvSpPr/>
      </dsp:nvSpPr>
      <dsp:spPr>
        <a:xfrm>
          <a:off x="575210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5764527" y="1527144"/>
        <a:ext cx="399431" cy="853201"/>
      </dsp:txXfrm>
    </dsp:sp>
    <dsp:sp modelId="{C759EC86-2D96-48CD-BEFC-F5AEA9706ADF}">
      <dsp:nvSpPr>
        <dsp:cNvPr id="0" name=""/>
        <dsp:cNvSpPr/>
      </dsp:nvSpPr>
      <dsp:spPr>
        <a:xfrm>
          <a:off x="6194205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6206632" y="1527144"/>
        <a:ext cx="399431" cy="853201"/>
      </dsp:txXfrm>
    </dsp:sp>
    <dsp:sp modelId="{8768EAE8-82F2-417C-ABF0-95A39A976505}">
      <dsp:nvSpPr>
        <dsp:cNvPr id="0" name=""/>
        <dsp:cNvSpPr/>
      </dsp:nvSpPr>
      <dsp:spPr>
        <a:xfrm>
          <a:off x="6636311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6648738" y="1527144"/>
        <a:ext cx="399431" cy="853201"/>
      </dsp:txXfrm>
    </dsp:sp>
    <dsp:sp modelId="{7100E6AD-9668-45DB-9FEF-3F515050E3D8}">
      <dsp:nvSpPr>
        <dsp:cNvPr id="0" name=""/>
        <dsp:cNvSpPr/>
      </dsp:nvSpPr>
      <dsp:spPr>
        <a:xfrm>
          <a:off x="7096237" y="490275"/>
          <a:ext cx="1732782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7121954" y="515992"/>
        <a:ext cx="1681348" cy="826621"/>
      </dsp:txXfrm>
    </dsp:sp>
    <dsp:sp modelId="{7709E793-4108-4197-95C7-245774663B43}">
      <dsp:nvSpPr>
        <dsp:cNvPr id="0" name=""/>
        <dsp:cNvSpPr/>
      </dsp:nvSpPr>
      <dsp:spPr>
        <a:xfrm>
          <a:off x="7096237" y="1514717"/>
          <a:ext cx="1290676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7121954" y="1540434"/>
        <a:ext cx="1239242" cy="826621"/>
      </dsp:txXfrm>
    </dsp:sp>
    <dsp:sp modelId="{A0E3DF40-2FC7-4D7F-BE6E-22B80C8A5B85}">
      <dsp:nvSpPr>
        <dsp:cNvPr id="0" name=""/>
        <dsp:cNvSpPr/>
      </dsp:nvSpPr>
      <dsp:spPr>
        <a:xfrm>
          <a:off x="7096237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7108664" y="2551586"/>
        <a:ext cx="399431" cy="853201"/>
      </dsp:txXfrm>
    </dsp:sp>
    <dsp:sp modelId="{F81222A6-8072-489F-B11F-ADCA2459D8FB}">
      <dsp:nvSpPr>
        <dsp:cNvPr id="0" name=""/>
        <dsp:cNvSpPr/>
      </dsp:nvSpPr>
      <dsp:spPr>
        <a:xfrm>
          <a:off x="7529432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7541859" y="2551586"/>
        <a:ext cx="399431" cy="853201"/>
      </dsp:txXfrm>
    </dsp:sp>
    <dsp:sp modelId="{043F005E-890D-489F-9514-ADFE016C179A}">
      <dsp:nvSpPr>
        <dsp:cNvPr id="0" name=""/>
        <dsp:cNvSpPr/>
      </dsp:nvSpPr>
      <dsp:spPr>
        <a:xfrm>
          <a:off x="7962628" y="2539159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7975055" y="2551586"/>
        <a:ext cx="399431" cy="853201"/>
      </dsp:txXfrm>
    </dsp:sp>
    <dsp:sp modelId="{C42DFAAB-03FA-4F37-8BB3-0DA873A5D5B8}">
      <dsp:nvSpPr>
        <dsp:cNvPr id="0" name=""/>
        <dsp:cNvSpPr/>
      </dsp:nvSpPr>
      <dsp:spPr>
        <a:xfrm>
          <a:off x="8404733" y="1514717"/>
          <a:ext cx="424285" cy="878055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8417160" y="1527144"/>
        <a:ext cx="399431" cy="853201"/>
      </dsp:txXfrm>
    </dsp:sp>
    <dsp:sp modelId="{856CF015-B277-41E8-A2C3-BBBBFAA9B440}">
      <dsp:nvSpPr>
        <dsp:cNvPr id="0" name=""/>
        <dsp:cNvSpPr/>
      </dsp:nvSpPr>
      <dsp:spPr>
        <a:xfrm>
          <a:off x="8864659" y="490275"/>
          <a:ext cx="1308496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8890376" y="515992"/>
        <a:ext cx="1257062" cy="826621"/>
      </dsp:txXfrm>
    </dsp:sp>
    <dsp:sp modelId="{6892FA88-FDFF-4A94-82D2-1BADADBA7BA7}">
      <dsp:nvSpPr>
        <dsp:cNvPr id="0" name=""/>
        <dsp:cNvSpPr/>
      </dsp:nvSpPr>
      <dsp:spPr>
        <a:xfrm>
          <a:off x="8864659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8877086" y="1527144"/>
        <a:ext cx="399431" cy="853201"/>
      </dsp:txXfrm>
    </dsp:sp>
    <dsp:sp modelId="{30C33938-D1C1-4E63-80F8-3C965C28E1D6}">
      <dsp:nvSpPr>
        <dsp:cNvPr id="0" name=""/>
        <dsp:cNvSpPr/>
      </dsp:nvSpPr>
      <dsp:spPr>
        <a:xfrm>
          <a:off x="9306764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9319191" y="1527144"/>
        <a:ext cx="399431" cy="853201"/>
      </dsp:txXfrm>
    </dsp:sp>
    <dsp:sp modelId="{313826CE-C049-4889-B350-CEE4DDE78FED}">
      <dsp:nvSpPr>
        <dsp:cNvPr id="0" name=""/>
        <dsp:cNvSpPr/>
      </dsp:nvSpPr>
      <dsp:spPr>
        <a:xfrm>
          <a:off x="9748870" y="1514717"/>
          <a:ext cx="424285" cy="878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  <a:endParaRPr lang="zh-CN" altLang="en-US" sz="1000" kern="1200"/>
        </a:p>
      </dsp:txBody>
      <dsp:txXfrm>
        <a:off x="9761297" y="1527144"/>
        <a:ext cx="399431" cy="853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E3274-0858-444E-931A-70647D9A6BA6}">
      <dsp:nvSpPr>
        <dsp:cNvPr id="0" name=""/>
        <dsp:cNvSpPr/>
      </dsp:nvSpPr>
      <dsp:spPr>
        <a:xfrm>
          <a:off x="5829" y="360"/>
          <a:ext cx="10166225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26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8075" y="22606"/>
        <a:ext cx="10121733" cy="715042"/>
      </dsp:txXfrm>
    </dsp:sp>
    <dsp:sp modelId="{8A5DF90E-F16E-4CF9-A075-EEBB0FF4DDAD}">
      <dsp:nvSpPr>
        <dsp:cNvPr id="0" name=""/>
        <dsp:cNvSpPr/>
      </dsp:nvSpPr>
      <dsp:spPr>
        <a:xfrm>
          <a:off x="5829" y="886522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28075" y="908768"/>
        <a:ext cx="1891194" cy="715042"/>
      </dsp:txXfrm>
    </dsp:sp>
    <dsp:sp modelId="{54861898-6307-44C5-9941-E4184EA93AD8}">
      <dsp:nvSpPr>
        <dsp:cNvPr id="0" name=""/>
        <dsp:cNvSpPr/>
      </dsp:nvSpPr>
      <dsp:spPr>
        <a:xfrm>
          <a:off x="5829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28075" y="1794930"/>
        <a:ext cx="1891194" cy="715042"/>
      </dsp:txXfrm>
    </dsp:sp>
    <dsp:sp modelId="{BFFD3A73-AF77-430C-BDDD-65EEAA498685}">
      <dsp:nvSpPr>
        <dsp:cNvPr id="0" name=""/>
        <dsp:cNvSpPr/>
      </dsp:nvSpPr>
      <dsp:spPr>
        <a:xfrm>
          <a:off x="2104113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2126359" y="908768"/>
        <a:ext cx="3908179" cy="715042"/>
      </dsp:txXfrm>
    </dsp:sp>
    <dsp:sp modelId="{7DB50B63-6FD0-45C3-BD8C-78C80BC1D93C}">
      <dsp:nvSpPr>
        <dsp:cNvPr id="0" name=""/>
        <dsp:cNvSpPr/>
      </dsp:nvSpPr>
      <dsp:spPr>
        <a:xfrm>
          <a:off x="2104113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2126359" y="1794930"/>
        <a:ext cx="1891194" cy="715042"/>
      </dsp:txXfrm>
    </dsp:sp>
    <dsp:sp modelId="{0FF13199-A678-43D1-BAE2-332061309CB7}">
      <dsp:nvSpPr>
        <dsp:cNvPr id="0" name=""/>
        <dsp:cNvSpPr/>
      </dsp:nvSpPr>
      <dsp:spPr>
        <a:xfrm>
          <a:off x="4121098" y="1772684"/>
          <a:ext cx="1935686" cy="75953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4143344" y="1794930"/>
        <a:ext cx="1891194" cy="715042"/>
      </dsp:txXfrm>
    </dsp:sp>
    <dsp:sp modelId="{84447A4E-6965-44AE-8E0A-B96A9A17D3DE}">
      <dsp:nvSpPr>
        <dsp:cNvPr id="0" name=""/>
        <dsp:cNvSpPr/>
      </dsp:nvSpPr>
      <dsp:spPr>
        <a:xfrm>
          <a:off x="412109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4143344" y="2681092"/>
        <a:ext cx="1891194" cy="715042"/>
      </dsp:txXfrm>
    </dsp:sp>
    <dsp:sp modelId="{CD023EAE-C0FB-4892-B7D3-34BEB3283D70}">
      <dsp:nvSpPr>
        <dsp:cNvPr id="0" name=""/>
        <dsp:cNvSpPr/>
      </dsp:nvSpPr>
      <dsp:spPr>
        <a:xfrm>
          <a:off x="6219382" y="886522"/>
          <a:ext cx="3952671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6241628" y="908768"/>
        <a:ext cx="3908179" cy="715042"/>
      </dsp:txXfrm>
    </dsp:sp>
    <dsp:sp modelId="{A11186A0-4686-4256-9C87-19DBB737BB11}">
      <dsp:nvSpPr>
        <dsp:cNvPr id="0" name=""/>
        <dsp:cNvSpPr/>
      </dsp:nvSpPr>
      <dsp:spPr>
        <a:xfrm>
          <a:off x="6219382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6241628" y="1794930"/>
        <a:ext cx="1891194" cy="715042"/>
      </dsp:txXfrm>
    </dsp:sp>
    <dsp:sp modelId="{8332953A-641C-44D2-8FBA-DB8D7BB8887B}">
      <dsp:nvSpPr>
        <dsp:cNvPr id="0" name=""/>
        <dsp:cNvSpPr/>
      </dsp:nvSpPr>
      <dsp:spPr>
        <a:xfrm>
          <a:off x="6219382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6241628" y="2681092"/>
        <a:ext cx="1891194" cy="715042"/>
      </dsp:txXfrm>
    </dsp:sp>
    <dsp:sp modelId="{97163A1E-61F2-4E5B-9B0F-48F558518EBF}">
      <dsp:nvSpPr>
        <dsp:cNvPr id="0" name=""/>
        <dsp:cNvSpPr/>
      </dsp:nvSpPr>
      <dsp:spPr>
        <a:xfrm>
          <a:off x="8236368" y="1772684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258614" y="1794930"/>
        <a:ext cx="1891194" cy="715042"/>
      </dsp:txXfrm>
    </dsp:sp>
    <dsp:sp modelId="{7988A3E8-A118-4AB7-9142-6D64CCC22B54}">
      <dsp:nvSpPr>
        <dsp:cNvPr id="0" name=""/>
        <dsp:cNvSpPr/>
      </dsp:nvSpPr>
      <dsp:spPr>
        <a:xfrm>
          <a:off x="8236368" y="2658846"/>
          <a:ext cx="1935686" cy="7595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1500" kern="1200"/>
        </a:p>
      </dsp:txBody>
      <dsp:txXfrm>
        <a:off x="8258614" y="2681092"/>
        <a:ext cx="1891194" cy="715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5CD-8FF7-47C7-A530-A530B03C9452}">
      <dsp:nvSpPr>
        <dsp:cNvPr id="0" name=""/>
        <dsp:cNvSpPr/>
      </dsp:nvSpPr>
      <dsp:spPr>
        <a:xfrm>
          <a:off x="3398" y="1329"/>
          <a:ext cx="10171086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（产品核心）</a:t>
          </a:r>
        </a:p>
      </dsp:txBody>
      <dsp:txXfrm>
        <a:off x="19955" y="17886"/>
        <a:ext cx="10137972" cy="532189"/>
      </dsp:txXfrm>
    </dsp:sp>
    <dsp:sp modelId="{6F1102A2-CBD8-4792-81FD-A307A542D20A}">
      <dsp:nvSpPr>
        <dsp:cNvPr id="0" name=""/>
        <dsp:cNvSpPr/>
      </dsp:nvSpPr>
      <dsp:spPr>
        <a:xfrm>
          <a:off x="3398" y="689085"/>
          <a:ext cx="665194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19955" y="705642"/>
        <a:ext cx="6618835" cy="532189"/>
      </dsp:txXfrm>
    </dsp:sp>
    <dsp:sp modelId="{E7450895-0BB4-4F1C-9F14-EE9A95B344AE}">
      <dsp:nvSpPr>
        <dsp:cNvPr id="0" name=""/>
        <dsp:cNvSpPr/>
      </dsp:nvSpPr>
      <dsp:spPr>
        <a:xfrm>
          <a:off x="3398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19955" y="1393399"/>
        <a:ext cx="1049031" cy="532189"/>
      </dsp:txXfrm>
    </dsp:sp>
    <dsp:sp modelId="{FD8AA420-8ED6-42FA-8826-F6C1640B9CCB}">
      <dsp:nvSpPr>
        <dsp:cNvPr id="0" name=""/>
        <dsp:cNvSpPr/>
      </dsp:nvSpPr>
      <dsp:spPr>
        <a:xfrm>
          <a:off x="1130994" y="1376842"/>
          <a:ext cx="439675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1393399"/>
        <a:ext cx="4363643" cy="532189"/>
      </dsp:txXfrm>
    </dsp:sp>
    <dsp:sp modelId="{811AC45B-33A7-4690-B347-78E32ED7129B}">
      <dsp:nvSpPr>
        <dsp:cNvPr id="0" name=""/>
        <dsp:cNvSpPr/>
      </dsp:nvSpPr>
      <dsp:spPr>
        <a:xfrm>
          <a:off x="1130994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47551" y="2081155"/>
        <a:ext cx="1049031" cy="532189"/>
      </dsp:txXfrm>
    </dsp:sp>
    <dsp:sp modelId="{15B6C647-BCD0-408E-B038-80A3CAECE914}">
      <dsp:nvSpPr>
        <dsp:cNvPr id="0" name=""/>
        <dsp:cNvSpPr/>
      </dsp:nvSpPr>
      <dsp:spPr>
        <a:xfrm>
          <a:off x="223586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252422" y="2081155"/>
        <a:ext cx="1049031" cy="532189"/>
      </dsp:txXfrm>
    </dsp:sp>
    <dsp:sp modelId="{E0EA6F47-56C0-4906-A51E-B85CB496A5F7}">
      <dsp:nvSpPr>
        <dsp:cNvPr id="0" name=""/>
        <dsp:cNvSpPr/>
      </dsp:nvSpPr>
      <dsp:spPr>
        <a:xfrm>
          <a:off x="3340735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57292" y="2081155"/>
        <a:ext cx="1049031" cy="532189"/>
      </dsp:txXfrm>
    </dsp:sp>
    <dsp:sp modelId="{1BC0B1C4-075F-4C1D-A830-3F637428ADB4}">
      <dsp:nvSpPr>
        <dsp:cNvPr id="0" name=""/>
        <dsp:cNvSpPr/>
      </dsp:nvSpPr>
      <dsp:spPr>
        <a:xfrm>
          <a:off x="4445606" y="2064598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11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4462163" y="2081155"/>
        <a:ext cx="1049031" cy="532189"/>
      </dsp:txXfrm>
    </dsp:sp>
    <dsp:sp modelId="{F705ABD2-68ED-43C1-9178-57570B9091A0}">
      <dsp:nvSpPr>
        <dsp:cNvPr id="0" name=""/>
        <dsp:cNvSpPr/>
      </dsp:nvSpPr>
      <dsp:spPr>
        <a:xfrm>
          <a:off x="5573202" y="1376842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5589759" y="1393399"/>
        <a:ext cx="1049031" cy="532189"/>
      </dsp:txXfrm>
    </dsp:sp>
    <dsp:sp modelId="{424BBB2A-34D5-4BFC-AA06-974AE42C12EB}">
      <dsp:nvSpPr>
        <dsp:cNvPr id="0" name=""/>
        <dsp:cNvSpPr/>
      </dsp:nvSpPr>
      <dsp:spPr>
        <a:xfrm>
          <a:off x="6746248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6762805" y="705642"/>
        <a:ext cx="1049031" cy="532189"/>
      </dsp:txXfrm>
    </dsp:sp>
    <dsp:sp modelId="{87392E67-7DA2-4B56-8363-AD56DE3D361B}">
      <dsp:nvSpPr>
        <dsp:cNvPr id="0" name=""/>
        <dsp:cNvSpPr/>
      </dsp:nvSpPr>
      <dsp:spPr>
        <a:xfrm>
          <a:off x="7919293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7935850" y="705642"/>
        <a:ext cx="1049031" cy="532189"/>
      </dsp:txXfrm>
    </dsp:sp>
    <dsp:sp modelId="{FE6CC464-4F79-4295-AECF-B993E5E6EB6B}">
      <dsp:nvSpPr>
        <dsp:cNvPr id="0" name=""/>
        <dsp:cNvSpPr/>
      </dsp:nvSpPr>
      <dsp:spPr>
        <a:xfrm>
          <a:off x="9092339" y="689085"/>
          <a:ext cx="1082145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9108896" y="705642"/>
        <a:ext cx="1049031" cy="5321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76C2B-872B-44E7-902E-B8D8DD269CDD}">
      <dsp:nvSpPr>
        <dsp:cNvPr id="0" name=""/>
        <dsp:cNvSpPr/>
      </dsp:nvSpPr>
      <dsp:spPr>
        <a:xfrm>
          <a:off x="3757" y="1329"/>
          <a:ext cx="10170369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客户用户管理模块</a:t>
          </a:r>
        </a:p>
      </dsp:txBody>
      <dsp:txXfrm>
        <a:off x="20314" y="17886"/>
        <a:ext cx="10137255" cy="532189"/>
      </dsp:txXfrm>
    </dsp:sp>
    <dsp:sp modelId="{41376BB6-FAAC-4E0C-B8F0-04F65465D883}">
      <dsp:nvSpPr>
        <dsp:cNvPr id="0" name=""/>
        <dsp:cNvSpPr/>
      </dsp:nvSpPr>
      <dsp:spPr>
        <a:xfrm>
          <a:off x="3757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子账号及权限管理</a:t>
          </a:r>
        </a:p>
      </dsp:txBody>
      <dsp:txXfrm>
        <a:off x="20314" y="705642"/>
        <a:ext cx="4949586" cy="532189"/>
      </dsp:txXfrm>
    </dsp:sp>
    <dsp:sp modelId="{53BA1DF3-FCC7-49B2-8666-38AB588B99F4}">
      <dsp:nvSpPr>
        <dsp:cNvPr id="0" name=""/>
        <dsp:cNvSpPr/>
      </dsp:nvSpPr>
      <dsp:spPr>
        <a:xfrm>
          <a:off x="3757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建立子账号</a:t>
          </a:r>
        </a:p>
      </dsp:txBody>
      <dsp:txXfrm>
        <a:off x="20314" y="1393399"/>
        <a:ext cx="2406993" cy="532189"/>
      </dsp:txXfrm>
    </dsp:sp>
    <dsp:sp modelId="{05B14980-77AC-409F-BAFC-88B96F799807}">
      <dsp:nvSpPr>
        <dsp:cNvPr id="0" name=""/>
        <dsp:cNvSpPr/>
      </dsp:nvSpPr>
      <dsp:spPr>
        <a:xfrm>
          <a:off x="2546349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权限分配</a:t>
          </a:r>
        </a:p>
      </dsp:txBody>
      <dsp:txXfrm>
        <a:off x="2562906" y="1393399"/>
        <a:ext cx="2406993" cy="532189"/>
      </dsp:txXfrm>
    </dsp:sp>
    <dsp:sp modelId="{4D7AF5DF-C2E8-4E97-AA1F-7842A6EC24BB}">
      <dsp:nvSpPr>
        <dsp:cNvPr id="0" name=""/>
        <dsp:cNvSpPr/>
      </dsp:nvSpPr>
      <dsp:spPr>
        <a:xfrm>
          <a:off x="5191426" y="689085"/>
          <a:ext cx="4982700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5207983" y="705642"/>
        <a:ext cx="4949586" cy="532189"/>
      </dsp:txXfrm>
    </dsp:sp>
    <dsp:sp modelId="{913AC77B-CE5A-4FBE-9F89-B9A9C5EC4B75}">
      <dsp:nvSpPr>
        <dsp:cNvPr id="0" name=""/>
        <dsp:cNvSpPr/>
      </dsp:nvSpPr>
      <dsp:spPr>
        <a:xfrm>
          <a:off x="5191426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5207983" y="1393399"/>
        <a:ext cx="2406993" cy="532189"/>
      </dsp:txXfrm>
    </dsp:sp>
    <dsp:sp modelId="{E1F3003C-AE23-4664-B2A2-6A2903944C25}">
      <dsp:nvSpPr>
        <dsp:cNvPr id="0" name=""/>
        <dsp:cNvSpPr/>
      </dsp:nvSpPr>
      <dsp:spPr>
        <a:xfrm>
          <a:off x="5191426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设置资金上限</a:t>
          </a:r>
        </a:p>
      </dsp:txBody>
      <dsp:txXfrm>
        <a:off x="5207983" y="2081155"/>
        <a:ext cx="2406993" cy="532189"/>
      </dsp:txXfrm>
    </dsp:sp>
    <dsp:sp modelId="{09756E3B-3020-4986-AC76-A2D03E32E2FE}">
      <dsp:nvSpPr>
        <dsp:cNvPr id="0" name=""/>
        <dsp:cNvSpPr/>
      </dsp:nvSpPr>
      <dsp:spPr>
        <a:xfrm>
          <a:off x="7734018" y="1376842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充值形式</a:t>
          </a:r>
        </a:p>
      </dsp:txBody>
      <dsp:txXfrm>
        <a:off x="7750575" y="1393399"/>
        <a:ext cx="2406993" cy="532189"/>
      </dsp:txXfrm>
    </dsp:sp>
    <dsp:sp modelId="{D81B6CCE-BD18-42D8-B542-B946BFBAB317}">
      <dsp:nvSpPr>
        <dsp:cNvPr id="0" name=""/>
        <dsp:cNvSpPr/>
      </dsp:nvSpPr>
      <dsp:spPr>
        <a:xfrm>
          <a:off x="7734018" y="2064598"/>
          <a:ext cx="2440107" cy="5653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充值提醒</a:t>
          </a:r>
        </a:p>
      </dsp:txBody>
      <dsp:txXfrm>
        <a:off x="7750575" y="2081155"/>
        <a:ext cx="2406993" cy="5321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A0BB-28AD-4EAA-85AC-4BE450661C54}">
      <dsp:nvSpPr>
        <dsp:cNvPr id="0" name=""/>
        <dsp:cNvSpPr/>
      </dsp:nvSpPr>
      <dsp:spPr>
        <a:xfrm>
          <a:off x="0" y="0"/>
          <a:ext cx="11718265" cy="5277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v1.0 </a:t>
          </a:r>
          <a:r>
            <a:rPr lang="zh-CN" altLang="en-US" sz="1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业务架构总览</a:t>
          </a:r>
        </a:p>
      </dsp:txBody>
      <dsp:txXfrm>
        <a:off x="15456" y="15456"/>
        <a:ext cx="11687353" cy="496802"/>
      </dsp:txXfrm>
    </dsp:sp>
    <dsp:sp modelId="{A2960AFD-0FDC-46AC-BC74-74BFB4E4335E}">
      <dsp:nvSpPr>
        <dsp:cNvPr id="0" name=""/>
        <dsp:cNvSpPr/>
      </dsp:nvSpPr>
      <dsp:spPr>
        <a:xfrm>
          <a:off x="1788" y="660669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官网首页</a:t>
          </a:r>
        </a:p>
      </dsp:txBody>
      <dsp:txXfrm>
        <a:off x="9897" y="668778"/>
        <a:ext cx="260659" cy="1045410"/>
      </dsp:txXfrm>
    </dsp:sp>
    <dsp:sp modelId="{63934146-96E6-4210-AD0D-81C1E58E3AE6}">
      <dsp:nvSpPr>
        <dsp:cNvPr id="0" name=""/>
        <dsp:cNvSpPr/>
      </dsp:nvSpPr>
      <dsp:spPr>
        <a:xfrm>
          <a:off x="301922" y="660669"/>
          <a:ext cx="6525160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项目发布</a:t>
          </a:r>
        </a:p>
      </dsp:txBody>
      <dsp:txXfrm>
        <a:off x="333016" y="691763"/>
        <a:ext cx="6462972" cy="999440"/>
      </dsp:txXfrm>
    </dsp:sp>
    <dsp:sp modelId="{692EA677-7279-47A2-A8CA-AF094863FCB3}">
      <dsp:nvSpPr>
        <dsp:cNvPr id="0" name=""/>
        <dsp:cNvSpPr/>
      </dsp:nvSpPr>
      <dsp:spPr>
        <a:xfrm>
          <a:off x="301922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概况</a:t>
          </a:r>
        </a:p>
      </dsp:txBody>
      <dsp:txXfrm>
        <a:off x="318311" y="1870099"/>
        <a:ext cx="526790" cy="1028850"/>
      </dsp:txXfrm>
    </dsp:sp>
    <dsp:sp modelId="{E8EEDFF9-E788-4FF3-91C9-315EDD701A81}">
      <dsp:nvSpPr>
        <dsp:cNvPr id="0" name=""/>
        <dsp:cNvSpPr/>
      </dsp:nvSpPr>
      <dsp:spPr>
        <a:xfrm>
          <a:off x="301922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项目名称</a:t>
          </a:r>
        </a:p>
      </dsp:txBody>
      <dsp:txXfrm>
        <a:off x="310031" y="3054860"/>
        <a:ext cx="260659" cy="1045410"/>
      </dsp:txXfrm>
    </dsp:sp>
    <dsp:sp modelId="{7264C880-3A32-472A-B021-1354F8DC67F1}">
      <dsp:nvSpPr>
        <dsp:cNvPr id="0" name=""/>
        <dsp:cNvSpPr/>
      </dsp:nvSpPr>
      <dsp:spPr>
        <a:xfrm>
          <a:off x="584614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592723" y="3054860"/>
        <a:ext cx="260659" cy="1045410"/>
      </dsp:txXfrm>
    </dsp:sp>
    <dsp:sp modelId="{89EFE278-6700-4DFF-8521-DEE408ADC36E}">
      <dsp:nvSpPr>
        <dsp:cNvPr id="0" name=""/>
        <dsp:cNvSpPr/>
      </dsp:nvSpPr>
      <dsp:spPr>
        <a:xfrm>
          <a:off x="873120" y="1853710"/>
          <a:ext cx="253840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任务模板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(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提供工具预览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)</a:t>
          </a:r>
          <a:endParaRPr lang="zh-CN" altLang="en-US" sz="9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04214" y="1884804"/>
        <a:ext cx="2476220" cy="999440"/>
      </dsp:txXfrm>
    </dsp:sp>
    <dsp:sp modelId="{F234DFFC-8942-4892-94B7-CCC78CB977A4}">
      <dsp:nvSpPr>
        <dsp:cNvPr id="0" name=""/>
        <dsp:cNvSpPr/>
      </dsp:nvSpPr>
      <dsp:spPr>
        <a:xfrm>
          <a:off x="873120" y="3046751"/>
          <a:ext cx="1690334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图像标注</a:t>
          </a:r>
        </a:p>
      </dsp:txBody>
      <dsp:txXfrm>
        <a:off x="904214" y="3077845"/>
        <a:ext cx="1628146" cy="999440"/>
      </dsp:txXfrm>
    </dsp:sp>
    <dsp:sp modelId="{BBA9F194-745C-45E9-B213-F117829AEC56}">
      <dsp:nvSpPr>
        <dsp:cNvPr id="0" name=""/>
        <dsp:cNvSpPr/>
      </dsp:nvSpPr>
      <dsp:spPr>
        <a:xfrm>
          <a:off x="873120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画框</a:t>
          </a:r>
        </a:p>
      </dsp:txBody>
      <dsp:txXfrm>
        <a:off x="881229" y="4247901"/>
        <a:ext cx="260659" cy="1045410"/>
      </dsp:txXfrm>
    </dsp:sp>
    <dsp:sp modelId="{3B0E8492-D259-4EC7-9A92-5DA649EE7D81}">
      <dsp:nvSpPr>
        <dsp:cNvPr id="0" name=""/>
        <dsp:cNvSpPr/>
      </dsp:nvSpPr>
      <dsp:spPr>
        <a:xfrm>
          <a:off x="1155811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标点</a:t>
          </a:r>
        </a:p>
      </dsp:txBody>
      <dsp:txXfrm>
        <a:off x="1163920" y="4247901"/>
        <a:ext cx="260659" cy="1045410"/>
      </dsp:txXfrm>
    </dsp:sp>
    <dsp:sp modelId="{80E263FC-6BC2-415B-8F1E-7369A4DE5AEC}">
      <dsp:nvSpPr>
        <dsp:cNvPr id="0" name=""/>
        <dsp:cNvSpPr/>
      </dsp:nvSpPr>
      <dsp:spPr>
        <a:xfrm>
          <a:off x="1438503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描线</a:t>
          </a:r>
        </a:p>
      </dsp:txBody>
      <dsp:txXfrm>
        <a:off x="1446612" y="4247901"/>
        <a:ext cx="260659" cy="1045410"/>
      </dsp:txXfrm>
    </dsp:sp>
    <dsp:sp modelId="{C0C7020F-74C5-48B1-A934-D4D2E320BE89}">
      <dsp:nvSpPr>
        <dsp:cNvPr id="0" name=""/>
        <dsp:cNvSpPr/>
      </dsp:nvSpPr>
      <dsp:spPr>
        <a:xfrm>
          <a:off x="1721194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多边形</a:t>
          </a:r>
        </a:p>
      </dsp:txBody>
      <dsp:txXfrm>
        <a:off x="1729303" y="4247901"/>
        <a:ext cx="260659" cy="1045410"/>
      </dsp:txXfrm>
    </dsp:sp>
    <dsp:sp modelId="{83A0C628-3595-4009-B895-04A74D2E4E5E}">
      <dsp:nvSpPr>
        <dsp:cNvPr id="0" name=""/>
        <dsp:cNvSpPr/>
      </dsp:nvSpPr>
      <dsp:spPr>
        <a:xfrm>
          <a:off x="2003885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图像分割</a:t>
          </a:r>
        </a:p>
      </dsp:txBody>
      <dsp:txXfrm>
        <a:off x="2011994" y="4247901"/>
        <a:ext cx="260659" cy="1045410"/>
      </dsp:txXfrm>
    </dsp:sp>
    <dsp:sp modelId="{404B1CB0-5CA3-4C10-9E0E-B85DC72A404B}">
      <dsp:nvSpPr>
        <dsp:cNvPr id="0" name=""/>
        <dsp:cNvSpPr/>
      </dsp:nvSpPr>
      <dsp:spPr>
        <a:xfrm>
          <a:off x="2286577" y="4239792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图像分类</a:t>
          </a:r>
        </a:p>
      </dsp:txBody>
      <dsp:txXfrm>
        <a:off x="2294686" y="4247901"/>
        <a:ext cx="260659" cy="1045410"/>
      </dsp:txXfrm>
    </dsp:sp>
    <dsp:sp modelId="{DF5C25CE-01CA-482A-834E-86F67C842494}">
      <dsp:nvSpPr>
        <dsp:cNvPr id="0" name=""/>
        <dsp:cNvSpPr/>
      </dsp:nvSpPr>
      <dsp:spPr>
        <a:xfrm>
          <a:off x="2569268" y="3046751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语音标注</a:t>
          </a:r>
        </a:p>
      </dsp:txBody>
      <dsp:txXfrm>
        <a:off x="2585657" y="3063140"/>
        <a:ext cx="526790" cy="1028850"/>
      </dsp:txXfrm>
    </dsp:sp>
    <dsp:sp modelId="{5564169D-983D-479A-AF08-25C5E90D9115}">
      <dsp:nvSpPr>
        <dsp:cNvPr id="0" name=""/>
        <dsp:cNvSpPr/>
      </dsp:nvSpPr>
      <dsp:spPr>
        <a:xfrm>
          <a:off x="256926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语音转写</a:t>
          </a:r>
        </a:p>
      </dsp:txBody>
      <dsp:txXfrm>
        <a:off x="2577377" y="4247901"/>
        <a:ext cx="260659" cy="1045410"/>
      </dsp:txXfrm>
    </dsp:sp>
    <dsp:sp modelId="{821AAAFF-9421-40CA-AF59-3FAF56EC2C54}">
      <dsp:nvSpPr>
        <dsp:cNvPr id="0" name=""/>
        <dsp:cNvSpPr/>
      </dsp:nvSpPr>
      <dsp:spPr>
        <a:xfrm>
          <a:off x="2851960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语音采集</a:t>
          </a:r>
        </a:p>
      </dsp:txBody>
      <dsp:txXfrm>
        <a:off x="2860069" y="4247901"/>
        <a:ext cx="260659" cy="1045410"/>
      </dsp:txXfrm>
    </dsp:sp>
    <dsp:sp modelId="{0C97A8DC-8C66-4C42-9DC6-0AFBFB2AD02E}">
      <dsp:nvSpPr>
        <dsp:cNvPr id="0" name=""/>
        <dsp:cNvSpPr/>
      </dsp:nvSpPr>
      <dsp:spPr>
        <a:xfrm>
          <a:off x="3134651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语言标注</a:t>
          </a:r>
        </a:p>
      </dsp:txBody>
      <dsp:txXfrm>
        <a:off x="3142760" y="3054860"/>
        <a:ext cx="260659" cy="1045410"/>
      </dsp:txXfrm>
    </dsp:sp>
    <dsp:sp modelId="{66173968-8A5B-4AFF-8A20-75592609E7C5}">
      <dsp:nvSpPr>
        <dsp:cNvPr id="0" name=""/>
        <dsp:cNvSpPr/>
      </dsp:nvSpPr>
      <dsp:spPr>
        <a:xfrm>
          <a:off x="3134651" y="4239792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语法分割</a:t>
          </a:r>
        </a:p>
      </dsp:txBody>
      <dsp:txXfrm>
        <a:off x="3142760" y="4247901"/>
        <a:ext cx="260659" cy="1045410"/>
      </dsp:txXfrm>
    </dsp:sp>
    <dsp:sp modelId="{514ACA01-9C0C-4395-A358-99150957C51F}">
      <dsp:nvSpPr>
        <dsp:cNvPr id="0" name=""/>
        <dsp:cNvSpPr/>
      </dsp:nvSpPr>
      <dsp:spPr>
        <a:xfrm>
          <a:off x="3423157" y="1853710"/>
          <a:ext cx="559568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数据上传</a:t>
          </a:r>
        </a:p>
      </dsp:txBody>
      <dsp:txXfrm>
        <a:off x="3439546" y="1870099"/>
        <a:ext cx="526790" cy="1028850"/>
      </dsp:txXfrm>
    </dsp:sp>
    <dsp:sp modelId="{A0E4BD8B-444A-4E01-B53B-4B51EA6E11CF}">
      <dsp:nvSpPr>
        <dsp:cNvPr id="0" name=""/>
        <dsp:cNvSpPr/>
      </dsp:nvSpPr>
      <dsp:spPr>
        <a:xfrm>
          <a:off x="3423157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提供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csv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模板</a:t>
          </a:r>
        </a:p>
      </dsp:txBody>
      <dsp:txXfrm>
        <a:off x="3431266" y="3054860"/>
        <a:ext cx="260659" cy="1045410"/>
      </dsp:txXfrm>
    </dsp:sp>
    <dsp:sp modelId="{22F5A539-7F67-42E6-A416-EE75E6EF2F7F}">
      <dsp:nvSpPr>
        <dsp:cNvPr id="0" name=""/>
        <dsp:cNvSpPr/>
      </dsp:nvSpPr>
      <dsp:spPr>
        <a:xfrm>
          <a:off x="3705848" y="3046751"/>
          <a:ext cx="276877" cy="1061628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上传数据预览</a:t>
          </a:r>
        </a:p>
      </dsp:txBody>
      <dsp:txXfrm>
        <a:off x="3713957" y="3054860"/>
        <a:ext cx="260659" cy="1045410"/>
      </dsp:txXfrm>
    </dsp:sp>
    <dsp:sp modelId="{040EE942-79F6-4618-B4EC-B1925F08E71E}">
      <dsp:nvSpPr>
        <dsp:cNvPr id="0" name=""/>
        <dsp:cNvSpPr/>
      </dsp:nvSpPr>
      <dsp:spPr>
        <a:xfrm>
          <a:off x="3994354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项目描述</a:t>
          </a:r>
        </a:p>
      </dsp:txBody>
      <dsp:txXfrm>
        <a:off x="4019023" y="1878379"/>
        <a:ext cx="792921" cy="1012290"/>
      </dsp:txXfrm>
    </dsp:sp>
    <dsp:sp modelId="{502FA106-A983-48BB-9C98-76160DCB23A2}">
      <dsp:nvSpPr>
        <dsp:cNvPr id="0" name=""/>
        <dsp:cNvSpPr/>
      </dsp:nvSpPr>
      <dsp:spPr>
        <a:xfrm>
          <a:off x="3994354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标注要求</a:t>
          </a:r>
        </a:p>
      </dsp:txBody>
      <dsp:txXfrm>
        <a:off x="4002463" y="3054860"/>
        <a:ext cx="260659" cy="1045410"/>
      </dsp:txXfrm>
    </dsp:sp>
    <dsp:sp modelId="{F4FB5A2A-7BCB-4DE2-80AA-58ED8F3EE5A8}">
      <dsp:nvSpPr>
        <dsp:cNvPr id="0" name=""/>
        <dsp:cNvSpPr/>
      </dsp:nvSpPr>
      <dsp:spPr>
        <a:xfrm>
          <a:off x="4277046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注意事项</a:t>
          </a:r>
        </a:p>
      </dsp:txBody>
      <dsp:txXfrm>
        <a:off x="4285155" y="3054860"/>
        <a:ext cx="260659" cy="1045410"/>
      </dsp:txXfrm>
    </dsp:sp>
    <dsp:sp modelId="{94BD136E-02D8-4881-81AA-D0317C00183C}">
      <dsp:nvSpPr>
        <dsp:cNvPr id="0" name=""/>
        <dsp:cNvSpPr/>
      </dsp:nvSpPr>
      <dsp:spPr>
        <a:xfrm>
          <a:off x="4559737" y="3046751"/>
          <a:ext cx="276877" cy="1061628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/</a:t>
          </a: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错误示例</a:t>
          </a:r>
        </a:p>
      </dsp:txBody>
      <dsp:txXfrm>
        <a:off x="4567846" y="3054860"/>
        <a:ext cx="260659" cy="1045410"/>
      </dsp:txXfrm>
    </dsp:sp>
    <dsp:sp modelId="{985FF498-F6F2-46D6-9A24-CD37094A7FB2}">
      <dsp:nvSpPr>
        <dsp:cNvPr id="0" name=""/>
        <dsp:cNvSpPr/>
      </dsp:nvSpPr>
      <dsp:spPr>
        <a:xfrm>
          <a:off x="4848243" y="1853710"/>
          <a:ext cx="1124951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质量保证</a:t>
          </a:r>
        </a:p>
      </dsp:txBody>
      <dsp:txXfrm>
        <a:off x="4879337" y="1884804"/>
        <a:ext cx="1062763" cy="999440"/>
      </dsp:txXfrm>
    </dsp:sp>
    <dsp:sp modelId="{ACD3E998-EACA-4713-B14B-051A6035E479}">
      <dsp:nvSpPr>
        <dsp:cNvPr id="0" name=""/>
        <dsp:cNvSpPr/>
      </dsp:nvSpPr>
      <dsp:spPr>
        <a:xfrm>
          <a:off x="4848243" y="3046751"/>
          <a:ext cx="842259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流程介绍</a:t>
          </a:r>
        </a:p>
      </dsp:txBody>
      <dsp:txXfrm>
        <a:off x="4872912" y="3071420"/>
        <a:ext cx="792921" cy="1012290"/>
      </dsp:txXfrm>
    </dsp:sp>
    <dsp:sp modelId="{937FDED1-0FD0-4250-8C75-7552FDB0B4C3}">
      <dsp:nvSpPr>
        <dsp:cNvPr id="0" name=""/>
        <dsp:cNvSpPr/>
      </dsp:nvSpPr>
      <dsp:spPr>
        <a:xfrm>
          <a:off x="484824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测试任务</a:t>
          </a:r>
        </a:p>
      </dsp:txBody>
      <dsp:txXfrm>
        <a:off x="4856352" y="4247901"/>
        <a:ext cx="260659" cy="1045410"/>
      </dsp:txXfrm>
    </dsp:sp>
    <dsp:sp modelId="{547A4D26-E475-433D-8851-8D1EED470CAB}">
      <dsp:nvSpPr>
        <dsp:cNvPr id="0" name=""/>
        <dsp:cNvSpPr/>
      </dsp:nvSpPr>
      <dsp:spPr>
        <a:xfrm>
          <a:off x="513093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标师测评</a:t>
          </a:r>
        </a:p>
      </dsp:txBody>
      <dsp:txXfrm>
        <a:off x="5139043" y="4247901"/>
        <a:ext cx="260659" cy="1045410"/>
      </dsp:txXfrm>
    </dsp:sp>
    <dsp:sp modelId="{AE435F4E-4C4A-4B80-90D1-FA5B421E2848}">
      <dsp:nvSpPr>
        <dsp:cNvPr id="0" name=""/>
        <dsp:cNvSpPr/>
      </dsp:nvSpPr>
      <dsp:spPr>
        <a:xfrm>
          <a:off x="5413626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重复错误淘汰</a:t>
          </a:r>
        </a:p>
      </dsp:txBody>
      <dsp:txXfrm>
        <a:off x="5421735" y="4247901"/>
        <a:ext cx="260659" cy="1045410"/>
      </dsp:txXfrm>
    </dsp:sp>
    <dsp:sp modelId="{84E3DA7E-8E10-4A90-A706-E9388F644803}">
      <dsp:nvSpPr>
        <dsp:cNvPr id="0" name=""/>
        <dsp:cNvSpPr/>
      </dsp:nvSpPr>
      <dsp:spPr>
        <a:xfrm>
          <a:off x="5696317" y="3046751"/>
          <a:ext cx="276877" cy="1061628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创建测试任务</a:t>
          </a:r>
        </a:p>
      </dsp:txBody>
      <dsp:txXfrm>
        <a:off x="5704426" y="3054860"/>
        <a:ext cx="260659" cy="1045410"/>
      </dsp:txXfrm>
    </dsp:sp>
    <dsp:sp modelId="{5BA5D0F9-ECF9-4C14-8915-C5E9BF935114}">
      <dsp:nvSpPr>
        <dsp:cNvPr id="0" name=""/>
        <dsp:cNvSpPr/>
      </dsp:nvSpPr>
      <dsp:spPr>
        <a:xfrm>
          <a:off x="5984823" y="1853710"/>
          <a:ext cx="842259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发布</a:t>
          </a:r>
        </a:p>
      </dsp:txBody>
      <dsp:txXfrm>
        <a:off x="6009492" y="1878379"/>
        <a:ext cx="792921" cy="1012290"/>
      </dsp:txXfrm>
    </dsp:sp>
    <dsp:sp modelId="{680AA3C4-DEE3-427D-8797-B350D06D6928}">
      <dsp:nvSpPr>
        <dsp:cNvPr id="0" name=""/>
        <dsp:cNvSpPr/>
      </dsp:nvSpPr>
      <dsp:spPr>
        <a:xfrm>
          <a:off x="5984823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标注任务单价</a:t>
          </a:r>
        </a:p>
      </dsp:txBody>
      <dsp:txXfrm>
        <a:off x="5992932" y="3054860"/>
        <a:ext cx="260659" cy="1045410"/>
      </dsp:txXfrm>
    </dsp:sp>
    <dsp:sp modelId="{8D8ACB61-EC80-42B9-9D7D-C0A838EB3EA3}">
      <dsp:nvSpPr>
        <dsp:cNvPr id="0" name=""/>
        <dsp:cNvSpPr/>
      </dsp:nvSpPr>
      <dsp:spPr>
        <a:xfrm>
          <a:off x="6267514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审核任务单价</a:t>
          </a:r>
        </a:p>
      </dsp:txBody>
      <dsp:txXfrm>
        <a:off x="6275623" y="3054860"/>
        <a:ext cx="260659" cy="1045410"/>
      </dsp:txXfrm>
    </dsp:sp>
    <dsp:sp modelId="{B1D0716B-DF59-48A4-889A-30485BDE8F08}">
      <dsp:nvSpPr>
        <dsp:cNvPr id="0" name=""/>
        <dsp:cNvSpPr/>
      </dsp:nvSpPr>
      <dsp:spPr>
        <a:xfrm>
          <a:off x="6550206" y="3046751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审核次数设置</a:t>
          </a:r>
        </a:p>
      </dsp:txBody>
      <dsp:txXfrm>
        <a:off x="6558315" y="3054860"/>
        <a:ext cx="260659" cy="1045410"/>
      </dsp:txXfrm>
    </dsp:sp>
    <dsp:sp modelId="{D847414A-74F8-4FE9-85C2-AAF0924F67B6}">
      <dsp:nvSpPr>
        <dsp:cNvPr id="0" name=""/>
        <dsp:cNvSpPr/>
      </dsp:nvSpPr>
      <dsp:spPr>
        <a:xfrm>
          <a:off x="6850340" y="660669"/>
          <a:ext cx="141927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项目监控与交付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6881434" y="691763"/>
        <a:ext cx="1357083" cy="999440"/>
      </dsp:txXfrm>
    </dsp:sp>
    <dsp:sp modelId="{EF67A188-7273-447B-A101-BCFF6AB770C2}">
      <dsp:nvSpPr>
        <dsp:cNvPr id="0" name=""/>
        <dsp:cNvSpPr/>
      </dsp:nvSpPr>
      <dsp:spPr>
        <a:xfrm>
          <a:off x="6850340" y="1853710"/>
          <a:ext cx="276877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总览面板</a:t>
          </a:r>
        </a:p>
      </dsp:txBody>
      <dsp:txXfrm>
        <a:off x="6858449" y="1861819"/>
        <a:ext cx="260659" cy="1045410"/>
      </dsp:txXfrm>
    </dsp:sp>
    <dsp:sp modelId="{7B32B0C0-4EBE-4A1E-8878-370DF4818B4A}">
      <dsp:nvSpPr>
        <dsp:cNvPr id="0" name=""/>
        <dsp:cNvSpPr/>
      </dsp:nvSpPr>
      <dsp:spPr>
        <a:xfrm>
          <a:off x="685034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图表统计</a:t>
          </a:r>
        </a:p>
      </dsp:txBody>
      <dsp:txXfrm>
        <a:off x="6858449" y="3054860"/>
        <a:ext cx="260659" cy="1045410"/>
      </dsp:txXfrm>
    </dsp:sp>
    <dsp:sp modelId="{8879E3B3-140D-4C36-81AB-5CB8A922FD1B}">
      <dsp:nvSpPr>
        <dsp:cNvPr id="0" name=""/>
        <dsp:cNvSpPr/>
      </dsp:nvSpPr>
      <dsp:spPr>
        <a:xfrm>
          <a:off x="7138846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任务统计</a:t>
          </a:r>
        </a:p>
      </dsp:txBody>
      <dsp:txXfrm>
        <a:off x="7155235" y="1870099"/>
        <a:ext cx="526790" cy="1028850"/>
      </dsp:txXfrm>
    </dsp:sp>
    <dsp:sp modelId="{94119C76-9BD0-4FFB-9E89-634A8CC2DA68}">
      <dsp:nvSpPr>
        <dsp:cNvPr id="0" name=""/>
        <dsp:cNvSpPr/>
      </dsp:nvSpPr>
      <dsp:spPr>
        <a:xfrm>
          <a:off x="7138846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数据流向</a:t>
          </a:r>
        </a:p>
      </dsp:txBody>
      <dsp:txXfrm>
        <a:off x="7146955" y="3054860"/>
        <a:ext cx="260659" cy="1045410"/>
      </dsp:txXfrm>
    </dsp:sp>
    <dsp:sp modelId="{6BB0F9D6-5C11-475D-8E43-B08163774A72}">
      <dsp:nvSpPr>
        <dsp:cNvPr id="0" name=""/>
        <dsp:cNvSpPr/>
      </dsp:nvSpPr>
      <dsp:spPr>
        <a:xfrm>
          <a:off x="7421538" y="3046751"/>
          <a:ext cx="276877" cy="1061628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任务标师及标注结果</a:t>
          </a:r>
        </a:p>
      </dsp:txBody>
      <dsp:txXfrm>
        <a:off x="7429647" y="3054860"/>
        <a:ext cx="260659" cy="1045410"/>
      </dsp:txXfrm>
    </dsp:sp>
    <dsp:sp modelId="{692FD141-9A4B-420D-B4DA-7174E3F75205}">
      <dsp:nvSpPr>
        <dsp:cNvPr id="0" name=""/>
        <dsp:cNvSpPr/>
      </dsp:nvSpPr>
      <dsp:spPr>
        <a:xfrm>
          <a:off x="7421538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抽样审核</a:t>
          </a:r>
        </a:p>
      </dsp:txBody>
      <dsp:txXfrm>
        <a:off x="7429647" y="4247901"/>
        <a:ext cx="260659" cy="1045410"/>
      </dsp:txXfrm>
    </dsp:sp>
    <dsp:sp modelId="{1E1CF71D-9471-4BEE-AE93-03BC999AB141}">
      <dsp:nvSpPr>
        <dsp:cNvPr id="0" name=""/>
        <dsp:cNvSpPr/>
      </dsp:nvSpPr>
      <dsp:spPr>
        <a:xfrm>
          <a:off x="7710044" y="1853710"/>
          <a:ext cx="559568" cy="1061628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结果审查</a:t>
          </a:r>
        </a:p>
      </dsp:txBody>
      <dsp:txXfrm>
        <a:off x="7726433" y="1870099"/>
        <a:ext cx="526790" cy="1028850"/>
      </dsp:txXfrm>
    </dsp:sp>
    <dsp:sp modelId="{F8161011-BE3E-4690-8110-8D6F195A3F20}">
      <dsp:nvSpPr>
        <dsp:cNvPr id="0" name=""/>
        <dsp:cNvSpPr/>
      </dsp:nvSpPr>
      <dsp:spPr>
        <a:xfrm>
          <a:off x="7710044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正确</a:t>
          </a:r>
        </a:p>
      </dsp:txBody>
      <dsp:txXfrm>
        <a:off x="7718153" y="3054860"/>
        <a:ext cx="260659" cy="1045410"/>
      </dsp:txXfrm>
    </dsp:sp>
    <dsp:sp modelId="{40A039F6-BC65-4C81-9F38-C12EBBE046B7}">
      <dsp:nvSpPr>
        <dsp:cNvPr id="0" name=""/>
        <dsp:cNvSpPr/>
      </dsp:nvSpPr>
      <dsp:spPr>
        <a:xfrm>
          <a:off x="7710044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付费下载</a:t>
          </a:r>
        </a:p>
      </dsp:txBody>
      <dsp:txXfrm>
        <a:off x="7718153" y="4247901"/>
        <a:ext cx="260659" cy="1045410"/>
      </dsp:txXfrm>
    </dsp:sp>
    <dsp:sp modelId="{5BC41096-992F-49C7-A2D8-0BD8DFFF6B56}">
      <dsp:nvSpPr>
        <dsp:cNvPr id="0" name=""/>
        <dsp:cNvSpPr/>
      </dsp:nvSpPr>
      <dsp:spPr>
        <a:xfrm>
          <a:off x="7992735" y="3046751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错误</a:t>
          </a:r>
        </a:p>
      </dsp:txBody>
      <dsp:txXfrm>
        <a:off x="8000844" y="3054860"/>
        <a:ext cx="260659" cy="1045410"/>
      </dsp:txXfrm>
    </dsp:sp>
    <dsp:sp modelId="{C627D494-37C9-4FEE-9A3B-A88C2173763B}">
      <dsp:nvSpPr>
        <dsp:cNvPr id="0" name=""/>
        <dsp:cNvSpPr/>
      </dsp:nvSpPr>
      <dsp:spPr>
        <a:xfrm>
          <a:off x="7992735" y="4239792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返回重做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000844" y="4247901"/>
        <a:ext cx="260659" cy="1045410"/>
      </dsp:txXfrm>
    </dsp:sp>
    <dsp:sp modelId="{E08C1A4A-0AA1-4500-89B5-264656BA73B6}">
      <dsp:nvSpPr>
        <dsp:cNvPr id="0" name=""/>
        <dsp:cNvSpPr/>
      </dsp:nvSpPr>
      <dsp:spPr>
        <a:xfrm>
          <a:off x="8292870" y="660669"/>
          <a:ext cx="25558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SparkAPI</a:t>
          </a:r>
          <a:endParaRPr lang="zh-CN" altLang="en-US" sz="12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323964" y="691763"/>
        <a:ext cx="2493663" cy="999440"/>
      </dsp:txXfrm>
    </dsp:sp>
    <dsp:sp modelId="{6EE6B990-8E6C-4D74-A9F7-29B727D71C2C}">
      <dsp:nvSpPr>
        <dsp:cNvPr id="0" name=""/>
        <dsp:cNvSpPr/>
      </dsp:nvSpPr>
      <dsp:spPr>
        <a:xfrm>
          <a:off x="8292870" y="1853710"/>
          <a:ext cx="169033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部署教程</a:t>
          </a:r>
        </a:p>
      </dsp:txBody>
      <dsp:txXfrm>
        <a:off x="8323964" y="1884804"/>
        <a:ext cx="1628146" cy="999440"/>
      </dsp:txXfrm>
    </dsp:sp>
    <dsp:sp modelId="{10E7234A-525E-4DA4-9F66-F4731D8B847B}">
      <dsp:nvSpPr>
        <dsp:cNvPr id="0" name=""/>
        <dsp:cNvSpPr/>
      </dsp:nvSpPr>
      <dsp:spPr>
        <a:xfrm>
          <a:off x="8292870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部署文档</a:t>
          </a:r>
        </a:p>
      </dsp:txBody>
      <dsp:txXfrm>
        <a:off x="8300979" y="3054860"/>
        <a:ext cx="260659" cy="1045410"/>
      </dsp:txXfrm>
    </dsp:sp>
    <dsp:sp modelId="{12020B2D-B8F4-40F4-A9E2-4B91BBC28F3A}">
      <dsp:nvSpPr>
        <dsp:cNvPr id="0" name=""/>
        <dsp:cNvSpPr/>
      </dsp:nvSpPr>
      <dsp:spPr>
        <a:xfrm>
          <a:off x="8575561" y="3046751"/>
          <a:ext cx="1124951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开源</a:t>
          </a: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606655" y="3077845"/>
        <a:ext cx="1062763" cy="999440"/>
      </dsp:txXfrm>
    </dsp:sp>
    <dsp:sp modelId="{CDB89D3B-95F7-4BCB-80FA-A165A35F37CF}">
      <dsp:nvSpPr>
        <dsp:cNvPr id="0" name=""/>
        <dsp:cNvSpPr/>
      </dsp:nvSpPr>
      <dsp:spPr>
        <a:xfrm>
          <a:off x="8575561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Java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583670" y="4247901"/>
        <a:ext cx="260659" cy="1045410"/>
      </dsp:txXfrm>
    </dsp:sp>
    <dsp:sp modelId="{F8BAAB2A-341D-427A-8714-472BBEDEF3EC}">
      <dsp:nvSpPr>
        <dsp:cNvPr id="0" name=""/>
        <dsp:cNvSpPr/>
      </dsp:nvSpPr>
      <dsp:spPr>
        <a:xfrm>
          <a:off x="8858253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Python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8866362" y="4247901"/>
        <a:ext cx="260659" cy="1045410"/>
      </dsp:txXfrm>
    </dsp:sp>
    <dsp:sp modelId="{1D6A3611-D99E-4F2A-9754-6A55569D6AE6}">
      <dsp:nvSpPr>
        <dsp:cNvPr id="0" name=""/>
        <dsp:cNvSpPr/>
      </dsp:nvSpPr>
      <dsp:spPr>
        <a:xfrm>
          <a:off x="9140944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Node.js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149053" y="4247901"/>
        <a:ext cx="260659" cy="1045410"/>
      </dsp:txXfrm>
    </dsp:sp>
    <dsp:sp modelId="{A5CF4B56-1D4F-491B-AE42-B6647B28CF4D}">
      <dsp:nvSpPr>
        <dsp:cNvPr id="0" name=""/>
        <dsp:cNvSpPr/>
      </dsp:nvSpPr>
      <dsp:spPr>
        <a:xfrm>
          <a:off x="9423635" y="4239792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.NET SDK</a:t>
          </a:r>
          <a:endParaRPr lang="zh-CN" altLang="en-US" sz="500" kern="120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9431744" y="4247901"/>
        <a:ext cx="260659" cy="1045410"/>
      </dsp:txXfrm>
    </dsp:sp>
    <dsp:sp modelId="{8D8E6EB2-03F2-4872-95AE-D53690AFE701}">
      <dsp:nvSpPr>
        <dsp:cNvPr id="0" name=""/>
        <dsp:cNvSpPr/>
      </dsp:nvSpPr>
      <dsp:spPr>
        <a:xfrm>
          <a:off x="9706327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神经网络集成方案</a:t>
          </a:r>
        </a:p>
      </dsp:txBody>
      <dsp:txXfrm>
        <a:off x="9714436" y="3054860"/>
        <a:ext cx="260659" cy="1045410"/>
      </dsp:txXfrm>
    </dsp:sp>
    <dsp:sp modelId="{E9CDC561-1634-492C-A027-9A8B72DBC948}">
      <dsp:nvSpPr>
        <dsp:cNvPr id="0" name=""/>
        <dsp:cNvSpPr/>
      </dsp:nvSpPr>
      <dsp:spPr>
        <a:xfrm>
          <a:off x="9994833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接口文档</a:t>
          </a:r>
        </a:p>
      </dsp:txBody>
      <dsp:txXfrm>
        <a:off x="10002942" y="1861819"/>
        <a:ext cx="260659" cy="1045410"/>
      </dsp:txXfrm>
    </dsp:sp>
    <dsp:sp modelId="{807E77CE-2E6F-4EB5-861C-F0E5B1EA761F}">
      <dsp:nvSpPr>
        <dsp:cNvPr id="0" name=""/>
        <dsp:cNvSpPr/>
      </dsp:nvSpPr>
      <dsp:spPr>
        <a:xfrm>
          <a:off x="10283338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接口</a:t>
          </a:r>
          <a:r>
            <a:rPr lang="en-US" altLang="zh-CN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key</a:t>
          </a: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申请</a:t>
          </a:r>
        </a:p>
      </dsp:txBody>
      <dsp:txXfrm>
        <a:off x="10291447" y="1861819"/>
        <a:ext cx="260659" cy="1045410"/>
      </dsp:txXfrm>
    </dsp:sp>
    <dsp:sp modelId="{EF072E67-7A9F-4172-B373-C8C4D420D0D8}">
      <dsp:nvSpPr>
        <dsp:cNvPr id="0" name=""/>
        <dsp:cNvSpPr/>
      </dsp:nvSpPr>
      <dsp:spPr>
        <a:xfrm>
          <a:off x="10571844" y="1853710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调用统计</a:t>
          </a:r>
        </a:p>
      </dsp:txBody>
      <dsp:txXfrm>
        <a:off x="10579953" y="1861819"/>
        <a:ext cx="260659" cy="1045410"/>
      </dsp:txXfrm>
    </dsp:sp>
    <dsp:sp modelId="{758A5F96-168A-49B9-9D4D-4BD76273A43F}">
      <dsp:nvSpPr>
        <dsp:cNvPr id="0" name=""/>
        <dsp:cNvSpPr/>
      </dsp:nvSpPr>
      <dsp:spPr>
        <a:xfrm>
          <a:off x="10871979" y="660669"/>
          <a:ext cx="848074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用户管理</a:t>
          </a:r>
        </a:p>
      </dsp:txBody>
      <dsp:txXfrm>
        <a:off x="10896818" y="685508"/>
        <a:ext cx="798396" cy="1011950"/>
      </dsp:txXfrm>
    </dsp:sp>
    <dsp:sp modelId="{32431F51-82ED-4F89-880B-D1018E5C8852}">
      <dsp:nvSpPr>
        <dsp:cNvPr id="0" name=""/>
        <dsp:cNvSpPr/>
      </dsp:nvSpPr>
      <dsp:spPr>
        <a:xfrm>
          <a:off x="10871979" y="1853710"/>
          <a:ext cx="276877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子账号管理</a:t>
          </a:r>
        </a:p>
      </dsp:txBody>
      <dsp:txXfrm>
        <a:off x="10880088" y="1861819"/>
        <a:ext cx="260659" cy="1045410"/>
      </dsp:txXfrm>
    </dsp:sp>
    <dsp:sp modelId="{45535D5F-13F3-45D5-A795-157EDE3E2850}">
      <dsp:nvSpPr>
        <dsp:cNvPr id="0" name=""/>
        <dsp:cNvSpPr/>
      </dsp:nvSpPr>
      <dsp:spPr>
        <a:xfrm>
          <a:off x="11160485" y="1853710"/>
          <a:ext cx="559568" cy="1061628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资金结算</a:t>
          </a:r>
        </a:p>
      </dsp:txBody>
      <dsp:txXfrm>
        <a:off x="11176874" y="1870099"/>
        <a:ext cx="526790" cy="1028850"/>
      </dsp:txXfrm>
    </dsp:sp>
    <dsp:sp modelId="{AA699D61-D9A8-4D39-A483-60D6A794FE15}">
      <dsp:nvSpPr>
        <dsp:cNvPr id="0" name=""/>
        <dsp:cNvSpPr/>
      </dsp:nvSpPr>
      <dsp:spPr>
        <a:xfrm>
          <a:off x="11160485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即付即用</a:t>
          </a:r>
        </a:p>
      </dsp:txBody>
      <dsp:txXfrm>
        <a:off x="11168594" y="3054860"/>
        <a:ext cx="260659" cy="1045410"/>
      </dsp:txXfrm>
    </dsp:sp>
    <dsp:sp modelId="{44A48DDB-88C1-426A-A652-195DD353AC68}">
      <dsp:nvSpPr>
        <dsp:cNvPr id="0" name=""/>
        <dsp:cNvSpPr/>
      </dsp:nvSpPr>
      <dsp:spPr>
        <a:xfrm>
          <a:off x="11443176" y="3046751"/>
          <a:ext cx="276877" cy="10616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充值</a:t>
          </a:r>
        </a:p>
      </dsp:txBody>
      <dsp:txXfrm>
        <a:off x="11451285" y="3054860"/>
        <a:ext cx="260659" cy="1045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10B10-1495-4245-81C0-37926390D135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EB223-E681-4EDB-B62A-3F356DFF1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4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B223-E681-4EDB-B62A-3F356DFF12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需要一个</a:t>
            </a:r>
            <a:r>
              <a:rPr lang="en-US" altLang="zh-CN" dirty="0"/>
              <a:t>AI</a:t>
            </a:r>
            <a:r>
              <a:rPr lang="zh-CN" altLang="en-US" dirty="0"/>
              <a:t>行业的人，具备什么技能？除了对接客户需求之外，做哪些工作？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B223-E681-4EDB-B62A-3F356DFF122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8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B223-E681-4EDB-B62A-3F356DFF122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C67C-71D9-4FA8-A277-E8F52013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88B7B0-A554-4DC0-B717-C6435334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DA884-443D-44E5-98E0-7A3D2BE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9F4FC-7C76-45FF-9BD8-FD92CB5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A5192-22F9-487A-B1F9-6A8A96E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0A11-DFEE-4EDE-AF12-586D7A7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5CFEF-6ED2-4CE8-B438-35045696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39C06-2D6A-41CA-820F-B03C0A72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803D7-4F47-465D-A7C7-FA6879DC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D716-B7C6-4F33-A11D-C72CC595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3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78E38-E990-4C30-A724-DEE10305B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EE6B4-D1A6-499F-9FB6-BB4AF28A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FABA43-E0D5-41DC-9B5F-1D9C1507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951E-BE26-4DF1-A34E-001437E3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CD849-163D-4E34-B9AF-E02DEC1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8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BD0F5-0E7F-4D9D-9964-0F124CE3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A8F46-0E6F-4FD4-B10C-3CC2F065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96F39-EDC8-4B84-A3F1-AB79E577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A58CC-8A3D-4F66-BAC1-631EBF9E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A233-74BF-43B4-8DD9-804651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4E87-6D16-459C-ADED-25325AB2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40BF2-3CD8-4654-9697-A81CCAEC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AC33-9393-41C6-AC7B-9E87AD1D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171A-7992-4A59-A189-99D8D5B1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67C76-B96E-4E76-93A4-6199077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5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47287-A9E9-4C42-83BE-A9A708C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0CB44-6F98-4280-9874-2B73FFC0B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A7CB19-5A90-46B6-B934-21380B6F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6ADC7-AB86-4260-A389-8AC74B26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48720-3347-49F9-9D48-997A0C60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7C920-EE47-4828-8C26-636D3441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06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DB92-DD09-4C38-982B-7266B04B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8058D-EF64-468D-9869-0A1ABC654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376837-60BF-4142-BF83-9A06439D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E7526-087F-4862-BBA6-1A6AE7A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D3A497-7DC9-4A1A-A8D4-8FE6A1959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746561-C99A-41F5-AB89-340828B0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AFF1F0-B25F-4087-84B5-B82F877C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32C320-A273-4F30-84BE-51D69FA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C6B98-4656-4E9C-BE89-F66C87F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BF7B1E-AE74-40EE-B837-B5421F6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A539E-D4D8-41D1-9305-3E67C521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DCC7FC-2206-478E-8FEE-AA334C8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1B458-F614-42A5-A63D-CE433D4F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51A0E9-7F39-4F4C-8242-E852776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DF63B-3710-4B3A-9D47-82A536B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6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0C8C-7E9E-46C1-B851-674E9A83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554A-0A0B-4CEB-BA75-DBFC3689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976F5-4BD5-45B6-BA37-357A413D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8D137-8C1F-4CFA-8F85-92874BF6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BA33C-8536-4B6F-B603-49874344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207F8-6D86-4BD3-85EF-865D8E3B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455D-06EB-45E0-8E40-AF06C836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5497-07B3-452B-8D92-01FEF329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DF891-21E3-4FB9-A015-7E7EC7658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F8A7C-849C-46B3-9F69-C62248FD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75EDB-1BDE-4F6A-BEE7-FA3C4829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8D81B-FA29-4F46-90CD-2B51F3F7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3703E5-B10E-4C41-A950-6456C24A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9EED4-EA88-4B7C-B520-0C14C37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0512D-B04E-4AE5-8B4A-C1E253719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E6AF-3863-4881-909F-C4370D0F4EBE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D4A9C-8BA1-4A51-B7C7-E70EBD60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9909A-C702-4B84-94E8-F84E9F7CA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BDDE-C090-42C9-AEC4-C531996126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F17B5-BB2E-4069-A3CA-BAF263414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04459C-39A3-4D4D-8164-8395AE479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用人类智慧为机器赋能</a:t>
            </a:r>
            <a:endParaRPr lang="en-US" altLang="zh-CN" sz="200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l"/>
            <a:r>
              <a:rPr lang="zh-CN" altLang="en-US" sz="20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建立人工智能数据“知识库”</a:t>
            </a:r>
          </a:p>
        </p:txBody>
      </p:sp>
    </p:spTree>
    <p:extLst>
      <p:ext uri="{BB962C8B-B14F-4D97-AF65-F5344CB8AC3E}">
        <p14:creationId xmlns:p14="http://schemas.microsoft.com/office/powerpoint/2010/main" val="149383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9A89-E906-41BD-B6FE-49CEFBCD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哪些点可以增加对该商业模式和业务发展的信心？</a:t>
            </a:r>
          </a:p>
        </p:txBody>
      </p:sp>
    </p:spTree>
    <p:extLst>
      <p:ext uri="{BB962C8B-B14F-4D97-AF65-F5344CB8AC3E}">
        <p14:creationId xmlns:p14="http://schemas.microsoft.com/office/powerpoint/2010/main" val="270293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729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998399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对接客户的系统，承接企业客户业务，实现客户项目发布的自动化。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完善粒微标局平台的业务流程和用户体验，开放注册，吸引更多在线标师。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6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5B837C-9A75-4466-A410-DDD0A36F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marL="0" indent="0" algn="ctr"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96191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615373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10176119" cy="87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v1.0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整体模块划分：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在官网基础上，扩展项目发布入口、项目进度监控与交付、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对接系统、客户用户管理模块</a:t>
            </a:r>
          </a:p>
        </p:txBody>
      </p:sp>
    </p:spTree>
    <p:extLst>
      <p:ext uri="{BB962C8B-B14F-4D97-AF65-F5344CB8AC3E}">
        <p14:creationId xmlns:p14="http://schemas.microsoft.com/office/powerpoint/2010/main" val="11579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09064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1007058" y="4995615"/>
            <a:ext cx="9490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项目发布模块：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Step-by-Step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引导客户发布任务，流程如下：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填写项目概况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选择任务模板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任务数据上传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填写项目描述及要求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质量保证流程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发布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5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936249"/>
              </p:ext>
            </p:extLst>
          </p:nvPr>
        </p:nvGraphicFramePr>
        <p:xfrm>
          <a:off x="1007058" y="1250303"/>
          <a:ext cx="10177884" cy="3418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4669044"/>
            <a:ext cx="1034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项目监控与交付模块：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为客户提供项目监控的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dashboard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和交付接口。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在任务统计中，显示数据流向和每条任务的标师信息及标注结果，客户可以进行抽样检查。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客户审核正确，确认可以交付，即可下载并根据交付数量扣费，对于错误的任务，返回粒微标局平台重做。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85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89579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614266" y="3881536"/>
            <a:ext cx="10346742" cy="212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为客户提供发布任务、接收标注结果和任务统计的应用程序编程接口，客户可根据自身需求自己定制业务流程；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为用户提供开源方案，使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集成到客户神经网络模型，实现 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的混合人工智能系统，帮助用户不断迭代升级其算法模型。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487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869067"/>
              </p:ext>
            </p:extLst>
          </p:nvPr>
        </p:nvGraphicFramePr>
        <p:xfrm>
          <a:off x="1007058" y="1250304"/>
          <a:ext cx="10177884" cy="2631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ACF2C6C-2474-4D27-BD57-FE4D8747FBC2}"/>
              </a:ext>
            </a:extLst>
          </p:cNvPr>
          <p:cNvSpPr txBox="1"/>
          <p:nvPr/>
        </p:nvSpPr>
        <p:spPr>
          <a:xfrm>
            <a:off x="838200" y="3881536"/>
            <a:ext cx="103467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客户用户管理模块：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提供子账号及权限分配功能，客户可以为员工分配不同权限，如：任务发布、任务审核、任务统计等；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资金结算可以采用 即付即用 和 充值 两种方式，客户可以灵活控制标注成本。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08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43088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69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D22CA-3E9D-458C-95B4-293FCB58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8971"/>
          </a:xfrm>
        </p:spPr>
        <p:txBody>
          <a:bodyPr/>
          <a:lstStyle/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 </a:t>
            </a:r>
            <a:r>
              <a:rPr lang="en-US" altLang="zh-CN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产品迭代</a:t>
            </a:r>
          </a:p>
        </p:txBody>
      </p:sp>
    </p:spTree>
    <p:extLst>
      <p:ext uri="{BB962C8B-B14F-4D97-AF65-F5344CB8AC3E}">
        <p14:creationId xmlns:p14="http://schemas.microsoft.com/office/powerpoint/2010/main" val="2045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项目目标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建立智能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包含数据预标注和用户分析推送系统</a:t>
            </a:r>
            <a:r>
              <a:rPr lang="en-US" altLang="zh-CN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数据结构化平台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，集合</a:t>
            </a:r>
            <a:r>
              <a:rPr lang="zh-CN" altLang="en-US" sz="24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群众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的力量，高效率、低成本地为人工智能企业提供高质量的数据结构化标注服务。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建立为机器学习提供资源的“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知识库”，任何企业、组织、个人都可以通过</a:t>
            </a:r>
            <a:r>
              <a:rPr lang="en-US" altLang="zh-CN" sz="2400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获取数据和标注服务用于训练自己的模型。</a:t>
            </a:r>
          </a:p>
        </p:txBody>
      </p:sp>
    </p:spTree>
    <p:extLst>
      <p:ext uri="{BB962C8B-B14F-4D97-AF65-F5344CB8AC3E}">
        <p14:creationId xmlns:p14="http://schemas.microsoft.com/office/powerpoint/2010/main" val="19316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12148"/>
              </p:ext>
            </p:extLst>
          </p:nvPr>
        </p:nvGraphicFramePr>
        <p:xfrm>
          <a:off x="6891173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172815"/>
              </p:ext>
            </p:extLst>
          </p:nvPr>
        </p:nvGraphicFramePr>
        <p:xfrm>
          <a:off x="446831" y="1278231"/>
          <a:ext cx="4789198" cy="347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67612" y="4847368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标师用户管理模块更新内容：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登陆注册方式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添加微信扫码、手机验证码、反机器人验证码机制；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添加用户面板，用户可以修改个人信息、查看过往任务统计；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资金提现方式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添加微信提现功能。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80723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115064"/>
              </p:ext>
            </p:extLst>
          </p:nvPr>
        </p:nvGraphicFramePr>
        <p:xfrm>
          <a:off x="446831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任务系统中，主要更新和完善标注工具：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添加多边形、图像分割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superpixel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、图片场景描述等；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语音标注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添加方言转写和方言采集任务入口；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添加自然语言标注。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8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962769"/>
              </p:ext>
            </p:extLst>
          </p:nvPr>
        </p:nvGraphicFramePr>
        <p:xfrm>
          <a:off x="323978" y="1153821"/>
          <a:ext cx="11479246" cy="2923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FB0526-2600-4AD0-BAB3-8279D557A73D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新增手机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主要覆盖任务类型：数据采集、标注审核、信息分类、语音和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提供新任务推送功能；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提供社交网络分享，可以分享高收益任务、炫耀收益和等级、邀请新用户注册等。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99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56515"/>
              </p:ext>
            </p:extLst>
          </p:nvPr>
        </p:nvGraphicFramePr>
        <p:xfrm>
          <a:off x="6891173" y="1278231"/>
          <a:ext cx="4789198" cy="277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0C46791C-47B0-4BA8-B131-5583FE7C7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024824"/>
              </p:ext>
            </p:extLst>
          </p:nvPr>
        </p:nvGraphicFramePr>
        <p:xfrm>
          <a:off x="446831" y="1278232"/>
          <a:ext cx="4789198" cy="261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6CE95D17-E84A-4B79-A06B-6DD8FBCC5177}"/>
              </a:ext>
            </a:extLst>
          </p:cNvPr>
          <p:cNvSpPr/>
          <p:nvPr/>
        </p:nvSpPr>
        <p:spPr>
          <a:xfrm>
            <a:off x="5578151" y="2360646"/>
            <a:ext cx="1035698" cy="567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52786-F015-4E3C-A971-FE4AC2107D5A}"/>
              </a:ext>
            </a:extLst>
          </p:cNvPr>
          <p:cNvSpPr txBox="1"/>
          <p:nvPr/>
        </p:nvSpPr>
        <p:spPr>
          <a:xfrm>
            <a:off x="539620" y="4365540"/>
            <a:ext cx="10346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营销系统升级：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保留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群沟通方式，前期招募的人员，经过筛选后，可以收徒；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添加粒微标局微信公众号，提供数据标注教程、新任务推送、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科普等功能；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添加粒微标局社区论坛，除提供公众号类似功能外，提供标注问答。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0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822855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221140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6780-2FEB-415B-A813-7BBEB0A1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完善标局平台，开放标师注册；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正式承接企业客户业务；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周期：产品研发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三个月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41EA61F-5DF6-464E-95D3-66A758B0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38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</p:spTree>
    <p:extLst>
      <p:ext uri="{BB962C8B-B14F-4D97-AF65-F5344CB8AC3E}">
        <p14:creationId xmlns:p14="http://schemas.microsoft.com/office/powerpoint/2010/main" val="20706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424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DF8D7ADA-1464-4FCD-BFCF-3313A942A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97310"/>
              </p:ext>
            </p:extLst>
          </p:nvPr>
        </p:nvGraphicFramePr>
        <p:xfrm>
          <a:off x="198275" y="1147666"/>
          <a:ext cx="11795450" cy="554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1054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676D7CE-7F95-4250-8053-F5F7F35B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705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5C613B-96F6-4C3D-85BB-44FBCC87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此阶段业务方面的预期是什么？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多少客户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线上用户？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多少营收、利润？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14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518782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几种情况：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业务量足够大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粒微标局：提升用户收入、责任感、成就感；增加任务趣味性，提升用户活跃度；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：标师评级、项目发布时限制标师级别。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业务量无法支撑平台级的用户量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寻找传统的且需要产业升级的企业，提供咨询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数据服务？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业务变种：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任务数据敏感，不宜放在开放平台上做；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专业性数据标注，如：医疗、金融、工业、法律等；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11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33592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此阶段主要完善粒微标局的用户体验，提升标注质量，数据标注的</a:t>
            </a:r>
            <a:r>
              <a:rPr lang="zh-CN" altLang="en-US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人工智能化</a:t>
            </a:r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highlight>
                <a:srgbClr val="FF0000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尝试采集人工智能的需求数据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自动驾驶、人脸标注、语音、语言、翻译句子对等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，并自行标注，建立“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知识库”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FCD7-6E43-405D-A16B-3B0A3D32C0F0}"/>
              </a:ext>
            </a:extLst>
          </p:cNvPr>
          <p:cNvSpPr txBox="1"/>
          <p:nvPr/>
        </p:nvSpPr>
        <p:spPr>
          <a:xfrm>
            <a:off x="1297396" y="5253135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主要思考：如何提高标注质量？增加标师用户粘性？提升责任感？</a:t>
            </a:r>
          </a:p>
        </p:txBody>
      </p:sp>
    </p:spTree>
    <p:extLst>
      <p:ext uri="{BB962C8B-B14F-4D97-AF65-F5344CB8AC3E}">
        <p14:creationId xmlns:p14="http://schemas.microsoft.com/office/powerpoint/2010/main" val="42875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975E364-C688-4141-A24E-A415ADF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产品规划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6326FFA-83A9-431D-BED3-8D872E27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433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ToC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：开放性、智能化的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数据标注众包任务平台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，任何组织或个人都可以注册并为深度学习提供数据服务，赚取一定金钱的同时实现人工智能时代的个人价值。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人力资源筛选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任务分解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数据预处理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智能化众包质量监测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以及 基于深度学习的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用户行为统计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zh-CN" altLang="en-US" sz="18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任务质量预测推荐系统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，提升数据标注的质量和效率。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ToB</a:t>
            </a:r>
            <a:r>
              <a:rPr lang="en-US" altLang="zh-CN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：为人工智能企业提供开放的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数据结构化人力服务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，直接对接其神经网络，形成人机共存的混合智能系统，帮助企业实现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人在环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FF00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渐进迭代型</a:t>
            </a: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人工智能。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产品核心：依托粒微标局的高质量数据标注输出，形成一个全自动化的 人</a:t>
            </a:r>
            <a:r>
              <a:rPr lang="en-US" altLang="zh-CN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机器 的人工智能生态系统。</a:t>
            </a:r>
          </a:p>
        </p:txBody>
      </p:sp>
    </p:spTree>
    <p:extLst>
      <p:ext uri="{BB962C8B-B14F-4D97-AF65-F5344CB8AC3E}">
        <p14:creationId xmlns:p14="http://schemas.microsoft.com/office/powerpoint/2010/main" val="2864137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第三阶段：扬名江湖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标局平台的推广与智能化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389080"/>
              </p:ext>
            </p:extLst>
          </p:nvPr>
        </p:nvGraphicFramePr>
        <p:xfrm>
          <a:off x="235079" y="1191143"/>
          <a:ext cx="11721842" cy="530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30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第二阶段：镖局开张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承接业务，开放标师招募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592024"/>
              </p:ext>
            </p:extLst>
          </p:nvPr>
        </p:nvGraphicFramePr>
        <p:xfrm>
          <a:off x="323978" y="1153821"/>
          <a:ext cx="11479246" cy="381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848A1B-07D8-428E-AF72-288083072455}"/>
              </a:ext>
            </a:extLst>
          </p:cNvPr>
          <p:cNvSpPr txBox="1"/>
          <p:nvPr/>
        </p:nvSpPr>
        <p:spPr>
          <a:xfrm>
            <a:off x="4758612" y="5131836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红色背景为新增模块</a:t>
            </a:r>
          </a:p>
        </p:txBody>
      </p:sp>
    </p:spTree>
    <p:extLst>
      <p:ext uri="{BB962C8B-B14F-4D97-AF65-F5344CB8AC3E}">
        <p14:creationId xmlns:p14="http://schemas.microsoft.com/office/powerpoint/2010/main" val="12499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71490"/>
              </p:ext>
            </p:extLst>
          </p:nvPr>
        </p:nvGraphicFramePr>
        <p:xfrm>
          <a:off x="1182395" y="1433739"/>
          <a:ext cx="9827209" cy="4229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390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C1918-5721-4A6E-B20C-D390BB007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粒微标局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v0.1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概述：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分为三个子模块：用户管理、任务系统、营销系统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用户管理：采用邀请注册制，提供用户名密码登陆方式；提供基础的资金查看、提现功能；提供基础的用户技能熟练度机制。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任务系统：根据项目，分发测试任务和实际任务。用户做测试任务可以获得对应技能的熟练度，熟练度达到一定程度后，才能做实际任务赚钱；标注工具提供：图像画框、标点、分类、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OCR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转写、语音转写等。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营销系统：采用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QQ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群招募方式，邀请兼职人员，由内部人员做陪训和筛选。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288D42D-86F0-4184-BB14-D307BEF29B8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8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401667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BD61B2D-49EB-4543-ACE6-B20CF8F8D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10844"/>
              </p:ext>
            </p:extLst>
          </p:nvPr>
        </p:nvGraphicFramePr>
        <p:xfrm>
          <a:off x="1182395" y="1583028"/>
          <a:ext cx="9827209" cy="377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8DC7A916-4212-4D37-ABF9-B20EE63D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</p:spTree>
    <p:extLst>
      <p:ext uri="{BB962C8B-B14F-4D97-AF65-F5344CB8AC3E}">
        <p14:creationId xmlns:p14="http://schemas.microsoft.com/office/powerpoint/2010/main" val="377153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EE5F9-C036-4E92-84AB-B8787076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SparkAPI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产品在第一阶段，只提供官网业务介绍和联络接口。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客户可以联络我们的业务人员，定制业务流程和标注工具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标注工具可选</a:t>
            </a: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客户提供数据包（只需要数据链接即可，也可以帮客户在我们自己的服务器上托管数据包），由我们的技术支持负责部署任务到标局平台。</a:t>
            </a:r>
          </a:p>
          <a:p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13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1013-34D0-4E52-8E07-2034C645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验证商业模式可行性；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获取初始标师用户；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获取初始服务对象（了解需求和市场为主）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收费标准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客户价格，标注员佣金</a:t>
            </a: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，利润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预估。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周期：一个月</a:t>
            </a:r>
          </a:p>
        </p:txBody>
      </p:sp>
    </p:spTree>
    <p:extLst>
      <p:ext uri="{BB962C8B-B14F-4D97-AF65-F5344CB8AC3E}">
        <p14:creationId xmlns:p14="http://schemas.microsoft.com/office/powerpoint/2010/main" val="333649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DFE20-6A12-470C-A155-8D42738F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第一阶段：初涉江湖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商业模式验证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263BC5-D51C-40A2-AF90-F882818BF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383781"/>
              </p:ext>
            </p:extLst>
          </p:nvPr>
        </p:nvGraphicFramePr>
        <p:xfrm>
          <a:off x="838200" y="16017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2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2700</Words>
  <Application>Microsoft Office PowerPoint</Application>
  <PresentationFormat>宽屏</PresentationFormat>
  <Paragraphs>602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Microsoft YaHei UI</vt:lpstr>
      <vt:lpstr>等线</vt:lpstr>
      <vt:lpstr>等线 Light</vt:lpstr>
      <vt:lpstr>Arial</vt:lpstr>
      <vt:lpstr>Wingdings</vt:lpstr>
      <vt:lpstr>Office 主题​​</vt:lpstr>
      <vt:lpstr>SparkAPI产品计划</vt:lpstr>
      <vt:lpstr>项目目标</vt:lpstr>
      <vt:lpstr>产品规划</vt:lpstr>
      <vt:lpstr>第一阶段：初涉江湖——商业模式验证</vt:lpstr>
      <vt:lpstr>PowerPoint 演示文稿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第一阶段：初涉江湖——商业模式验证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第二阶段：镖局开张——承接业务，开放标师招募</vt:lpstr>
      <vt:lpstr>第三阶段：扬名江湖——标局平台的推广与智能化</vt:lpstr>
      <vt:lpstr>第三阶段：扬名江湖——标局平台的推广与智能化</vt:lpstr>
      <vt:lpstr>第三阶段：扬名江湖——标局平台的推广与智能化</vt:lpstr>
      <vt:lpstr>第二阶段：镖局开张——承接业务，开放标师招募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SparkAPI商业计划</dc:title>
  <dc:creator>张利伟</dc:creator>
  <cp:lastModifiedBy>张利伟</cp:lastModifiedBy>
  <cp:revision>106</cp:revision>
  <dcterms:created xsi:type="dcterms:W3CDTF">2017-12-03T03:53:48Z</dcterms:created>
  <dcterms:modified xsi:type="dcterms:W3CDTF">2017-12-05T16:55:53Z</dcterms:modified>
</cp:coreProperties>
</file>