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2" r:id="rId7"/>
    <p:sldId id="269" r:id="rId8"/>
    <p:sldId id="263" r:id="rId9"/>
    <p:sldId id="270" r:id="rId10"/>
    <p:sldId id="279" r:id="rId11"/>
    <p:sldId id="267" r:id="rId12"/>
    <p:sldId id="272" r:id="rId13"/>
    <p:sldId id="273" r:id="rId14"/>
    <p:sldId id="274" r:id="rId15"/>
    <p:sldId id="275" r:id="rId16"/>
    <p:sldId id="271" r:id="rId17"/>
    <p:sldId id="278" r:id="rId18"/>
    <p:sldId id="277" r:id="rId19"/>
    <p:sldId id="280" r:id="rId20"/>
    <p:sldId id="276" r:id="rId21"/>
    <p:sldId id="283" r:id="rId22"/>
    <p:sldId id="282" r:id="rId23"/>
    <p:sldId id="286" r:id="rId24"/>
    <p:sldId id="289" r:id="rId25"/>
    <p:sldId id="284" r:id="rId26"/>
    <p:sldId id="293" r:id="rId27"/>
    <p:sldId id="291" r:id="rId28"/>
    <p:sldId id="29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012E6B-544E-47F4-8212-D00CD201D29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0AE5EF7-F297-4FEB-8F0F-65CFD36344FB}" type="par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99F55EB0-AAFA-430E-923D-BFBD95891662}" type="sib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6940BBAD-E79E-440B-BD4A-9D9EABF5D5D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715CB780-C6FD-4C91-AF24-5BFC9BE6EC7B}" type="par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9C72C7E0-33ED-45E4-87DC-B1180D23D9B7}" type="sib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6BD90713-BCD6-4540-BF7E-C4FFEDC0F7A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0F663C15-36BF-48D6-87AE-427CEB1D64D0}" type="par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7EE7578-4890-465F-B7B0-EDB0A66F0931}" type="sib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93477AA-F081-4FE0-948B-ADAF912E2DB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772BAC3F-2C84-4F23-B56C-BB4656934FBE}" type="par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72DCDF6A-7907-4AB5-A131-E595AC28872D}" type="sib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01B82FE4-957B-43F9-9CA7-D3262D31FBF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DEA91553-2C4A-41BF-B9CE-F8835B069B83}" type="par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18EE3BF3-0F1C-45F7-9BD3-B277ED3BF78B}" type="sib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7E5E469C-DB42-4BE7-8039-110B8488D6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88B33A4-4D72-4863-8F92-9D3EDAC103D2}" type="par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73373C89-09BF-4798-9360-122504AE877F}" type="sib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3EDD3C47-95CC-4DDB-A606-4FD9289707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34CF6702-B912-4392-BC33-2109BA71AFB6}" type="par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EA1EC2AF-DEA8-444C-BD07-203874C57CC2}" type="sib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B3F4AA48-8F9B-44F2-99CB-17E60AF21C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7926E2A0-6173-4FFD-89B6-F204BC60E0F1}" type="par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88D08ACE-B43B-4917-8F29-B7A06BCDB428}" type="sib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AC1F1FBA-C3F5-468E-8660-9020B782D0D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0C570BD9-70EB-42D2-B295-6DF957A860A5}" type="par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317C1A3C-DF19-4894-9DED-9E06A58F1AD2}" type="sib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D13DD458-F610-4CB0-8B09-EA5DD206DB6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94BA0D07-FA91-402D-9153-B1770466D21F}" type="par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4F40A06D-5E52-4B9C-A1AA-79D2716832E1}" type="sib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033AEA80-DDA9-40F7-9321-0EA1A020AD0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F41083DD-4712-44F5-ABD4-5D80AD34B188}" type="par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C0C9E65-8723-4DE2-AF3E-FA97C3412176}" type="sib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DFB9801-BA7C-4B04-A039-296624D297F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B39332AE-5B26-4552-9374-0A59B5B3CAC3}" type="par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F866ED77-403B-4DD1-8745-5379768EFA27}" type="sib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6F6C9B8C-5656-4D54-BCEE-D075E3F49F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A02233E4-7C9A-4EAD-9691-58A882CD6678}" type="par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161EE43D-072C-4289-B6CE-2F6821B84CA0}" type="sib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03C81F6A-FD4D-44E9-88DD-455EA673DD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8BD9BDBE-2790-41C0-BF7A-E2EBF6DE3857}" type="par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6C6BA58-F334-4B5E-B47F-9DE513491484}" type="sib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EF2D798-76E5-46CC-8E5B-E171345A86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B5BBF9BF-5DDB-4E0E-841C-BB86D5A40186}" type="par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32854D2C-D5CA-47F3-B285-C92993AD5A3A}" type="sib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1AFD33C7-22A8-4C84-BBBA-76C3AFD805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C56FEB9-B083-4A16-8B78-159C53CE51EC}" type="par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E4A24FA1-9AC5-4FBB-94DD-9C70C91BB9D6}" type="sib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3D676925-CCAB-4842-BC4E-1A5205E309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919744C5-FC68-468D-A94F-2DFB18DF3136}" type="par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CCDDACD3-0F6D-4540-99EC-59C4161A582B}" type="sib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BFA1BEF6-3BAF-4E3F-9ABD-2FB31376D4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83573DB-7EBD-40DF-9BCB-D909080E5FB7}" type="par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BB649F09-3486-4DF9-B82B-7F3495EC08CF}" type="sib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630717DF-BB14-4580-9FC3-61316292111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E0F5B3D-7400-4631-AFE1-B0CF2F2245B8}" type="par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AE5B892F-7704-4452-9359-93C181103DF8}" type="sib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763AF3A9-53BB-44C7-802D-C241A6D38CF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F336EC00-ABFD-4203-B8C7-D91F4EAF8C27}" type="par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7F4F514D-1761-4778-98DD-A1449719307E}" type="sib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E07DDA0F-D1BC-4A78-A772-55DC8DD14EE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29C685EC-5A2B-4E19-A650-6A25B899CCD5}" type="par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62495183-BD9C-4C90-AE7A-1AAF02EE59EA}" type="sib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0725B75A-1543-4079-A565-87A47859F85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gm:t>
    </dgm:pt>
    <dgm:pt modelId="{54A1BDFC-3093-4B93-80FD-84BED07E9BFD}" type="par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BAE1B19-0F3A-4CD7-AF33-226CC1646D48}" type="sib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E3F2CD8-1BFC-49C1-B3D8-AE8FBE27628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6C36914-49EE-4534-B5E4-C96568581683}" type="par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4AE4498A-774D-4BAA-9AB3-6A1D9BEE9D61}" type="sib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63082-5DD9-447C-B07A-42CF453E906D}" type="pres">
      <dgm:prSet presAssocID="{D7012E6B-544E-47F4-8212-D00CD201D296}" presName="vertOne" presStyleCnt="0"/>
      <dgm:spPr/>
    </dgm:pt>
    <dgm:pt modelId="{F1536343-5515-42EF-ADAA-372A88B082B5}" type="pres">
      <dgm:prSet presAssocID="{D7012E6B-544E-47F4-8212-D00CD201D296}" presName="txOne" presStyleLbl="node0" presStyleIdx="0" presStyleCnt="1" custLinFactNeighborX="0" custLinFactNeighborY="-18348">
        <dgm:presLayoutVars>
          <dgm:chPref val="3"/>
        </dgm:presLayoutVars>
      </dgm:prSet>
      <dgm:spPr/>
    </dgm:pt>
    <dgm:pt modelId="{C7215BE6-7E9D-4FCD-99A5-B197DCA228EF}" type="pres">
      <dgm:prSet presAssocID="{D7012E6B-544E-47F4-8212-D00CD201D296}" presName="parTransOne" presStyleCnt="0"/>
      <dgm:spPr/>
    </dgm:pt>
    <dgm:pt modelId="{95F36156-2DE0-4310-B1B8-AD526648E6E5}" type="pres">
      <dgm:prSet presAssocID="{D7012E6B-544E-47F4-8212-D00CD201D296}" presName="horzOne" presStyleCnt="0"/>
      <dgm:spPr/>
    </dgm:pt>
    <dgm:pt modelId="{3126D080-4F5D-418E-B872-E47A3D92168F}" type="pres">
      <dgm:prSet presAssocID="{6940BBAD-E79E-440B-BD4A-9D9EABF5D5DA}" presName="vertTwo" presStyleCnt="0"/>
      <dgm:spPr/>
    </dgm:pt>
    <dgm:pt modelId="{4B6E8D24-582F-4DCC-8220-0503085B1CE9}" type="pres">
      <dgm:prSet presAssocID="{6940BBAD-E79E-440B-BD4A-9D9EABF5D5DA}" presName="txTwo" presStyleLbl="node2" presStyleIdx="0" presStyleCnt="3">
        <dgm:presLayoutVars>
          <dgm:chPref val="3"/>
        </dgm:presLayoutVars>
      </dgm:prSet>
      <dgm:spPr/>
    </dgm:pt>
    <dgm:pt modelId="{4433BE29-7F8A-4ED0-B2AE-F8C2A1AF9242}" type="pres">
      <dgm:prSet presAssocID="{6940BBAD-E79E-440B-BD4A-9D9EABF5D5DA}" presName="parTransTwo" presStyleCnt="0"/>
      <dgm:spPr/>
    </dgm:pt>
    <dgm:pt modelId="{7F07C211-10E1-433B-8750-49F1899DFA94}" type="pres">
      <dgm:prSet presAssocID="{6940BBAD-E79E-440B-BD4A-9D9EABF5D5DA}" presName="horzTwo" presStyleCnt="0"/>
      <dgm:spPr/>
    </dgm:pt>
    <dgm:pt modelId="{68CBEEAF-4C00-492C-8D74-4CC138F3248C}" type="pres">
      <dgm:prSet presAssocID="{6BD90713-BCD6-4540-BF7E-C4FFEDC0F7AF}" presName="vertThree" presStyleCnt="0"/>
      <dgm:spPr/>
    </dgm:pt>
    <dgm:pt modelId="{77F06F39-967B-4F15-9F94-5EA4DDC66B5A}" type="pres">
      <dgm:prSet presAssocID="{6BD90713-BCD6-4540-BF7E-C4FFEDC0F7AF}" presName="txThree" presStyleLbl="node3" presStyleIdx="0" presStyleCnt="5">
        <dgm:presLayoutVars>
          <dgm:chPref val="3"/>
        </dgm:presLayoutVars>
      </dgm:prSet>
      <dgm:spPr/>
    </dgm:pt>
    <dgm:pt modelId="{D84ACAB0-CBAC-4502-977F-F053F9BCDA74}" type="pres">
      <dgm:prSet presAssocID="{6BD90713-BCD6-4540-BF7E-C4FFEDC0F7AF}" presName="parTransThree" presStyleCnt="0"/>
      <dgm:spPr/>
    </dgm:pt>
    <dgm:pt modelId="{23D74659-F61B-4595-A305-9F7EEFA0DA8B}" type="pres">
      <dgm:prSet presAssocID="{6BD90713-BCD6-4540-BF7E-C4FFEDC0F7AF}" presName="horzThree" presStyleCnt="0"/>
      <dgm:spPr/>
    </dgm:pt>
    <dgm:pt modelId="{C5BBC5D3-1656-4973-A3B4-5D488C63DD58}" type="pres">
      <dgm:prSet presAssocID="{F93477AA-F081-4FE0-948B-ADAF912E2DB5}" presName="vertFour" presStyleCnt="0">
        <dgm:presLayoutVars>
          <dgm:chPref val="3"/>
        </dgm:presLayoutVars>
      </dgm:prSet>
      <dgm:spPr/>
    </dgm:pt>
    <dgm:pt modelId="{63583D1A-64ED-4FF2-80FD-D5A401C7F5D2}" type="pres">
      <dgm:prSet presAssocID="{F93477AA-F081-4FE0-948B-ADAF912E2DB5}" presName="txFour" presStyleLbl="node4" presStyleIdx="0" presStyleCnt="14">
        <dgm:presLayoutVars>
          <dgm:chPref val="3"/>
        </dgm:presLayoutVars>
      </dgm:prSet>
      <dgm:spPr/>
    </dgm:pt>
    <dgm:pt modelId="{C4E739E3-3BA7-4B26-BD85-AE19C4E98CAA}" type="pres">
      <dgm:prSet presAssocID="{F93477AA-F081-4FE0-948B-ADAF912E2DB5}" presName="horzFour" presStyleCnt="0"/>
      <dgm:spPr/>
    </dgm:pt>
    <dgm:pt modelId="{79F477E3-2BF0-4ED2-BE66-64567E6B60EB}" type="pres">
      <dgm:prSet presAssocID="{F7EE7578-4890-465F-B7B0-EDB0A66F0931}" presName="sibSpaceThree" presStyleCnt="0"/>
      <dgm:spPr/>
    </dgm:pt>
    <dgm:pt modelId="{C09BEDFA-E534-43F5-BC82-31C0C06AC378}" type="pres">
      <dgm:prSet presAssocID="{01B82FE4-957B-43F9-9CA7-D3262D31FBF2}" presName="vertThree" presStyleCnt="0"/>
      <dgm:spPr/>
    </dgm:pt>
    <dgm:pt modelId="{014F30ED-E0F9-45BC-92F9-E263E26B055A}" type="pres">
      <dgm:prSet presAssocID="{01B82FE4-957B-43F9-9CA7-D3262D31FBF2}" presName="txThree" presStyleLbl="node3" presStyleIdx="1" presStyleCnt="5">
        <dgm:presLayoutVars>
          <dgm:chPref val="3"/>
        </dgm:presLayoutVars>
      </dgm:prSet>
      <dgm:spPr/>
    </dgm:pt>
    <dgm:pt modelId="{974DD341-CFBD-4CC8-B3D6-40586E2270C0}" type="pres">
      <dgm:prSet presAssocID="{01B82FE4-957B-43F9-9CA7-D3262D31FBF2}" presName="parTransThree" presStyleCnt="0"/>
      <dgm:spPr/>
    </dgm:pt>
    <dgm:pt modelId="{39364DD2-ACE9-4543-AB80-3C8E4C045962}" type="pres">
      <dgm:prSet presAssocID="{01B82FE4-957B-43F9-9CA7-D3262D31FBF2}" presName="horzThree" presStyleCnt="0"/>
      <dgm:spPr/>
    </dgm:pt>
    <dgm:pt modelId="{CBF03CB0-D784-40AE-8962-B3A1F8E0407D}" type="pres">
      <dgm:prSet presAssocID="{7E5E469C-DB42-4BE7-8039-110B8488D6C7}" presName="vertFour" presStyleCnt="0">
        <dgm:presLayoutVars>
          <dgm:chPref val="3"/>
        </dgm:presLayoutVars>
      </dgm:prSet>
      <dgm:spPr/>
    </dgm:pt>
    <dgm:pt modelId="{DE862458-3178-4EB0-9B0C-8C2A9CAD9553}" type="pres">
      <dgm:prSet presAssocID="{7E5E469C-DB42-4BE7-8039-110B8488D6C7}" presName="txFour" presStyleLbl="node4" presStyleIdx="1" presStyleCnt="14">
        <dgm:presLayoutVars>
          <dgm:chPref val="3"/>
        </dgm:presLayoutVars>
      </dgm:prSet>
      <dgm:spPr/>
    </dgm:pt>
    <dgm:pt modelId="{395EB535-462D-4FD8-B821-078D0AA1E3F3}" type="pres">
      <dgm:prSet presAssocID="{7E5E469C-DB42-4BE7-8039-110B8488D6C7}" presName="parTransFour" presStyleCnt="0"/>
      <dgm:spPr/>
    </dgm:pt>
    <dgm:pt modelId="{3D9B1E01-72D7-4E31-941D-B1A8A0C87AE7}" type="pres">
      <dgm:prSet presAssocID="{7E5E469C-DB42-4BE7-8039-110B8488D6C7}" presName="horzFour" presStyleCnt="0"/>
      <dgm:spPr/>
    </dgm:pt>
    <dgm:pt modelId="{21138BFF-52C3-48B1-ACDD-407D13805527}" type="pres">
      <dgm:prSet presAssocID="{3EDD3C47-95CC-4DDB-A606-4FD928970719}" presName="vertFour" presStyleCnt="0">
        <dgm:presLayoutVars>
          <dgm:chPref val="3"/>
        </dgm:presLayoutVars>
      </dgm:prSet>
      <dgm:spPr/>
    </dgm:pt>
    <dgm:pt modelId="{A68EBB79-7642-4988-A4DA-5416D8B38B8D}" type="pres">
      <dgm:prSet presAssocID="{3EDD3C47-95CC-4DDB-A606-4FD928970719}" presName="txFour" presStyleLbl="node4" presStyleIdx="2" presStyleCnt="14">
        <dgm:presLayoutVars>
          <dgm:chPref val="3"/>
        </dgm:presLayoutVars>
      </dgm:prSet>
      <dgm:spPr/>
    </dgm:pt>
    <dgm:pt modelId="{FB95DA50-8262-420C-AC3C-A0F813F0495F}" type="pres">
      <dgm:prSet presAssocID="{3EDD3C47-95CC-4DDB-A606-4FD928970719}" presName="horzFour" presStyleCnt="0"/>
      <dgm:spPr/>
    </dgm:pt>
    <dgm:pt modelId="{7B8A5A4B-C9F4-4C0E-B217-8CE48BDA3400}" type="pres">
      <dgm:prSet presAssocID="{73373C89-09BF-4798-9360-122504AE877F}" presName="sibSpaceFour" presStyleCnt="0"/>
      <dgm:spPr/>
    </dgm:pt>
    <dgm:pt modelId="{D41E0EAE-72C5-47F0-9A25-2009A56ACA1F}" type="pres">
      <dgm:prSet presAssocID="{B3F4AA48-8F9B-44F2-99CB-17E60AF21C8A}" presName="vertFour" presStyleCnt="0">
        <dgm:presLayoutVars>
          <dgm:chPref val="3"/>
        </dgm:presLayoutVars>
      </dgm:prSet>
      <dgm:spPr/>
    </dgm:pt>
    <dgm:pt modelId="{D85EB7BD-8D36-43F5-A21B-B6D658E1BFA5}" type="pres">
      <dgm:prSet presAssocID="{B3F4AA48-8F9B-44F2-99CB-17E60AF21C8A}" presName="txFour" presStyleLbl="node4" presStyleIdx="3" presStyleCnt="14">
        <dgm:presLayoutVars>
          <dgm:chPref val="3"/>
        </dgm:presLayoutVars>
      </dgm:prSet>
      <dgm:spPr/>
    </dgm:pt>
    <dgm:pt modelId="{F5AF9580-C28F-4612-A311-24FE17FD5FD7}" type="pres">
      <dgm:prSet presAssocID="{B3F4AA48-8F9B-44F2-99CB-17E60AF21C8A}" presName="horzFour" presStyleCnt="0"/>
      <dgm:spPr/>
    </dgm:pt>
    <dgm:pt modelId="{580EBD9E-253A-402A-8575-12ED9ED79D59}" type="pres">
      <dgm:prSet presAssocID="{9C72C7E0-33ED-45E4-87DC-B1180D23D9B7}" presName="sibSpaceTwo" presStyleCnt="0"/>
      <dgm:spPr/>
    </dgm:pt>
    <dgm:pt modelId="{A7AC037F-DE69-433D-A708-2D605499C543}" type="pres">
      <dgm:prSet presAssocID="{AC1F1FBA-C3F5-468E-8660-9020B782D0D5}" presName="vertTwo" presStyleCnt="0"/>
      <dgm:spPr/>
    </dgm:pt>
    <dgm:pt modelId="{5283E5C2-B56B-488A-816B-C92F5E4579B9}" type="pres">
      <dgm:prSet presAssocID="{AC1F1FBA-C3F5-468E-8660-9020B782D0D5}" presName="txTwo" presStyleLbl="node2" presStyleIdx="1" presStyleCnt="3">
        <dgm:presLayoutVars>
          <dgm:chPref val="3"/>
        </dgm:presLayoutVars>
      </dgm:prSet>
      <dgm:spPr/>
    </dgm:pt>
    <dgm:pt modelId="{5F97A193-1793-4EB7-98FD-A4812851CF17}" type="pres">
      <dgm:prSet presAssocID="{AC1F1FBA-C3F5-468E-8660-9020B782D0D5}" presName="parTransTwo" presStyleCnt="0"/>
      <dgm:spPr/>
    </dgm:pt>
    <dgm:pt modelId="{35F15685-52E5-4143-8BB1-E6998AED8D8F}" type="pres">
      <dgm:prSet presAssocID="{AC1F1FBA-C3F5-468E-8660-9020B782D0D5}" presName="horzTwo" presStyleCnt="0"/>
      <dgm:spPr/>
    </dgm:pt>
    <dgm:pt modelId="{9D478111-571A-4323-A813-F625CC096933}" type="pres">
      <dgm:prSet presAssocID="{D13DD458-F610-4CB0-8B09-EA5DD206DB65}" presName="vertThree" presStyleCnt="0"/>
      <dgm:spPr/>
    </dgm:pt>
    <dgm:pt modelId="{9BC4C678-DCF1-40A3-A3BA-886915FDAA2B}" type="pres">
      <dgm:prSet presAssocID="{D13DD458-F610-4CB0-8B09-EA5DD206DB65}" presName="txThree" presStyleLbl="node3" presStyleIdx="2" presStyleCnt="5">
        <dgm:presLayoutVars>
          <dgm:chPref val="3"/>
        </dgm:presLayoutVars>
      </dgm:prSet>
      <dgm:spPr/>
    </dgm:pt>
    <dgm:pt modelId="{44E4497D-3059-4711-8DAD-B26F1651E491}" type="pres">
      <dgm:prSet presAssocID="{D13DD458-F610-4CB0-8B09-EA5DD206DB65}" presName="parTransThree" presStyleCnt="0"/>
      <dgm:spPr/>
    </dgm:pt>
    <dgm:pt modelId="{E0DFFD62-4831-4277-AC80-8E515E637CAA}" type="pres">
      <dgm:prSet presAssocID="{D13DD458-F610-4CB0-8B09-EA5DD206DB65}" presName="horzThree" presStyleCnt="0"/>
      <dgm:spPr/>
    </dgm:pt>
    <dgm:pt modelId="{E02A3B5C-85A8-41CD-8C8E-79028C73F02C}" type="pres">
      <dgm:prSet presAssocID="{033AEA80-DDA9-40F7-9321-0EA1A020AD0C}" presName="vertFour" presStyleCnt="0">
        <dgm:presLayoutVars>
          <dgm:chPref val="3"/>
        </dgm:presLayoutVars>
      </dgm:prSet>
      <dgm:spPr/>
    </dgm:pt>
    <dgm:pt modelId="{FF1CBCC6-270F-4510-AB63-1D4F17C375BA}" type="pres">
      <dgm:prSet presAssocID="{033AEA80-DDA9-40F7-9321-0EA1A020AD0C}" presName="txFour" presStyleLbl="node4" presStyleIdx="4" presStyleCnt="14">
        <dgm:presLayoutVars>
          <dgm:chPref val="3"/>
        </dgm:presLayoutVars>
      </dgm:prSet>
      <dgm:spPr/>
    </dgm:pt>
    <dgm:pt modelId="{BA28BFFD-8594-499C-B5F1-EFC8A91510E3}" type="pres">
      <dgm:prSet presAssocID="{033AEA80-DDA9-40F7-9321-0EA1A020AD0C}" presName="horzFour" presStyleCnt="0"/>
      <dgm:spPr/>
    </dgm:pt>
    <dgm:pt modelId="{D0D652C8-1262-4199-8492-5D31DD790005}" type="pres">
      <dgm:prSet presAssocID="{7C0C9E65-8723-4DE2-AF3E-FA97C3412176}" presName="sibSpaceFour" presStyleCnt="0"/>
      <dgm:spPr/>
    </dgm:pt>
    <dgm:pt modelId="{C2536A64-2179-4BC6-826C-B1E928ADC6E2}" type="pres">
      <dgm:prSet presAssocID="{7DFB9801-BA7C-4B04-A039-296624D297FB}" presName="vertFour" presStyleCnt="0">
        <dgm:presLayoutVars>
          <dgm:chPref val="3"/>
        </dgm:presLayoutVars>
      </dgm:prSet>
      <dgm:spPr/>
    </dgm:pt>
    <dgm:pt modelId="{B6AA7015-D240-4AF6-9084-DDA4E4BE3743}" type="pres">
      <dgm:prSet presAssocID="{7DFB9801-BA7C-4B04-A039-296624D297FB}" presName="txFour" presStyleLbl="node4" presStyleIdx="5" presStyleCnt="14">
        <dgm:presLayoutVars>
          <dgm:chPref val="3"/>
        </dgm:presLayoutVars>
      </dgm:prSet>
      <dgm:spPr/>
    </dgm:pt>
    <dgm:pt modelId="{A7777817-C153-4536-BB40-C93367E88FEA}" type="pres">
      <dgm:prSet presAssocID="{7DFB9801-BA7C-4B04-A039-296624D297FB}" presName="horzFour" presStyleCnt="0"/>
      <dgm:spPr/>
    </dgm:pt>
    <dgm:pt modelId="{D92620EF-E070-4F62-B8CD-B94A46D47261}" type="pres">
      <dgm:prSet presAssocID="{4F40A06D-5E52-4B9C-A1AA-79D2716832E1}" presName="sibSpaceThree" presStyleCnt="0"/>
      <dgm:spPr/>
    </dgm:pt>
    <dgm:pt modelId="{3571616B-43B0-45FD-A76E-17A126A3F40D}" type="pres">
      <dgm:prSet presAssocID="{6F6C9B8C-5656-4D54-BCEE-D075E3F49FC4}" presName="vertThree" presStyleCnt="0"/>
      <dgm:spPr/>
    </dgm:pt>
    <dgm:pt modelId="{35F1829F-8A85-47FC-AF70-7853F0D9FB83}" type="pres">
      <dgm:prSet presAssocID="{6F6C9B8C-5656-4D54-BCEE-D075E3F49FC4}" presName="txThree" presStyleLbl="node3" presStyleIdx="3" presStyleCnt="5">
        <dgm:presLayoutVars>
          <dgm:chPref val="3"/>
        </dgm:presLayoutVars>
      </dgm:prSet>
      <dgm:spPr/>
    </dgm:pt>
    <dgm:pt modelId="{93E239DE-30D6-4C59-BAE6-0F44CAD9117D}" type="pres">
      <dgm:prSet presAssocID="{6F6C9B8C-5656-4D54-BCEE-D075E3F49FC4}" presName="parTransThree" presStyleCnt="0"/>
      <dgm:spPr/>
    </dgm:pt>
    <dgm:pt modelId="{59A819FB-FFB1-4887-9812-003C434A51D5}" type="pres">
      <dgm:prSet presAssocID="{6F6C9B8C-5656-4D54-BCEE-D075E3F49FC4}" presName="horzThree" presStyleCnt="0"/>
      <dgm:spPr/>
    </dgm:pt>
    <dgm:pt modelId="{F82A5AC0-EA27-4CE2-A849-2EF9457F809A}" type="pres">
      <dgm:prSet presAssocID="{03C81F6A-FD4D-44E9-88DD-455EA673DD34}" presName="vertFour" presStyleCnt="0">
        <dgm:presLayoutVars>
          <dgm:chPref val="3"/>
        </dgm:presLayoutVars>
      </dgm:prSet>
      <dgm:spPr/>
    </dgm:pt>
    <dgm:pt modelId="{8B540AFE-73EC-4027-83B4-276E8749F793}" type="pres">
      <dgm:prSet presAssocID="{03C81F6A-FD4D-44E9-88DD-455EA673DD34}" presName="txFour" presStyleLbl="node4" presStyleIdx="6" presStyleCnt="14">
        <dgm:presLayoutVars>
          <dgm:chPref val="3"/>
        </dgm:presLayoutVars>
      </dgm:prSet>
      <dgm:spPr/>
    </dgm:pt>
    <dgm:pt modelId="{DA8261CB-E603-456C-A951-3405137B6043}" type="pres">
      <dgm:prSet presAssocID="{03C81F6A-FD4D-44E9-88DD-455EA673DD34}" presName="parTransFour" presStyleCnt="0"/>
      <dgm:spPr/>
    </dgm:pt>
    <dgm:pt modelId="{7B211FAD-6E23-4D54-ACF4-DC1AE79BE48B}" type="pres">
      <dgm:prSet presAssocID="{03C81F6A-FD4D-44E9-88DD-455EA673DD34}" presName="horzFour" presStyleCnt="0"/>
      <dgm:spPr/>
    </dgm:pt>
    <dgm:pt modelId="{2D67A905-BD8D-4B9C-A2EC-75D08C2B8820}" type="pres">
      <dgm:prSet presAssocID="{FEF2D798-76E5-46CC-8E5B-E171345A8604}" presName="vertFour" presStyleCnt="0">
        <dgm:presLayoutVars>
          <dgm:chPref val="3"/>
        </dgm:presLayoutVars>
      </dgm:prSet>
      <dgm:spPr/>
    </dgm:pt>
    <dgm:pt modelId="{91E43E27-888B-47AE-B783-A5850D7CD00B}" type="pres">
      <dgm:prSet presAssocID="{FEF2D798-76E5-46CC-8E5B-E171345A8604}" presName="txFour" presStyleLbl="node4" presStyleIdx="7" presStyleCnt="14">
        <dgm:presLayoutVars>
          <dgm:chPref val="3"/>
        </dgm:presLayoutVars>
      </dgm:prSet>
      <dgm:spPr/>
    </dgm:pt>
    <dgm:pt modelId="{39A642C0-9B66-45BA-841B-C4031A2FD6D3}" type="pres">
      <dgm:prSet presAssocID="{FEF2D798-76E5-46CC-8E5B-E171345A8604}" presName="horzFour" presStyleCnt="0"/>
      <dgm:spPr/>
    </dgm:pt>
    <dgm:pt modelId="{8EFA347D-7EC0-4643-B08C-423A64A37B74}" type="pres">
      <dgm:prSet presAssocID="{32854D2C-D5CA-47F3-B285-C92993AD5A3A}" presName="sibSpaceFour" presStyleCnt="0"/>
      <dgm:spPr/>
    </dgm:pt>
    <dgm:pt modelId="{EE70541B-DDB5-4D54-AB5D-200553213087}" type="pres">
      <dgm:prSet presAssocID="{1AFD33C7-22A8-4C84-BBBA-76C3AFD8053B}" presName="vertFour" presStyleCnt="0">
        <dgm:presLayoutVars>
          <dgm:chPref val="3"/>
        </dgm:presLayoutVars>
      </dgm:prSet>
      <dgm:spPr/>
    </dgm:pt>
    <dgm:pt modelId="{307EBC41-43BF-470E-91B7-E309D183BFF7}" type="pres">
      <dgm:prSet presAssocID="{1AFD33C7-22A8-4C84-BBBA-76C3AFD8053B}" presName="txFour" presStyleLbl="node4" presStyleIdx="8" presStyleCnt="14">
        <dgm:presLayoutVars>
          <dgm:chPref val="3"/>
        </dgm:presLayoutVars>
      </dgm:prSet>
      <dgm:spPr/>
    </dgm:pt>
    <dgm:pt modelId="{025E98A4-87F5-4812-B1F7-249FF3FF0FC6}" type="pres">
      <dgm:prSet presAssocID="{1AFD33C7-22A8-4C84-BBBA-76C3AFD8053B}" presName="horzFour" presStyleCnt="0"/>
      <dgm:spPr/>
    </dgm:pt>
    <dgm:pt modelId="{30E1F79B-0D8A-4073-955B-6C79AC79AA53}" type="pres">
      <dgm:prSet presAssocID="{E4A24FA1-9AC5-4FBB-94DD-9C70C91BB9D6}" presName="sibSpaceFour" presStyleCnt="0"/>
      <dgm:spPr/>
    </dgm:pt>
    <dgm:pt modelId="{3592A0C7-B182-45AC-94D3-CC5DC88787A5}" type="pres">
      <dgm:prSet presAssocID="{3D676925-CCAB-4842-BC4E-1A5205E30911}" presName="vertFour" presStyleCnt="0">
        <dgm:presLayoutVars>
          <dgm:chPref val="3"/>
        </dgm:presLayoutVars>
      </dgm:prSet>
      <dgm:spPr/>
    </dgm:pt>
    <dgm:pt modelId="{3B71BB53-1481-47FF-B07C-AD922F22E93C}" type="pres">
      <dgm:prSet presAssocID="{3D676925-CCAB-4842-BC4E-1A5205E30911}" presName="txFour" presStyleLbl="node4" presStyleIdx="9" presStyleCnt="14">
        <dgm:presLayoutVars>
          <dgm:chPref val="3"/>
        </dgm:presLayoutVars>
      </dgm:prSet>
      <dgm:spPr/>
    </dgm:pt>
    <dgm:pt modelId="{09CBCA6C-9BE9-4976-BECA-DC6749A5C3F0}" type="pres">
      <dgm:prSet presAssocID="{3D676925-CCAB-4842-BC4E-1A5205E30911}" presName="horzFour" presStyleCnt="0"/>
      <dgm:spPr/>
    </dgm:pt>
    <dgm:pt modelId="{74E5D921-B8E9-4975-BA70-597556426373}" type="pres">
      <dgm:prSet presAssocID="{CCDDACD3-0F6D-4540-99EC-59C4161A582B}" presName="sibSpaceFour" presStyleCnt="0"/>
      <dgm:spPr/>
    </dgm:pt>
    <dgm:pt modelId="{2AC6ED98-3EC7-4AF5-9A60-16687B2F7256}" type="pres">
      <dgm:prSet presAssocID="{BFA1BEF6-3BAF-4E3F-9ABD-2FB31376D4F2}" presName="vertFour" presStyleCnt="0">
        <dgm:presLayoutVars>
          <dgm:chPref val="3"/>
        </dgm:presLayoutVars>
      </dgm:prSet>
      <dgm:spPr/>
    </dgm:pt>
    <dgm:pt modelId="{06BD61FA-4FE7-47F6-8D2B-34784064B97D}" type="pres">
      <dgm:prSet presAssocID="{BFA1BEF6-3BAF-4E3F-9ABD-2FB31376D4F2}" presName="txFour" presStyleLbl="node4" presStyleIdx="10" presStyleCnt="14">
        <dgm:presLayoutVars>
          <dgm:chPref val="3"/>
        </dgm:presLayoutVars>
      </dgm:prSet>
      <dgm:spPr/>
    </dgm:pt>
    <dgm:pt modelId="{684C075E-8224-4394-B263-347BCF21D2AA}" type="pres">
      <dgm:prSet presAssocID="{BFA1BEF6-3BAF-4E3F-9ABD-2FB31376D4F2}" presName="horzFour" presStyleCnt="0"/>
      <dgm:spPr/>
    </dgm:pt>
    <dgm:pt modelId="{5C181761-627E-4F25-867B-1C726E653411}" type="pres">
      <dgm:prSet presAssocID="{F6C6BA58-F334-4B5E-B47F-9DE513491484}" presName="sibSpaceFour" presStyleCnt="0"/>
      <dgm:spPr/>
    </dgm:pt>
    <dgm:pt modelId="{0BE623F2-542D-4364-9BD3-7C7022599A20}" type="pres">
      <dgm:prSet presAssocID="{630717DF-BB14-4580-9FC3-61316292111E}" presName="vertFour" presStyleCnt="0">
        <dgm:presLayoutVars>
          <dgm:chPref val="3"/>
        </dgm:presLayoutVars>
      </dgm:prSet>
      <dgm:spPr/>
    </dgm:pt>
    <dgm:pt modelId="{F550B560-59CD-4AF1-BF20-5C87982F48B8}" type="pres">
      <dgm:prSet presAssocID="{630717DF-BB14-4580-9FC3-61316292111E}" presName="txFour" presStyleLbl="node4" presStyleIdx="11" presStyleCnt="14">
        <dgm:presLayoutVars>
          <dgm:chPref val="3"/>
        </dgm:presLayoutVars>
      </dgm:prSet>
      <dgm:spPr/>
    </dgm:pt>
    <dgm:pt modelId="{39525892-FB7A-4823-9E8E-53787037DAB3}" type="pres">
      <dgm:prSet presAssocID="{630717DF-BB14-4580-9FC3-61316292111E}" presName="parTransFour" presStyleCnt="0"/>
      <dgm:spPr/>
    </dgm:pt>
    <dgm:pt modelId="{C1BBB18F-3991-43E2-9F9B-616352A79305}" type="pres">
      <dgm:prSet presAssocID="{630717DF-BB14-4580-9FC3-61316292111E}" presName="horzFour" presStyleCnt="0"/>
      <dgm:spPr/>
    </dgm:pt>
    <dgm:pt modelId="{1B7F0BDE-0C48-4672-93B5-80861270D898}" type="pres">
      <dgm:prSet presAssocID="{763AF3A9-53BB-44C7-802D-C241A6D38CF5}" presName="vertFour" presStyleCnt="0">
        <dgm:presLayoutVars>
          <dgm:chPref val="3"/>
        </dgm:presLayoutVars>
      </dgm:prSet>
      <dgm:spPr/>
    </dgm:pt>
    <dgm:pt modelId="{7D7F433B-3CA1-4559-A75E-8F7820B3F664}" type="pres">
      <dgm:prSet presAssocID="{763AF3A9-53BB-44C7-802D-C241A6D38CF5}" presName="txFour" presStyleLbl="node4" presStyleIdx="12" presStyleCnt="14">
        <dgm:presLayoutVars>
          <dgm:chPref val="3"/>
        </dgm:presLayoutVars>
      </dgm:prSet>
      <dgm:spPr/>
    </dgm:pt>
    <dgm:pt modelId="{FF20136E-F3C2-41C9-AC0E-4CCE549E5755}" type="pres">
      <dgm:prSet presAssocID="{763AF3A9-53BB-44C7-802D-C241A6D38CF5}" presName="horzFour" presStyleCnt="0"/>
      <dgm:spPr/>
    </dgm:pt>
    <dgm:pt modelId="{70D31D4C-696B-49D3-A35B-9EB62CB9F57B}" type="pres">
      <dgm:prSet presAssocID="{7F4F514D-1761-4778-98DD-A1449719307E}" presName="sibSpaceFour" presStyleCnt="0"/>
      <dgm:spPr/>
    </dgm:pt>
    <dgm:pt modelId="{25C57C30-8D10-4803-B8CA-CD3D648B99FD}" type="pres">
      <dgm:prSet presAssocID="{E07DDA0F-D1BC-4A78-A772-55DC8DD14EEB}" presName="vertFour" presStyleCnt="0">
        <dgm:presLayoutVars>
          <dgm:chPref val="3"/>
        </dgm:presLayoutVars>
      </dgm:prSet>
      <dgm:spPr/>
    </dgm:pt>
    <dgm:pt modelId="{BF5A61CE-191E-489F-8387-5AD9F35A12F8}" type="pres">
      <dgm:prSet presAssocID="{E07DDA0F-D1BC-4A78-A772-55DC8DD14EEB}" presName="txFour" presStyleLbl="node4" presStyleIdx="13" presStyleCnt="14">
        <dgm:presLayoutVars>
          <dgm:chPref val="3"/>
        </dgm:presLayoutVars>
      </dgm:prSet>
      <dgm:spPr/>
    </dgm:pt>
    <dgm:pt modelId="{73DC55F6-A647-47F2-83A5-7E79418069E0}" type="pres">
      <dgm:prSet presAssocID="{E07DDA0F-D1BC-4A78-A772-55DC8DD14EEB}" presName="horzFour" presStyleCnt="0"/>
      <dgm:spPr/>
    </dgm:pt>
    <dgm:pt modelId="{4F99119E-A435-4B0A-8851-C3298D805EFC}" type="pres">
      <dgm:prSet presAssocID="{317C1A3C-DF19-4894-9DED-9E06A58F1AD2}" presName="sibSpaceTwo" presStyleCnt="0"/>
      <dgm:spPr/>
    </dgm:pt>
    <dgm:pt modelId="{50D209B9-A61C-4CD6-BDC9-45609A395253}" type="pres">
      <dgm:prSet presAssocID="{0725B75A-1543-4079-A565-87A47859F856}" presName="vertTwo" presStyleCnt="0"/>
      <dgm:spPr/>
    </dgm:pt>
    <dgm:pt modelId="{43981725-C8CA-4E73-8D7E-7F457665372F}" type="pres">
      <dgm:prSet presAssocID="{0725B75A-1543-4079-A565-87A47859F856}" presName="txTwo" presStyleLbl="node2" presStyleIdx="2" presStyleCnt="3">
        <dgm:presLayoutVars>
          <dgm:chPref val="3"/>
        </dgm:presLayoutVars>
      </dgm:prSet>
      <dgm:spPr/>
    </dgm:pt>
    <dgm:pt modelId="{F60B24F8-DB3B-4BED-9201-7FA7E91F2A39}" type="pres">
      <dgm:prSet presAssocID="{0725B75A-1543-4079-A565-87A47859F856}" presName="parTransTwo" presStyleCnt="0"/>
      <dgm:spPr/>
    </dgm:pt>
    <dgm:pt modelId="{C31B96CC-1FE2-4EF3-B4CB-D7CBC2E701EE}" type="pres">
      <dgm:prSet presAssocID="{0725B75A-1543-4079-A565-87A47859F856}" presName="horzTwo" presStyleCnt="0"/>
      <dgm:spPr/>
    </dgm:pt>
    <dgm:pt modelId="{9C2B30AF-2F5B-4328-99FF-5BE90BC1A1CD}" type="pres">
      <dgm:prSet presAssocID="{3E3F2CD8-1BFC-49C1-B3D8-AE8FBE27628D}" presName="vertThree" presStyleCnt="0"/>
      <dgm:spPr/>
    </dgm:pt>
    <dgm:pt modelId="{6206271C-5049-45B2-819C-828E8232ED06}" type="pres">
      <dgm:prSet presAssocID="{3E3F2CD8-1BFC-49C1-B3D8-AE8FBE27628D}" presName="txThree" presStyleLbl="node3" presStyleIdx="4" presStyleCnt="5">
        <dgm:presLayoutVars>
          <dgm:chPref val="3"/>
        </dgm:presLayoutVars>
      </dgm:prSet>
      <dgm:spPr/>
    </dgm:pt>
    <dgm:pt modelId="{9128F5E2-9585-4F2C-B52F-86C513C5E814}" type="pres">
      <dgm:prSet presAssocID="{3E3F2CD8-1BFC-49C1-B3D8-AE8FBE27628D}" presName="horzThree" presStyleCnt="0"/>
      <dgm:spPr/>
    </dgm:pt>
  </dgm:ptLst>
  <dgm:cxnLst>
    <dgm:cxn modelId="{4829C801-61D2-41F3-AFA8-757B7694D290}" srcId="{AC1F1FBA-C3F5-468E-8660-9020B782D0D5}" destId="{6F6C9B8C-5656-4D54-BCEE-D075E3F49FC4}" srcOrd="1" destOrd="0" parTransId="{A02233E4-7C9A-4EAD-9691-58A882CD6678}" sibTransId="{161EE43D-072C-4289-B6CE-2F6821B84CA0}"/>
    <dgm:cxn modelId="{B422A911-D7B1-4DFD-AE26-3E002966480C}" srcId="{01B82FE4-957B-43F9-9CA7-D3262D31FBF2}" destId="{B3F4AA48-8F9B-44F2-99CB-17E60AF21C8A}" srcOrd="1" destOrd="0" parTransId="{7926E2A0-6173-4FFD-89B6-F204BC60E0F1}" sibTransId="{88D08ACE-B43B-4917-8F29-B7A06BCDB428}"/>
    <dgm:cxn modelId="{32DD8F17-5FDA-44C3-A977-E5F6D9691A62}" type="presOf" srcId="{01B82FE4-957B-43F9-9CA7-D3262D31FBF2}" destId="{014F30ED-E0F9-45BC-92F9-E263E26B055A}" srcOrd="0" destOrd="0" presId="urn:microsoft.com/office/officeart/2005/8/layout/hierarchy4"/>
    <dgm:cxn modelId="{2274AC1A-9F6B-4480-B1BF-B93833679A32}" srcId="{AC1F1FBA-C3F5-468E-8660-9020B782D0D5}" destId="{D13DD458-F610-4CB0-8B09-EA5DD206DB65}" srcOrd="0" destOrd="0" parTransId="{94BA0D07-FA91-402D-9153-B1770466D21F}" sibTransId="{4F40A06D-5E52-4B9C-A1AA-79D2716832E1}"/>
    <dgm:cxn modelId="{1CD19025-5F2E-42D1-A63D-0FC0262745DF}" srcId="{6BD90713-BCD6-4540-BF7E-C4FFEDC0F7AF}" destId="{F93477AA-F081-4FE0-948B-ADAF912E2DB5}" srcOrd="0" destOrd="0" parTransId="{772BAC3F-2C84-4F23-B56C-BB4656934FBE}" sibTransId="{72DCDF6A-7907-4AB5-A131-E595AC28872D}"/>
    <dgm:cxn modelId="{C586A32B-A109-4082-827A-AC8B21BF1407}" srcId="{630717DF-BB14-4580-9FC3-61316292111E}" destId="{763AF3A9-53BB-44C7-802D-C241A6D38CF5}" srcOrd="0" destOrd="0" parTransId="{F336EC00-ABFD-4203-B8C7-D91F4EAF8C27}" sibTransId="{7F4F514D-1761-4778-98DD-A1449719307E}"/>
    <dgm:cxn modelId="{DC029C34-3140-4C18-AED5-5708D42B746A}" srcId="{03C81F6A-FD4D-44E9-88DD-455EA673DD34}" destId="{1AFD33C7-22A8-4C84-BBBA-76C3AFD8053B}" srcOrd="1" destOrd="0" parTransId="{3C56FEB9-B083-4A16-8B78-159C53CE51EC}" sibTransId="{E4A24FA1-9AC5-4FBB-94DD-9C70C91BB9D6}"/>
    <dgm:cxn modelId="{3FA87260-BBAC-4153-8E7C-FD8E20089F2A}" type="presOf" srcId="{6940BBAD-E79E-440B-BD4A-9D9EABF5D5DA}" destId="{4B6E8D24-582F-4DCC-8220-0503085B1CE9}" srcOrd="0" destOrd="0" presId="urn:microsoft.com/office/officeart/2005/8/layout/hierarchy4"/>
    <dgm:cxn modelId="{F50A3F43-8698-4A90-BE3F-CF13F802EA9E}" srcId="{01B82FE4-957B-43F9-9CA7-D3262D31FBF2}" destId="{7E5E469C-DB42-4BE7-8039-110B8488D6C7}" srcOrd="0" destOrd="0" parTransId="{888B33A4-4D72-4863-8F92-9D3EDAC103D2}" sibTransId="{73373C89-09BF-4798-9360-122504AE877F}"/>
    <dgm:cxn modelId="{64A6D444-B8AF-4DF9-97F5-7181E47C877E}" srcId="{03C81F6A-FD4D-44E9-88DD-455EA673DD34}" destId="{FEF2D798-76E5-46CC-8E5B-E171345A8604}" srcOrd="0" destOrd="0" parTransId="{B5BBF9BF-5DDB-4E0E-841C-BB86D5A40186}" sibTransId="{32854D2C-D5CA-47F3-B285-C92993AD5A3A}"/>
    <dgm:cxn modelId="{63B6B465-7FEF-44D7-977B-81417A8E505C}" type="presOf" srcId="{03C81F6A-FD4D-44E9-88DD-455EA673DD34}" destId="{8B540AFE-73EC-4027-83B4-276E8749F793}" srcOrd="0" destOrd="0" presId="urn:microsoft.com/office/officeart/2005/8/layout/hierarchy4"/>
    <dgm:cxn modelId="{9E67D269-6D41-483B-9BD4-3A99C00BA19B}" srcId="{6F6C9B8C-5656-4D54-BCEE-D075E3F49FC4}" destId="{630717DF-BB14-4580-9FC3-61316292111E}" srcOrd="1" destOrd="0" parTransId="{AE0F5B3D-7400-4631-AFE1-B0CF2F2245B8}" sibTransId="{AE5B892F-7704-4452-9359-93C181103DF8}"/>
    <dgm:cxn modelId="{BE01D06C-CCE6-466D-9E98-9409BC91A1C5}" srcId="{5AEF05A7-6AF8-403F-B5CA-74DD23EF10B8}" destId="{D7012E6B-544E-47F4-8212-D00CD201D296}" srcOrd="0" destOrd="0" parTransId="{40AE5EF7-F297-4FEB-8F0F-65CFD36344FB}" sibTransId="{99F55EB0-AAFA-430E-923D-BFBD95891662}"/>
    <dgm:cxn modelId="{43070B4D-22AB-42B5-87E0-4C02AE292746}" type="presOf" srcId="{FEF2D798-76E5-46CC-8E5B-E171345A8604}" destId="{91E43E27-888B-47AE-B783-A5850D7CD00B}" srcOrd="0" destOrd="0" presId="urn:microsoft.com/office/officeart/2005/8/layout/hierarchy4"/>
    <dgm:cxn modelId="{F8AC9D52-C238-4CFB-8E57-9D2397B29A88}" srcId="{D7012E6B-544E-47F4-8212-D00CD201D296}" destId="{6940BBAD-E79E-440B-BD4A-9D9EABF5D5DA}" srcOrd="0" destOrd="0" parTransId="{715CB780-C6FD-4C91-AF24-5BFC9BE6EC7B}" sibTransId="{9C72C7E0-33ED-45E4-87DC-B1180D23D9B7}"/>
    <dgm:cxn modelId="{2FC49A54-D620-4D20-A655-AC96E126FD3C}" type="presOf" srcId="{7DFB9801-BA7C-4B04-A039-296624D297FB}" destId="{B6AA7015-D240-4AF6-9084-DDA4E4BE3743}" srcOrd="0" destOrd="0" presId="urn:microsoft.com/office/officeart/2005/8/layout/hierarchy4"/>
    <dgm:cxn modelId="{0CED6555-B552-4FA8-AEEE-130F382D6AC3}" type="presOf" srcId="{E07DDA0F-D1BC-4A78-A772-55DC8DD14EEB}" destId="{BF5A61CE-191E-489F-8387-5AD9F35A12F8}" srcOrd="0" destOrd="0" presId="urn:microsoft.com/office/officeart/2005/8/layout/hierarchy4"/>
    <dgm:cxn modelId="{8C8BFF7A-4140-4569-81E7-894E65DC6F6E}" type="presOf" srcId="{BFA1BEF6-3BAF-4E3F-9ABD-2FB31376D4F2}" destId="{06BD61FA-4FE7-47F6-8D2B-34784064B97D}" srcOrd="0" destOrd="0" presId="urn:microsoft.com/office/officeart/2005/8/layout/hierarchy4"/>
    <dgm:cxn modelId="{29D0E67C-7348-4581-AFCE-8C303CD5690B}" type="presOf" srcId="{3EDD3C47-95CC-4DDB-A606-4FD928970719}" destId="{A68EBB79-7642-4988-A4DA-5416D8B38B8D}" srcOrd="0" destOrd="0" presId="urn:microsoft.com/office/officeart/2005/8/layout/hierarchy4"/>
    <dgm:cxn modelId="{2963397D-A83B-421F-9E94-6C450E764233}" type="presOf" srcId="{6BD90713-BCD6-4540-BF7E-C4FFEDC0F7AF}" destId="{77F06F39-967B-4F15-9F94-5EA4DDC66B5A}" srcOrd="0" destOrd="0" presId="urn:microsoft.com/office/officeart/2005/8/layout/hierarchy4"/>
    <dgm:cxn modelId="{FB28EB83-D6E3-49F0-A261-385EB394029C}" srcId="{6940BBAD-E79E-440B-BD4A-9D9EABF5D5DA}" destId="{01B82FE4-957B-43F9-9CA7-D3262D31FBF2}" srcOrd="1" destOrd="0" parTransId="{DEA91553-2C4A-41BF-B9CE-F8835B069B83}" sibTransId="{18EE3BF3-0F1C-45F7-9BD3-B277ED3BF78B}"/>
    <dgm:cxn modelId="{EE7A6B84-5D05-4C67-8691-6E470F1E2703}" type="presOf" srcId="{1AFD33C7-22A8-4C84-BBBA-76C3AFD8053B}" destId="{307EBC41-43BF-470E-91B7-E309D183BFF7}" srcOrd="0" destOrd="0" presId="urn:microsoft.com/office/officeart/2005/8/layout/hierarchy4"/>
    <dgm:cxn modelId="{8F01B884-BC43-4B0A-B89F-2708F98EE3D0}" type="presOf" srcId="{6F6C9B8C-5656-4D54-BCEE-D075E3F49FC4}" destId="{35F1829F-8A85-47FC-AF70-7853F0D9FB83}" srcOrd="0" destOrd="0" presId="urn:microsoft.com/office/officeart/2005/8/layout/hierarchy4"/>
    <dgm:cxn modelId="{FF488286-7265-4E81-AAFD-4929EE278853}" srcId="{D7012E6B-544E-47F4-8212-D00CD201D296}" destId="{0725B75A-1543-4079-A565-87A47859F856}" srcOrd="2" destOrd="0" parTransId="{54A1BDFC-3093-4B93-80FD-84BED07E9BFD}" sibTransId="{3BAE1B19-0F3A-4CD7-AF33-226CC1646D48}"/>
    <dgm:cxn modelId="{CC7E6B8B-3A47-4C16-A4A5-7196FD04A03C}" type="presOf" srcId="{B3F4AA48-8F9B-44F2-99CB-17E60AF21C8A}" destId="{D85EB7BD-8D36-43F5-A21B-B6D658E1BFA5}" srcOrd="0" destOrd="0" presId="urn:microsoft.com/office/officeart/2005/8/layout/hierarchy4"/>
    <dgm:cxn modelId="{445CCB93-7686-48BB-B3A5-8F4B5B4DB53F}" type="presOf" srcId="{0725B75A-1543-4079-A565-87A47859F856}" destId="{43981725-C8CA-4E73-8D7E-7F457665372F}" srcOrd="0" destOrd="0" presId="urn:microsoft.com/office/officeart/2005/8/layout/hierarchy4"/>
    <dgm:cxn modelId="{CE1E8A94-05F5-4596-AD29-D81943A10FCB}" type="presOf" srcId="{F93477AA-F081-4FE0-948B-ADAF912E2DB5}" destId="{63583D1A-64ED-4FF2-80FD-D5A401C7F5D2}" srcOrd="0" destOrd="0" presId="urn:microsoft.com/office/officeart/2005/8/layout/hierarchy4"/>
    <dgm:cxn modelId="{03F23EA9-86CF-439B-8957-91FBCE8394D8}" type="presOf" srcId="{D7012E6B-544E-47F4-8212-D00CD201D296}" destId="{F1536343-5515-42EF-ADAA-372A88B082B5}" srcOrd="0" destOrd="0" presId="urn:microsoft.com/office/officeart/2005/8/layout/hierarchy4"/>
    <dgm:cxn modelId="{19F6F1AD-7A7F-47EA-BC84-0C252B78451A}" type="presOf" srcId="{033AEA80-DDA9-40F7-9321-0EA1A020AD0C}" destId="{FF1CBCC6-270F-4510-AB63-1D4F17C375BA}" srcOrd="0" destOrd="0" presId="urn:microsoft.com/office/officeart/2005/8/layout/hierarchy4"/>
    <dgm:cxn modelId="{157426C0-81AB-461F-A9CC-AA6723E4973F}" type="presOf" srcId="{3D676925-CCAB-4842-BC4E-1A5205E30911}" destId="{3B71BB53-1481-47FF-B07C-AD922F22E93C}" srcOrd="0" destOrd="0" presId="urn:microsoft.com/office/officeart/2005/8/layout/hierarchy4"/>
    <dgm:cxn modelId="{D7F5FCC4-273F-4DEC-AF02-842FCF8EBBD8}" type="presOf" srcId="{630717DF-BB14-4580-9FC3-61316292111E}" destId="{F550B560-59CD-4AF1-BF20-5C87982F48B8}" srcOrd="0" destOrd="0" presId="urn:microsoft.com/office/officeart/2005/8/layout/hierarchy4"/>
    <dgm:cxn modelId="{7716C3C5-E272-4DBA-8E5F-449E78BC2135}" srcId="{D13DD458-F610-4CB0-8B09-EA5DD206DB65}" destId="{7DFB9801-BA7C-4B04-A039-296624D297FB}" srcOrd="1" destOrd="0" parTransId="{B39332AE-5B26-4552-9374-0A59B5B3CAC3}" sibTransId="{F866ED77-403B-4DD1-8745-5379768EFA27}"/>
    <dgm:cxn modelId="{3C9E3CCA-F2CA-43B8-A4EA-7EC201471E1F}" type="presOf" srcId="{763AF3A9-53BB-44C7-802D-C241A6D38CF5}" destId="{7D7F433B-3CA1-4559-A75E-8F7820B3F664}" srcOrd="0" destOrd="0" presId="urn:microsoft.com/office/officeart/2005/8/layout/hierarchy4"/>
    <dgm:cxn modelId="{21D415D2-6DBB-4CCA-9B52-E02993E77C36}" type="presOf" srcId="{3E3F2CD8-1BFC-49C1-B3D8-AE8FBE27628D}" destId="{6206271C-5049-45B2-819C-828E8232ED06}" srcOrd="0" destOrd="0" presId="urn:microsoft.com/office/officeart/2005/8/layout/hierarchy4"/>
    <dgm:cxn modelId="{7F76D7E4-7E09-420F-8043-4EC774E9C9FE}" srcId="{03C81F6A-FD4D-44E9-88DD-455EA673DD34}" destId="{BFA1BEF6-3BAF-4E3F-9ABD-2FB31376D4F2}" srcOrd="3" destOrd="0" parTransId="{783573DB-7EBD-40DF-9BCB-D909080E5FB7}" sibTransId="{BB649F09-3486-4DF9-B82B-7F3495EC08CF}"/>
    <dgm:cxn modelId="{E6092FE5-2374-44DA-BA0D-7A55357DF3FC}" type="presOf" srcId="{7E5E469C-DB42-4BE7-8039-110B8488D6C7}" destId="{DE862458-3178-4EB0-9B0C-8C2A9CAD9553}" srcOrd="0" destOrd="0" presId="urn:microsoft.com/office/officeart/2005/8/layout/hierarchy4"/>
    <dgm:cxn modelId="{B9F47FE6-CE06-4CEA-953D-F160BFFC7E42}" type="presOf" srcId="{D13DD458-F610-4CB0-8B09-EA5DD206DB65}" destId="{9BC4C678-DCF1-40A3-A3BA-886915FDAA2B}" srcOrd="0" destOrd="0" presId="urn:microsoft.com/office/officeart/2005/8/layout/hierarchy4"/>
    <dgm:cxn modelId="{4EFEC2E7-0729-4F43-A04B-FF5A4224D9EA}" srcId="{D7012E6B-544E-47F4-8212-D00CD201D296}" destId="{AC1F1FBA-C3F5-468E-8660-9020B782D0D5}" srcOrd="1" destOrd="0" parTransId="{0C570BD9-70EB-42D2-B295-6DF957A860A5}" sibTransId="{317C1A3C-DF19-4894-9DED-9E06A58F1AD2}"/>
    <dgm:cxn modelId="{800E9FE9-0AC7-43B3-8BAB-89C6E4E605F1}" srcId="{0725B75A-1543-4079-A565-87A47859F856}" destId="{3E3F2CD8-1BFC-49C1-B3D8-AE8FBE27628D}" srcOrd="0" destOrd="0" parTransId="{36C36914-49EE-4534-B5E4-C96568581683}" sibTransId="{4AE4498A-774D-4BAA-9AB3-6A1D9BEE9D6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2C5B97EF-6E54-44B2-874E-2D7EF0676434}" srcId="{D13DD458-F610-4CB0-8B09-EA5DD206DB65}" destId="{033AEA80-DDA9-40F7-9321-0EA1A020AD0C}" srcOrd="0" destOrd="0" parTransId="{F41083DD-4712-44F5-ABD4-5D80AD34B188}" sibTransId="{7C0C9E65-8723-4DE2-AF3E-FA97C3412176}"/>
    <dgm:cxn modelId="{5B84B4EF-2A61-4F67-AB83-55C4DADC0195}" srcId="{03C81F6A-FD4D-44E9-88DD-455EA673DD34}" destId="{3D676925-CCAB-4842-BC4E-1A5205E30911}" srcOrd="2" destOrd="0" parTransId="{919744C5-FC68-468D-A94F-2DFB18DF3136}" sibTransId="{CCDDACD3-0F6D-4540-99EC-59C4161A582B}"/>
    <dgm:cxn modelId="{4017CDEF-BBD6-4420-90B6-98567E590636}" srcId="{630717DF-BB14-4580-9FC3-61316292111E}" destId="{E07DDA0F-D1BC-4A78-A772-55DC8DD14EEB}" srcOrd="1" destOrd="0" parTransId="{29C685EC-5A2B-4E19-A650-6A25B899CCD5}" sibTransId="{62495183-BD9C-4C90-AE7A-1AAF02EE59EA}"/>
    <dgm:cxn modelId="{F17286F0-454C-4751-8ACC-097EFCCAB9F4}" srcId="{7E5E469C-DB42-4BE7-8039-110B8488D6C7}" destId="{3EDD3C47-95CC-4DDB-A606-4FD928970719}" srcOrd="0" destOrd="0" parTransId="{34CF6702-B912-4392-BC33-2109BA71AFB6}" sibTransId="{EA1EC2AF-DEA8-444C-BD07-203874C57CC2}"/>
    <dgm:cxn modelId="{653A6DF3-0F9E-4304-ADE1-AF2FB1D99C96}" type="presOf" srcId="{AC1F1FBA-C3F5-468E-8660-9020B782D0D5}" destId="{5283E5C2-B56B-488A-816B-C92F5E4579B9}" srcOrd="0" destOrd="0" presId="urn:microsoft.com/office/officeart/2005/8/layout/hierarchy4"/>
    <dgm:cxn modelId="{89E189F7-8139-46FE-A01F-C605CD8A8B49}" srcId="{6F6C9B8C-5656-4D54-BCEE-D075E3F49FC4}" destId="{03C81F6A-FD4D-44E9-88DD-455EA673DD34}" srcOrd="0" destOrd="0" parTransId="{8BD9BDBE-2790-41C0-BF7A-E2EBF6DE3857}" sibTransId="{F6C6BA58-F334-4B5E-B47F-9DE513491484}"/>
    <dgm:cxn modelId="{64F24EFC-A466-4BAC-AA56-907BC680EF53}" srcId="{6940BBAD-E79E-440B-BD4A-9D9EABF5D5DA}" destId="{6BD90713-BCD6-4540-BF7E-C4FFEDC0F7AF}" srcOrd="0" destOrd="0" parTransId="{0F663C15-36BF-48D6-87AE-427CEB1D64D0}" sibTransId="{F7EE7578-4890-465F-B7B0-EDB0A66F0931}"/>
    <dgm:cxn modelId="{5B41FFCA-E069-40BF-8C0F-21A8B7100EC0}" type="presParOf" srcId="{17E6C104-00BE-4E62-A74D-EAE7450E593F}" destId="{B5263082-5DD9-447C-B07A-42CF453E906D}" srcOrd="0" destOrd="0" presId="urn:microsoft.com/office/officeart/2005/8/layout/hierarchy4"/>
    <dgm:cxn modelId="{26E49B78-3080-45D4-B675-0AEB88A8A48F}" type="presParOf" srcId="{B5263082-5DD9-447C-B07A-42CF453E906D}" destId="{F1536343-5515-42EF-ADAA-372A88B082B5}" srcOrd="0" destOrd="0" presId="urn:microsoft.com/office/officeart/2005/8/layout/hierarchy4"/>
    <dgm:cxn modelId="{19FDEB4B-5C18-43BB-968F-A215B133567A}" type="presParOf" srcId="{B5263082-5DD9-447C-B07A-42CF453E906D}" destId="{C7215BE6-7E9D-4FCD-99A5-B197DCA228EF}" srcOrd="1" destOrd="0" presId="urn:microsoft.com/office/officeart/2005/8/layout/hierarchy4"/>
    <dgm:cxn modelId="{78E3D5A5-2A9F-4FE5-95B4-2BED7A8C7A09}" type="presParOf" srcId="{B5263082-5DD9-447C-B07A-42CF453E906D}" destId="{95F36156-2DE0-4310-B1B8-AD526648E6E5}" srcOrd="2" destOrd="0" presId="urn:microsoft.com/office/officeart/2005/8/layout/hierarchy4"/>
    <dgm:cxn modelId="{A8EA7A94-C6FE-4962-AF81-41144AF5BFB7}" type="presParOf" srcId="{95F36156-2DE0-4310-B1B8-AD526648E6E5}" destId="{3126D080-4F5D-418E-B872-E47A3D92168F}" srcOrd="0" destOrd="0" presId="urn:microsoft.com/office/officeart/2005/8/layout/hierarchy4"/>
    <dgm:cxn modelId="{7F3DB22D-DC73-4382-B86E-5A6908343CB2}" type="presParOf" srcId="{3126D080-4F5D-418E-B872-E47A3D92168F}" destId="{4B6E8D24-582F-4DCC-8220-0503085B1CE9}" srcOrd="0" destOrd="0" presId="urn:microsoft.com/office/officeart/2005/8/layout/hierarchy4"/>
    <dgm:cxn modelId="{413E8867-D968-496C-BFFD-4C713C3A0017}" type="presParOf" srcId="{3126D080-4F5D-418E-B872-E47A3D92168F}" destId="{4433BE29-7F8A-4ED0-B2AE-F8C2A1AF9242}" srcOrd="1" destOrd="0" presId="urn:microsoft.com/office/officeart/2005/8/layout/hierarchy4"/>
    <dgm:cxn modelId="{835628DC-87DE-412F-8D25-9E3BC2B18265}" type="presParOf" srcId="{3126D080-4F5D-418E-B872-E47A3D92168F}" destId="{7F07C211-10E1-433B-8750-49F1899DFA94}" srcOrd="2" destOrd="0" presId="urn:microsoft.com/office/officeart/2005/8/layout/hierarchy4"/>
    <dgm:cxn modelId="{0801A1DC-7844-485E-BA7A-7E49FF466848}" type="presParOf" srcId="{7F07C211-10E1-433B-8750-49F1899DFA94}" destId="{68CBEEAF-4C00-492C-8D74-4CC138F3248C}" srcOrd="0" destOrd="0" presId="urn:microsoft.com/office/officeart/2005/8/layout/hierarchy4"/>
    <dgm:cxn modelId="{674DF52C-08AF-4A85-825D-9B99E69DBE3F}" type="presParOf" srcId="{68CBEEAF-4C00-492C-8D74-4CC138F3248C}" destId="{77F06F39-967B-4F15-9F94-5EA4DDC66B5A}" srcOrd="0" destOrd="0" presId="urn:microsoft.com/office/officeart/2005/8/layout/hierarchy4"/>
    <dgm:cxn modelId="{5FFFB5CF-E0F3-4586-8E86-8BE95429E584}" type="presParOf" srcId="{68CBEEAF-4C00-492C-8D74-4CC138F3248C}" destId="{D84ACAB0-CBAC-4502-977F-F053F9BCDA74}" srcOrd="1" destOrd="0" presId="urn:microsoft.com/office/officeart/2005/8/layout/hierarchy4"/>
    <dgm:cxn modelId="{4B2B63FC-7CB8-4722-BA23-5023755B4ED5}" type="presParOf" srcId="{68CBEEAF-4C00-492C-8D74-4CC138F3248C}" destId="{23D74659-F61B-4595-A305-9F7EEFA0DA8B}" srcOrd="2" destOrd="0" presId="urn:microsoft.com/office/officeart/2005/8/layout/hierarchy4"/>
    <dgm:cxn modelId="{530CA8CA-CFCA-427B-A9BA-C3A2C16C78F7}" type="presParOf" srcId="{23D74659-F61B-4595-A305-9F7EEFA0DA8B}" destId="{C5BBC5D3-1656-4973-A3B4-5D488C63DD58}" srcOrd="0" destOrd="0" presId="urn:microsoft.com/office/officeart/2005/8/layout/hierarchy4"/>
    <dgm:cxn modelId="{6266BDE0-0D72-4AD0-AADF-A1DE006B82AD}" type="presParOf" srcId="{C5BBC5D3-1656-4973-A3B4-5D488C63DD58}" destId="{63583D1A-64ED-4FF2-80FD-D5A401C7F5D2}" srcOrd="0" destOrd="0" presId="urn:microsoft.com/office/officeart/2005/8/layout/hierarchy4"/>
    <dgm:cxn modelId="{4A11D9CB-895D-4FF4-AD36-5EF227A83DDC}" type="presParOf" srcId="{C5BBC5D3-1656-4973-A3B4-5D488C63DD58}" destId="{C4E739E3-3BA7-4B26-BD85-AE19C4E98CAA}" srcOrd="1" destOrd="0" presId="urn:microsoft.com/office/officeart/2005/8/layout/hierarchy4"/>
    <dgm:cxn modelId="{82AE2800-44F1-4D08-A622-BACE95E66EC5}" type="presParOf" srcId="{7F07C211-10E1-433B-8750-49F1899DFA94}" destId="{79F477E3-2BF0-4ED2-BE66-64567E6B60EB}" srcOrd="1" destOrd="0" presId="urn:microsoft.com/office/officeart/2005/8/layout/hierarchy4"/>
    <dgm:cxn modelId="{E2648EEA-55A7-4A68-9525-333495114EA5}" type="presParOf" srcId="{7F07C211-10E1-433B-8750-49F1899DFA94}" destId="{C09BEDFA-E534-43F5-BC82-31C0C06AC378}" srcOrd="2" destOrd="0" presId="urn:microsoft.com/office/officeart/2005/8/layout/hierarchy4"/>
    <dgm:cxn modelId="{FB0F1395-BF4D-4366-9157-EC42DD5F8FE5}" type="presParOf" srcId="{C09BEDFA-E534-43F5-BC82-31C0C06AC378}" destId="{014F30ED-E0F9-45BC-92F9-E263E26B055A}" srcOrd="0" destOrd="0" presId="urn:microsoft.com/office/officeart/2005/8/layout/hierarchy4"/>
    <dgm:cxn modelId="{276648EC-0DEA-4002-9970-FB5C02DA4527}" type="presParOf" srcId="{C09BEDFA-E534-43F5-BC82-31C0C06AC378}" destId="{974DD341-CFBD-4CC8-B3D6-40586E2270C0}" srcOrd="1" destOrd="0" presId="urn:microsoft.com/office/officeart/2005/8/layout/hierarchy4"/>
    <dgm:cxn modelId="{6BA1C52C-3087-4878-909E-7761ED043695}" type="presParOf" srcId="{C09BEDFA-E534-43F5-BC82-31C0C06AC378}" destId="{39364DD2-ACE9-4543-AB80-3C8E4C045962}" srcOrd="2" destOrd="0" presId="urn:microsoft.com/office/officeart/2005/8/layout/hierarchy4"/>
    <dgm:cxn modelId="{78A4BA12-9328-453C-8A09-5CFF845BA15B}" type="presParOf" srcId="{39364DD2-ACE9-4543-AB80-3C8E4C045962}" destId="{CBF03CB0-D784-40AE-8962-B3A1F8E0407D}" srcOrd="0" destOrd="0" presId="urn:microsoft.com/office/officeart/2005/8/layout/hierarchy4"/>
    <dgm:cxn modelId="{1E790BBD-7BE9-43EF-ADC4-FA670995EB0A}" type="presParOf" srcId="{CBF03CB0-D784-40AE-8962-B3A1F8E0407D}" destId="{DE862458-3178-4EB0-9B0C-8C2A9CAD9553}" srcOrd="0" destOrd="0" presId="urn:microsoft.com/office/officeart/2005/8/layout/hierarchy4"/>
    <dgm:cxn modelId="{0AD1C619-8E0A-4BDF-9392-AECD61ED36D8}" type="presParOf" srcId="{CBF03CB0-D784-40AE-8962-B3A1F8E0407D}" destId="{395EB535-462D-4FD8-B821-078D0AA1E3F3}" srcOrd="1" destOrd="0" presId="urn:microsoft.com/office/officeart/2005/8/layout/hierarchy4"/>
    <dgm:cxn modelId="{FDB1BF40-07BB-4B43-B454-E42A6A7F80C2}" type="presParOf" srcId="{CBF03CB0-D784-40AE-8962-B3A1F8E0407D}" destId="{3D9B1E01-72D7-4E31-941D-B1A8A0C87AE7}" srcOrd="2" destOrd="0" presId="urn:microsoft.com/office/officeart/2005/8/layout/hierarchy4"/>
    <dgm:cxn modelId="{2D1BB25F-709D-4334-9DEE-ABB1D2538763}" type="presParOf" srcId="{3D9B1E01-72D7-4E31-941D-B1A8A0C87AE7}" destId="{21138BFF-52C3-48B1-ACDD-407D13805527}" srcOrd="0" destOrd="0" presId="urn:microsoft.com/office/officeart/2005/8/layout/hierarchy4"/>
    <dgm:cxn modelId="{4FF7E157-856E-454F-A0D4-37326FD697C8}" type="presParOf" srcId="{21138BFF-52C3-48B1-ACDD-407D13805527}" destId="{A68EBB79-7642-4988-A4DA-5416D8B38B8D}" srcOrd="0" destOrd="0" presId="urn:microsoft.com/office/officeart/2005/8/layout/hierarchy4"/>
    <dgm:cxn modelId="{F6581C27-91B6-4FDA-869A-93BBAB24EB84}" type="presParOf" srcId="{21138BFF-52C3-48B1-ACDD-407D13805527}" destId="{FB95DA50-8262-420C-AC3C-A0F813F0495F}" srcOrd="1" destOrd="0" presId="urn:microsoft.com/office/officeart/2005/8/layout/hierarchy4"/>
    <dgm:cxn modelId="{6B1A6FCE-1186-496A-94CA-4D790C7EBFEE}" type="presParOf" srcId="{39364DD2-ACE9-4543-AB80-3C8E4C045962}" destId="{7B8A5A4B-C9F4-4C0E-B217-8CE48BDA3400}" srcOrd="1" destOrd="0" presId="urn:microsoft.com/office/officeart/2005/8/layout/hierarchy4"/>
    <dgm:cxn modelId="{51B58223-08F8-4CF8-AC10-FBFDDD60B6A2}" type="presParOf" srcId="{39364DD2-ACE9-4543-AB80-3C8E4C045962}" destId="{D41E0EAE-72C5-47F0-9A25-2009A56ACA1F}" srcOrd="2" destOrd="0" presId="urn:microsoft.com/office/officeart/2005/8/layout/hierarchy4"/>
    <dgm:cxn modelId="{48595F60-AC16-44C6-A014-DC9C53F10759}" type="presParOf" srcId="{D41E0EAE-72C5-47F0-9A25-2009A56ACA1F}" destId="{D85EB7BD-8D36-43F5-A21B-B6D658E1BFA5}" srcOrd="0" destOrd="0" presId="urn:microsoft.com/office/officeart/2005/8/layout/hierarchy4"/>
    <dgm:cxn modelId="{3D5BFD5B-18AA-4E71-A9D1-D21FD43F1D36}" type="presParOf" srcId="{D41E0EAE-72C5-47F0-9A25-2009A56ACA1F}" destId="{F5AF9580-C28F-4612-A311-24FE17FD5FD7}" srcOrd="1" destOrd="0" presId="urn:microsoft.com/office/officeart/2005/8/layout/hierarchy4"/>
    <dgm:cxn modelId="{49692AEB-FCB0-4393-AC0A-B5153A0E8BC2}" type="presParOf" srcId="{95F36156-2DE0-4310-B1B8-AD526648E6E5}" destId="{580EBD9E-253A-402A-8575-12ED9ED79D59}" srcOrd="1" destOrd="0" presId="urn:microsoft.com/office/officeart/2005/8/layout/hierarchy4"/>
    <dgm:cxn modelId="{3D3AFE84-B9A6-4BA5-B3BA-1AD8F2DE008D}" type="presParOf" srcId="{95F36156-2DE0-4310-B1B8-AD526648E6E5}" destId="{A7AC037F-DE69-433D-A708-2D605499C543}" srcOrd="2" destOrd="0" presId="urn:microsoft.com/office/officeart/2005/8/layout/hierarchy4"/>
    <dgm:cxn modelId="{041A7657-A1AA-45F2-B2F9-6D0F9FE1A553}" type="presParOf" srcId="{A7AC037F-DE69-433D-A708-2D605499C543}" destId="{5283E5C2-B56B-488A-816B-C92F5E4579B9}" srcOrd="0" destOrd="0" presId="urn:microsoft.com/office/officeart/2005/8/layout/hierarchy4"/>
    <dgm:cxn modelId="{0086EEC1-59FE-48CE-A757-7841C69CD149}" type="presParOf" srcId="{A7AC037F-DE69-433D-A708-2D605499C543}" destId="{5F97A193-1793-4EB7-98FD-A4812851CF17}" srcOrd="1" destOrd="0" presId="urn:microsoft.com/office/officeart/2005/8/layout/hierarchy4"/>
    <dgm:cxn modelId="{4E5A4620-EF9D-4050-829F-DB02AAE3E34F}" type="presParOf" srcId="{A7AC037F-DE69-433D-A708-2D605499C543}" destId="{35F15685-52E5-4143-8BB1-E6998AED8D8F}" srcOrd="2" destOrd="0" presId="urn:microsoft.com/office/officeart/2005/8/layout/hierarchy4"/>
    <dgm:cxn modelId="{E1A1B913-F3C1-43BD-B3B2-EA4FDBDED70F}" type="presParOf" srcId="{35F15685-52E5-4143-8BB1-E6998AED8D8F}" destId="{9D478111-571A-4323-A813-F625CC096933}" srcOrd="0" destOrd="0" presId="urn:microsoft.com/office/officeart/2005/8/layout/hierarchy4"/>
    <dgm:cxn modelId="{1522F6DC-2D23-404A-93AE-385F8B7FEEA6}" type="presParOf" srcId="{9D478111-571A-4323-A813-F625CC096933}" destId="{9BC4C678-DCF1-40A3-A3BA-886915FDAA2B}" srcOrd="0" destOrd="0" presId="urn:microsoft.com/office/officeart/2005/8/layout/hierarchy4"/>
    <dgm:cxn modelId="{0D7A7F1F-1D2E-42A5-AE02-96923664CEF7}" type="presParOf" srcId="{9D478111-571A-4323-A813-F625CC096933}" destId="{44E4497D-3059-4711-8DAD-B26F1651E491}" srcOrd="1" destOrd="0" presId="urn:microsoft.com/office/officeart/2005/8/layout/hierarchy4"/>
    <dgm:cxn modelId="{431CD561-E251-44D6-B805-EDE90C77603C}" type="presParOf" srcId="{9D478111-571A-4323-A813-F625CC096933}" destId="{E0DFFD62-4831-4277-AC80-8E515E637CAA}" srcOrd="2" destOrd="0" presId="urn:microsoft.com/office/officeart/2005/8/layout/hierarchy4"/>
    <dgm:cxn modelId="{8BB11109-940C-4EE5-B27F-3C29615F3AE1}" type="presParOf" srcId="{E0DFFD62-4831-4277-AC80-8E515E637CAA}" destId="{E02A3B5C-85A8-41CD-8C8E-79028C73F02C}" srcOrd="0" destOrd="0" presId="urn:microsoft.com/office/officeart/2005/8/layout/hierarchy4"/>
    <dgm:cxn modelId="{13DFD451-89AB-4432-9BED-91B803C4A735}" type="presParOf" srcId="{E02A3B5C-85A8-41CD-8C8E-79028C73F02C}" destId="{FF1CBCC6-270F-4510-AB63-1D4F17C375BA}" srcOrd="0" destOrd="0" presId="urn:microsoft.com/office/officeart/2005/8/layout/hierarchy4"/>
    <dgm:cxn modelId="{D0B32C72-856D-4007-BC4A-4A6BDD829117}" type="presParOf" srcId="{E02A3B5C-85A8-41CD-8C8E-79028C73F02C}" destId="{BA28BFFD-8594-499C-B5F1-EFC8A91510E3}" srcOrd="1" destOrd="0" presId="urn:microsoft.com/office/officeart/2005/8/layout/hierarchy4"/>
    <dgm:cxn modelId="{054424CD-CF8C-48C2-8262-ADAEDBA1101D}" type="presParOf" srcId="{E0DFFD62-4831-4277-AC80-8E515E637CAA}" destId="{D0D652C8-1262-4199-8492-5D31DD790005}" srcOrd="1" destOrd="0" presId="urn:microsoft.com/office/officeart/2005/8/layout/hierarchy4"/>
    <dgm:cxn modelId="{5E869A2E-E0A8-48FC-97A4-3096C1597496}" type="presParOf" srcId="{E0DFFD62-4831-4277-AC80-8E515E637CAA}" destId="{C2536A64-2179-4BC6-826C-B1E928ADC6E2}" srcOrd="2" destOrd="0" presId="urn:microsoft.com/office/officeart/2005/8/layout/hierarchy4"/>
    <dgm:cxn modelId="{0BDF29A3-3A11-449A-AABB-8381A7AA75FA}" type="presParOf" srcId="{C2536A64-2179-4BC6-826C-B1E928ADC6E2}" destId="{B6AA7015-D240-4AF6-9084-DDA4E4BE3743}" srcOrd="0" destOrd="0" presId="urn:microsoft.com/office/officeart/2005/8/layout/hierarchy4"/>
    <dgm:cxn modelId="{BC42B4F4-829E-41EA-8FD2-71AE536B6B79}" type="presParOf" srcId="{C2536A64-2179-4BC6-826C-B1E928ADC6E2}" destId="{A7777817-C153-4536-BB40-C93367E88FEA}" srcOrd="1" destOrd="0" presId="urn:microsoft.com/office/officeart/2005/8/layout/hierarchy4"/>
    <dgm:cxn modelId="{A73EC296-7A5D-4DF7-A5D3-B541D779272E}" type="presParOf" srcId="{35F15685-52E5-4143-8BB1-E6998AED8D8F}" destId="{D92620EF-E070-4F62-B8CD-B94A46D47261}" srcOrd="1" destOrd="0" presId="urn:microsoft.com/office/officeart/2005/8/layout/hierarchy4"/>
    <dgm:cxn modelId="{41780048-AB22-4A11-BAE8-882DC578BBA6}" type="presParOf" srcId="{35F15685-52E5-4143-8BB1-E6998AED8D8F}" destId="{3571616B-43B0-45FD-A76E-17A126A3F40D}" srcOrd="2" destOrd="0" presId="urn:microsoft.com/office/officeart/2005/8/layout/hierarchy4"/>
    <dgm:cxn modelId="{6CDFCEC4-8E27-4723-986C-215ACA82FCDC}" type="presParOf" srcId="{3571616B-43B0-45FD-A76E-17A126A3F40D}" destId="{35F1829F-8A85-47FC-AF70-7853F0D9FB83}" srcOrd="0" destOrd="0" presId="urn:microsoft.com/office/officeart/2005/8/layout/hierarchy4"/>
    <dgm:cxn modelId="{05C89512-D64F-4CA3-BE44-851CE140B2A3}" type="presParOf" srcId="{3571616B-43B0-45FD-A76E-17A126A3F40D}" destId="{93E239DE-30D6-4C59-BAE6-0F44CAD9117D}" srcOrd="1" destOrd="0" presId="urn:microsoft.com/office/officeart/2005/8/layout/hierarchy4"/>
    <dgm:cxn modelId="{27341383-EAF1-48B0-8BB6-E1EDD6B7E88D}" type="presParOf" srcId="{3571616B-43B0-45FD-A76E-17A126A3F40D}" destId="{59A819FB-FFB1-4887-9812-003C434A51D5}" srcOrd="2" destOrd="0" presId="urn:microsoft.com/office/officeart/2005/8/layout/hierarchy4"/>
    <dgm:cxn modelId="{05E0E038-1C79-4284-9268-CBB55FD2001D}" type="presParOf" srcId="{59A819FB-FFB1-4887-9812-003C434A51D5}" destId="{F82A5AC0-EA27-4CE2-A849-2EF9457F809A}" srcOrd="0" destOrd="0" presId="urn:microsoft.com/office/officeart/2005/8/layout/hierarchy4"/>
    <dgm:cxn modelId="{96446844-C7C4-46E3-BC72-B3A6EA7B7098}" type="presParOf" srcId="{F82A5AC0-EA27-4CE2-A849-2EF9457F809A}" destId="{8B540AFE-73EC-4027-83B4-276E8749F793}" srcOrd="0" destOrd="0" presId="urn:microsoft.com/office/officeart/2005/8/layout/hierarchy4"/>
    <dgm:cxn modelId="{18191930-A328-4A3B-AAFC-B368409BD903}" type="presParOf" srcId="{F82A5AC0-EA27-4CE2-A849-2EF9457F809A}" destId="{DA8261CB-E603-456C-A951-3405137B6043}" srcOrd="1" destOrd="0" presId="urn:microsoft.com/office/officeart/2005/8/layout/hierarchy4"/>
    <dgm:cxn modelId="{A9AABA5B-A71C-4504-B5E0-79E8B2D72DBB}" type="presParOf" srcId="{F82A5AC0-EA27-4CE2-A849-2EF9457F809A}" destId="{7B211FAD-6E23-4D54-ACF4-DC1AE79BE48B}" srcOrd="2" destOrd="0" presId="urn:microsoft.com/office/officeart/2005/8/layout/hierarchy4"/>
    <dgm:cxn modelId="{9113E67C-C17E-4CC6-B6C8-6CCC7C1CC8A6}" type="presParOf" srcId="{7B211FAD-6E23-4D54-ACF4-DC1AE79BE48B}" destId="{2D67A905-BD8D-4B9C-A2EC-75D08C2B8820}" srcOrd="0" destOrd="0" presId="urn:microsoft.com/office/officeart/2005/8/layout/hierarchy4"/>
    <dgm:cxn modelId="{5FE4AEDF-DFEC-4B63-BC8F-72DC99A355FC}" type="presParOf" srcId="{2D67A905-BD8D-4B9C-A2EC-75D08C2B8820}" destId="{91E43E27-888B-47AE-B783-A5850D7CD00B}" srcOrd="0" destOrd="0" presId="urn:microsoft.com/office/officeart/2005/8/layout/hierarchy4"/>
    <dgm:cxn modelId="{CDFFF762-D2BE-4E24-9E86-350B63144B82}" type="presParOf" srcId="{2D67A905-BD8D-4B9C-A2EC-75D08C2B8820}" destId="{39A642C0-9B66-45BA-841B-C4031A2FD6D3}" srcOrd="1" destOrd="0" presId="urn:microsoft.com/office/officeart/2005/8/layout/hierarchy4"/>
    <dgm:cxn modelId="{89E98F5E-C610-42EB-8198-84D99B735567}" type="presParOf" srcId="{7B211FAD-6E23-4D54-ACF4-DC1AE79BE48B}" destId="{8EFA347D-7EC0-4643-B08C-423A64A37B74}" srcOrd="1" destOrd="0" presId="urn:microsoft.com/office/officeart/2005/8/layout/hierarchy4"/>
    <dgm:cxn modelId="{C5014ED1-BE66-4B1A-9144-C95245BE761D}" type="presParOf" srcId="{7B211FAD-6E23-4D54-ACF4-DC1AE79BE48B}" destId="{EE70541B-DDB5-4D54-AB5D-200553213087}" srcOrd="2" destOrd="0" presId="urn:microsoft.com/office/officeart/2005/8/layout/hierarchy4"/>
    <dgm:cxn modelId="{A56AFE65-7E77-478B-BF50-D4DBD0D3BDE8}" type="presParOf" srcId="{EE70541B-DDB5-4D54-AB5D-200553213087}" destId="{307EBC41-43BF-470E-91B7-E309D183BFF7}" srcOrd="0" destOrd="0" presId="urn:microsoft.com/office/officeart/2005/8/layout/hierarchy4"/>
    <dgm:cxn modelId="{0B947E91-5221-49B8-B23F-D36B8A5338AB}" type="presParOf" srcId="{EE70541B-DDB5-4D54-AB5D-200553213087}" destId="{025E98A4-87F5-4812-B1F7-249FF3FF0FC6}" srcOrd="1" destOrd="0" presId="urn:microsoft.com/office/officeart/2005/8/layout/hierarchy4"/>
    <dgm:cxn modelId="{6DC7816E-C48F-4FF8-ACF8-FBF957AFB2D4}" type="presParOf" srcId="{7B211FAD-6E23-4D54-ACF4-DC1AE79BE48B}" destId="{30E1F79B-0D8A-4073-955B-6C79AC79AA53}" srcOrd="3" destOrd="0" presId="urn:microsoft.com/office/officeart/2005/8/layout/hierarchy4"/>
    <dgm:cxn modelId="{98E4AAB8-9437-40C2-8A78-2D0D0FF82629}" type="presParOf" srcId="{7B211FAD-6E23-4D54-ACF4-DC1AE79BE48B}" destId="{3592A0C7-B182-45AC-94D3-CC5DC88787A5}" srcOrd="4" destOrd="0" presId="urn:microsoft.com/office/officeart/2005/8/layout/hierarchy4"/>
    <dgm:cxn modelId="{82ADABCD-8E5D-4177-BEC7-17261C632F97}" type="presParOf" srcId="{3592A0C7-B182-45AC-94D3-CC5DC88787A5}" destId="{3B71BB53-1481-47FF-B07C-AD922F22E93C}" srcOrd="0" destOrd="0" presId="urn:microsoft.com/office/officeart/2005/8/layout/hierarchy4"/>
    <dgm:cxn modelId="{9F20994C-CC82-4E23-BFC7-6CA0E6D332FC}" type="presParOf" srcId="{3592A0C7-B182-45AC-94D3-CC5DC88787A5}" destId="{09CBCA6C-9BE9-4976-BECA-DC6749A5C3F0}" srcOrd="1" destOrd="0" presId="urn:microsoft.com/office/officeart/2005/8/layout/hierarchy4"/>
    <dgm:cxn modelId="{20B29EBF-D290-4961-8DA1-6D13CE306FFD}" type="presParOf" srcId="{7B211FAD-6E23-4D54-ACF4-DC1AE79BE48B}" destId="{74E5D921-B8E9-4975-BA70-597556426373}" srcOrd="5" destOrd="0" presId="urn:microsoft.com/office/officeart/2005/8/layout/hierarchy4"/>
    <dgm:cxn modelId="{D22E5B36-EDE1-41E0-A251-AF4BDB58034A}" type="presParOf" srcId="{7B211FAD-6E23-4D54-ACF4-DC1AE79BE48B}" destId="{2AC6ED98-3EC7-4AF5-9A60-16687B2F7256}" srcOrd="6" destOrd="0" presId="urn:microsoft.com/office/officeart/2005/8/layout/hierarchy4"/>
    <dgm:cxn modelId="{B9A82D21-B3EA-409E-A7B1-DFB2F3B0D51F}" type="presParOf" srcId="{2AC6ED98-3EC7-4AF5-9A60-16687B2F7256}" destId="{06BD61FA-4FE7-47F6-8D2B-34784064B97D}" srcOrd="0" destOrd="0" presId="urn:microsoft.com/office/officeart/2005/8/layout/hierarchy4"/>
    <dgm:cxn modelId="{56D00797-E7B5-4AC1-B33A-E10C3C98FBC4}" type="presParOf" srcId="{2AC6ED98-3EC7-4AF5-9A60-16687B2F7256}" destId="{684C075E-8224-4394-B263-347BCF21D2AA}" srcOrd="1" destOrd="0" presId="urn:microsoft.com/office/officeart/2005/8/layout/hierarchy4"/>
    <dgm:cxn modelId="{DC5B8483-8147-41BE-B232-B4300F0A7691}" type="presParOf" srcId="{59A819FB-FFB1-4887-9812-003C434A51D5}" destId="{5C181761-627E-4F25-867B-1C726E653411}" srcOrd="1" destOrd="0" presId="urn:microsoft.com/office/officeart/2005/8/layout/hierarchy4"/>
    <dgm:cxn modelId="{91579A11-9E5B-4A93-8065-9A5DA72E0184}" type="presParOf" srcId="{59A819FB-FFB1-4887-9812-003C434A51D5}" destId="{0BE623F2-542D-4364-9BD3-7C7022599A20}" srcOrd="2" destOrd="0" presId="urn:microsoft.com/office/officeart/2005/8/layout/hierarchy4"/>
    <dgm:cxn modelId="{28A0F41B-5A6B-4E03-95E7-A2C90307233E}" type="presParOf" srcId="{0BE623F2-542D-4364-9BD3-7C7022599A20}" destId="{F550B560-59CD-4AF1-BF20-5C87982F48B8}" srcOrd="0" destOrd="0" presId="urn:microsoft.com/office/officeart/2005/8/layout/hierarchy4"/>
    <dgm:cxn modelId="{C2C81001-2D0F-4133-A24C-8B2D410CF8FC}" type="presParOf" srcId="{0BE623F2-542D-4364-9BD3-7C7022599A20}" destId="{39525892-FB7A-4823-9E8E-53787037DAB3}" srcOrd="1" destOrd="0" presId="urn:microsoft.com/office/officeart/2005/8/layout/hierarchy4"/>
    <dgm:cxn modelId="{ACB3D6B8-3372-4E34-8C01-FB423A13BBE5}" type="presParOf" srcId="{0BE623F2-542D-4364-9BD3-7C7022599A20}" destId="{C1BBB18F-3991-43E2-9F9B-616352A79305}" srcOrd="2" destOrd="0" presId="urn:microsoft.com/office/officeart/2005/8/layout/hierarchy4"/>
    <dgm:cxn modelId="{2F232105-638B-441F-B51D-9319DD907038}" type="presParOf" srcId="{C1BBB18F-3991-43E2-9F9B-616352A79305}" destId="{1B7F0BDE-0C48-4672-93B5-80861270D898}" srcOrd="0" destOrd="0" presId="urn:microsoft.com/office/officeart/2005/8/layout/hierarchy4"/>
    <dgm:cxn modelId="{55AD7EF5-60E0-4611-85E7-0F41286F5765}" type="presParOf" srcId="{1B7F0BDE-0C48-4672-93B5-80861270D898}" destId="{7D7F433B-3CA1-4559-A75E-8F7820B3F664}" srcOrd="0" destOrd="0" presId="urn:microsoft.com/office/officeart/2005/8/layout/hierarchy4"/>
    <dgm:cxn modelId="{BEEF967D-3F99-4A86-8D95-5515214D4608}" type="presParOf" srcId="{1B7F0BDE-0C48-4672-93B5-80861270D898}" destId="{FF20136E-F3C2-41C9-AC0E-4CCE549E5755}" srcOrd="1" destOrd="0" presId="urn:microsoft.com/office/officeart/2005/8/layout/hierarchy4"/>
    <dgm:cxn modelId="{F02A3991-134E-4E56-8B47-6BEB32F392B2}" type="presParOf" srcId="{C1BBB18F-3991-43E2-9F9B-616352A79305}" destId="{70D31D4C-696B-49D3-A35B-9EB62CB9F57B}" srcOrd="1" destOrd="0" presId="urn:microsoft.com/office/officeart/2005/8/layout/hierarchy4"/>
    <dgm:cxn modelId="{053F9DA0-6B42-49C7-8848-7F6DCBFBEF47}" type="presParOf" srcId="{C1BBB18F-3991-43E2-9F9B-616352A79305}" destId="{25C57C30-8D10-4803-B8CA-CD3D648B99FD}" srcOrd="2" destOrd="0" presId="urn:microsoft.com/office/officeart/2005/8/layout/hierarchy4"/>
    <dgm:cxn modelId="{01D4C104-B9D2-4002-81BA-3893F2BA67D9}" type="presParOf" srcId="{25C57C30-8D10-4803-B8CA-CD3D648B99FD}" destId="{BF5A61CE-191E-489F-8387-5AD9F35A12F8}" srcOrd="0" destOrd="0" presId="urn:microsoft.com/office/officeart/2005/8/layout/hierarchy4"/>
    <dgm:cxn modelId="{BE463CBA-744F-4F07-B22F-988AE208AB0E}" type="presParOf" srcId="{25C57C30-8D10-4803-B8CA-CD3D648B99FD}" destId="{73DC55F6-A647-47F2-83A5-7E79418069E0}" srcOrd="1" destOrd="0" presId="urn:microsoft.com/office/officeart/2005/8/layout/hierarchy4"/>
    <dgm:cxn modelId="{5CD9D9BB-35E2-4530-8083-6C751AB7D325}" type="presParOf" srcId="{95F36156-2DE0-4310-B1B8-AD526648E6E5}" destId="{4F99119E-A435-4B0A-8851-C3298D805EFC}" srcOrd="3" destOrd="0" presId="urn:microsoft.com/office/officeart/2005/8/layout/hierarchy4"/>
    <dgm:cxn modelId="{9BA15079-9F27-48F3-BAE0-D299BE0AF629}" type="presParOf" srcId="{95F36156-2DE0-4310-B1B8-AD526648E6E5}" destId="{50D209B9-A61C-4CD6-BDC9-45609A395253}" srcOrd="4" destOrd="0" presId="urn:microsoft.com/office/officeart/2005/8/layout/hierarchy4"/>
    <dgm:cxn modelId="{D9EE9405-D4BA-4C0A-BDC2-DB004E76EDE8}" type="presParOf" srcId="{50D209B9-A61C-4CD6-BDC9-45609A395253}" destId="{43981725-C8CA-4E73-8D7E-7F457665372F}" srcOrd="0" destOrd="0" presId="urn:microsoft.com/office/officeart/2005/8/layout/hierarchy4"/>
    <dgm:cxn modelId="{381E2230-2A34-43CD-A670-5BF1ED71F30C}" type="presParOf" srcId="{50D209B9-A61C-4CD6-BDC9-45609A395253}" destId="{F60B24F8-DB3B-4BED-9201-7FA7E91F2A39}" srcOrd="1" destOrd="0" presId="urn:microsoft.com/office/officeart/2005/8/layout/hierarchy4"/>
    <dgm:cxn modelId="{1A491971-9CB2-4C37-9B15-4AE5AF6BB4CE}" type="presParOf" srcId="{50D209B9-A61C-4CD6-BDC9-45609A395253}" destId="{C31B96CC-1FE2-4EF3-B4CB-D7CBC2E701EE}" srcOrd="2" destOrd="0" presId="urn:microsoft.com/office/officeart/2005/8/layout/hierarchy4"/>
    <dgm:cxn modelId="{B0AE69D2-4D6B-42E8-AF24-9D4D75D2D2E1}" type="presParOf" srcId="{C31B96CC-1FE2-4EF3-B4CB-D7CBC2E701EE}" destId="{9C2B30AF-2F5B-4328-99FF-5BE90BC1A1CD}" srcOrd="0" destOrd="0" presId="urn:microsoft.com/office/officeart/2005/8/layout/hierarchy4"/>
    <dgm:cxn modelId="{09B87C92-F9BB-4DD4-A0ED-E6FEB0326945}" type="presParOf" srcId="{9C2B30AF-2F5B-4328-99FF-5BE90BC1A1CD}" destId="{6206271C-5049-45B2-819C-828E8232ED06}" srcOrd="0" destOrd="0" presId="urn:microsoft.com/office/officeart/2005/8/layout/hierarchy4"/>
    <dgm:cxn modelId="{3108E525-01FE-47BC-B30C-6E93424D4003}" type="presParOf" srcId="{9C2B30AF-2F5B-4328-99FF-5BE90BC1A1CD}" destId="{9128F5E2-9585-4F2C-B52F-86C513C5E8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dirty="0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2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3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1" presStyleCnt="2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1" presStyleCnt="3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1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2" presStyleCnt="3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4F1E0565-05FE-4DD9-916B-49D77BE78140}" srcId="{6D49A06E-085C-42A8-9D3C-BBD88FB675C7}" destId="{A01D8868-CB9C-432B-887B-988AF22AB26D}" srcOrd="1" destOrd="0" parTransId="{62F6A86F-6452-40AE-8B2A-4F0C0C65BFC5}" sibTransId="{ACD1D6B3-BD66-48E7-BDC2-3EFC04881465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15005924-D3B2-4654-A118-4C51C77A69CE}" type="presParOf" srcId="{9AAF9A32-A55A-412A-A8F4-1CA5CF1AE451}" destId="{FCC808BB-6ABD-4D77-BE38-FE8038651D0B}" srcOrd="2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B83AE07-89F9-42B0-98E5-25CF08848DA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CA61DBD-C656-414E-8BB1-30E3A1729184}" type="par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160B18AC-32DB-4E48-BCDA-787F48C0B177}" type="sib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B4ED08D9-DC7E-421E-8823-0A5F90AECB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5DBE2BD5-918A-4149-972C-003925448023}" type="par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C1BE4403-F0C7-4603-8478-21EFE6A99FA0}" type="sib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D62D6CE6-3700-4FFD-9FB6-CA02FAC4AE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88F9DBA-6BD0-4942-8E6E-C01135CCA060}" type="par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3506463C-3EAA-452C-A124-30DE36304E92}" type="sib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D52B4A58-12A9-4A43-8648-BB15279A2D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7F3A686F-32F3-4AB9-B64B-FA25FB636E84}" type="par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02DAB417-4D4A-4C71-AFE0-75E083F5670C}" type="sib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E74CE060-A4B3-4A7D-A634-37A79367DE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D451BDB-5AD7-46F2-BB81-E182B4F7736D}" type="par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AF049334-4719-4AC6-9C9B-93A53A26D8AA}" type="sib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444E5636-2987-4451-A0A1-25C62C9F7C1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2AFC881-68BA-4BBA-A10C-A1B16BACB4C1}" type="par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200C8F2F-143F-4DA0-8807-C79D427F941A}" type="sib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15D56713-7BD3-4F69-B24A-A0B7E4F444E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88B9D069-50E8-40BF-8A32-86B50BA08E51}" type="par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7FC95462-0E18-4A0D-9E84-395DFC2A9493}" type="sib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BA9E9077-B749-4B35-A61A-6C3ADD41A86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6F8373A3-0018-4108-8114-2E61C31935A9}" type="par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0E266552-92E8-4F81-8A57-B3F4001F54FC}" type="sib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A8369F76-D0E3-4AA4-B0A1-6C8AD63F95C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AFDE819-2C03-4537-B350-FAFDB71CC0F3}" type="par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B563311-81DC-40CD-9316-541F167EDB51}" type="sib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6B731B9-7FBD-4052-8A5C-7709A5D5CD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885569FF-9B0E-47AD-BD7A-878D9CFAABC1}" type="par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0101B4E9-B201-4817-8768-94DC49BAB96A}" type="sib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7F93F0F3-4A57-4746-9B1F-2C44C6154C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E05F7C70-E0F7-4C76-B3CC-517833332FCB}" type="par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992B2057-CD42-4944-BDCC-A396B4D1FC2D}" type="sib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6198944D-42D9-4A98-9A66-987E835FD50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4BE65111-0A83-401B-9D2E-1DDE810E3FCB}" type="par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09F494D0-D72C-4D44-A0DD-01E419DD119E}" type="sib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8CE8861A-9041-40B3-990B-7F8CA5A95A4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2E61E199-8E9C-40A8-A511-94CFDDB24A36}" type="par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2DEAD00D-B499-4562-95DD-7C21C9F9B384}" type="sib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44E730B4-7B79-49F1-8C83-D879833903A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1D8C1851-0DEB-44BB-AF2E-2680678A7D7E}" type="par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834ACBC3-F018-43F6-A287-DD18660580A0}" type="sib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ACF1BBD8-91D3-4470-8592-BD121863C61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/>
        </a:p>
      </dgm:t>
    </dgm:pt>
    <dgm:pt modelId="{DC6B04ED-FB96-4D0D-8519-A8E260151616}" type="par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BF78614E-2DB7-44CE-8ADC-F789F42B4476}" type="sib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59F9E6C-A23F-4EC9-BC80-C5BE0291E33B}" type="pres">
      <dgm:prSet presAssocID="{9B83AE07-89F9-42B0-98E5-25CF08848DAB}" presName="vertTwo" presStyleCnt="0"/>
      <dgm:spPr/>
    </dgm:pt>
    <dgm:pt modelId="{102BB479-C757-4F75-871A-9BFD3E5811A9}" type="pres">
      <dgm:prSet presAssocID="{9B83AE07-89F9-42B0-98E5-25CF08848DAB}" presName="txTwo" presStyleLbl="node2" presStyleIdx="0" presStyleCnt="3">
        <dgm:presLayoutVars>
          <dgm:chPref val="3"/>
        </dgm:presLayoutVars>
      </dgm:prSet>
      <dgm:spPr/>
    </dgm:pt>
    <dgm:pt modelId="{6B612E78-5247-4B82-A447-8AE67B804CD5}" type="pres">
      <dgm:prSet presAssocID="{9B83AE07-89F9-42B0-98E5-25CF08848DAB}" presName="parTransTwo" presStyleCnt="0"/>
      <dgm:spPr/>
    </dgm:pt>
    <dgm:pt modelId="{C4FC007B-CE27-495D-90C0-9EE9499CD735}" type="pres">
      <dgm:prSet presAssocID="{9B83AE07-89F9-42B0-98E5-25CF08848DAB}" presName="horzTwo" presStyleCnt="0"/>
      <dgm:spPr/>
    </dgm:pt>
    <dgm:pt modelId="{BE930686-6C4F-4B7C-83CB-AFBC30DF91A7}" type="pres">
      <dgm:prSet presAssocID="{B4ED08D9-DC7E-421E-8823-0A5F90AECBA2}" presName="vertThree" presStyleCnt="0"/>
      <dgm:spPr/>
    </dgm:pt>
    <dgm:pt modelId="{28D08796-AFEF-4C81-A085-039441E568E8}" type="pres">
      <dgm:prSet presAssocID="{B4ED08D9-DC7E-421E-8823-0A5F90AECBA2}" presName="txThree" presStyleLbl="node3" presStyleIdx="0" presStyleCnt="12">
        <dgm:presLayoutVars>
          <dgm:chPref val="3"/>
        </dgm:presLayoutVars>
      </dgm:prSet>
      <dgm:spPr/>
    </dgm:pt>
    <dgm:pt modelId="{109A0C3B-7398-4FC4-8759-0FD38423F5EC}" type="pres">
      <dgm:prSet presAssocID="{B4ED08D9-DC7E-421E-8823-0A5F90AECBA2}" presName="horzThree" presStyleCnt="0"/>
      <dgm:spPr/>
    </dgm:pt>
    <dgm:pt modelId="{3FD4EB12-2475-465D-AE30-128C41371D54}" type="pres">
      <dgm:prSet presAssocID="{C1BE4403-F0C7-4603-8478-21EFE6A99FA0}" presName="sibSpaceThree" presStyleCnt="0"/>
      <dgm:spPr/>
    </dgm:pt>
    <dgm:pt modelId="{044C4196-0FF5-4D67-945D-3BD417883C44}" type="pres">
      <dgm:prSet presAssocID="{D62D6CE6-3700-4FFD-9FB6-CA02FAC4AE3D}" presName="vertThree" presStyleCnt="0"/>
      <dgm:spPr/>
    </dgm:pt>
    <dgm:pt modelId="{291DCB8B-C2C0-4E7D-8AD6-96AB667C2712}" type="pres">
      <dgm:prSet presAssocID="{D62D6CE6-3700-4FFD-9FB6-CA02FAC4AE3D}" presName="txThree" presStyleLbl="node3" presStyleIdx="1" presStyleCnt="12">
        <dgm:presLayoutVars>
          <dgm:chPref val="3"/>
        </dgm:presLayoutVars>
      </dgm:prSet>
      <dgm:spPr/>
    </dgm:pt>
    <dgm:pt modelId="{944EA609-E831-4484-8D51-16BC99ABEDDE}" type="pres">
      <dgm:prSet presAssocID="{D62D6CE6-3700-4FFD-9FB6-CA02FAC4AE3D}" presName="horzThree" presStyleCnt="0"/>
      <dgm:spPr/>
    </dgm:pt>
    <dgm:pt modelId="{FB17EA3F-E643-4FEA-8095-2EF7B1AADA8A}" type="pres">
      <dgm:prSet presAssocID="{3506463C-3EAA-452C-A124-30DE36304E92}" presName="sibSpaceThree" presStyleCnt="0"/>
      <dgm:spPr/>
    </dgm:pt>
    <dgm:pt modelId="{968493D6-5391-4B65-A453-C96A5B59A576}" type="pres">
      <dgm:prSet presAssocID="{D52B4A58-12A9-4A43-8648-BB15279A2DC1}" presName="vertThree" presStyleCnt="0"/>
      <dgm:spPr/>
    </dgm:pt>
    <dgm:pt modelId="{A4C18C2B-4060-4B87-9843-51F9FE55EC8C}" type="pres">
      <dgm:prSet presAssocID="{D52B4A58-12A9-4A43-8648-BB15279A2DC1}" presName="txThree" presStyleLbl="node3" presStyleIdx="2" presStyleCnt="12">
        <dgm:presLayoutVars>
          <dgm:chPref val="3"/>
        </dgm:presLayoutVars>
      </dgm:prSet>
      <dgm:spPr/>
    </dgm:pt>
    <dgm:pt modelId="{5286A499-05BE-4A02-8234-277D0FEFA2AF}" type="pres">
      <dgm:prSet presAssocID="{D52B4A58-12A9-4A43-8648-BB15279A2DC1}" presName="horzThree" presStyleCnt="0"/>
      <dgm:spPr/>
    </dgm:pt>
    <dgm:pt modelId="{64D2155F-D1DB-4C1F-BC73-FBE6C8E3952F}" type="pres">
      <dgm:prSet presAssocID="{02DAB417-4D4A-4C71-AFE0-75E083F5670C}" presName="sibSpaceThree" presStyleCnt="0"/>
      <dgm:spPr/>
    </dgm:pt>
    <dgm:pt modelId="{1C4A3547-758A-4620-B8A0-6F71FB7BD274}" type="pres">
      <dgm:prSet presAssocID="{E74CE060-A4B3-4A7D-A634-37A79367DE78}" presName="vertThree" presStyleCnt="0"/>
      <dgm:spPr/>
    </dgm:pt>
    <dgm:pt modelId="{077CFEAF-3403-405A-8814-DF323DC37A39}" type="pres">
      <dgm:prSet presAssocID="{E74CE060-A4B3-4A7D-A634-37A79367DE78}" presName="txThree" presStyleLbl="node3" presStyleIdx="3" presStyleCnt="12">
        <dgm:presLayoutVars>
          <dgm:chPref val="3"/>
        </dgm:presLayoutVars>
      </dgm:prSet>
      <dgm:spPr/>
    </dgm:pt>
    <dgm:pt modelId="{F882F457-61AB-4A5D-8F32-DCDB7A9EA3FA}" type="pres">
      <dgm:prSet presAssocID="{E74CE060-A4B3-4A7D-A634-37A79367DE78}" presName="horzThree" presStyleCnt="0"/>
      <dgm:spPr/>
    </dgm:pt>
    <dgm:pt modelId="{57FD97E2-21FC-4971-9524-9654EE17BFE0}" type="pres">
      <dgm:prSet presAssocID="{AF049334-4719-4AC6-9C9B-93A53A26D8AA}" presName="sibSpaceThree" presStyleCnt="0"/>
      <dgm:spPr/>
    </dgm:pt>
    <dgm:pt modelId="{35CA261F-9449-4ABA-822D-165CE06D0383}" type="pres">
      <dgm:prSet presAssocID="{444E5636-2987-4451-A0A1-25C62C9F7C13}" presName="vertThree" presStyleCnt="0"/>
      <dgm:spPr/>
    </dgm:pt>
    <dgm:pt modelId="{A6C12FAA-ADCC-42BD-9153-E0DC9B408689}" type="pres">
      <dgm:prSet presAssocID="{444E5636-2987-4451-A0A1-25C62C9F7C13}" presName="txThree" presStyleLbl="node3" presStyleIdx="4" presStyleCnt="12">
        <dgm:presLayoutVars>
          <dgm:chPref val="3"/>
        </dgm:presLayoutVars>
      </dgm:prSet>
      <dgm:spPr/>
    </dgm:pt>
    <dgm:pt modelId="{AB13CE5A-EC31-4C0A-9B20-77E09A7FA5BB}" type="pres">
      <dgm:prSet presAssocID="{444E5636-2987-4451-A0A1-25C62C9F7C13}" presName="horzThree" presStyleCnt="0"/>
      <dgm:spPr/>
    </dgm:pt>
    <dgm:pt modelId="{BE1D67B2-7074-4631-9A80-9418B7303580}" type="pres">
      <dgm:prSet presAssocID="{200C8F2F-143F-4DA0-8807-C79D427F941A}" presName="sibSpaceThree" presStyleCnt="0"/>
      <dgm:spPr/>
    </dgm:pt>
    <dgm:pt modelId="{944243FC-A56F-47A3-8285-6645F5597614}" type="pres">
      <dgm:prSet presAssocID="{15D56713-7BD3-4F69-B24A-A0B7E4F444E9}" presName="vertThree" presStyleCnt="0"/>
      <dgm:spPr/>
    </dgm:pt>
    <dgm:pt modelId="{522BB151-6A60-4A2F-9EBB-A6A26EFD0136}" type="pres">
      <dgm:prSet presAssocID="{15D56713-7BD3-4F69-B24A-A0B7E4F444E9}" presName="txThree" presStyleLbl="node3" presStyleIdx="5" presStyleCnt="12">
        <dgm:presLayoutVars>
          <dgm:chPref val="3"/>
        </dgm:presLayoutVars>
      </dgm:prSet>
      <dgm:spPr/>
    </dgm:pt>
    <dgm:pt modelId="{505A6C38-C20F-41BA-ABB2-09F8CCDE3962}" type="pres">
      <dgm:prSet presAssocID="{15D56713-7BD3-4F69-B24A-A0B7E4F444E9}" presName="horzThree" presStyleCnt="0"/>
      <dgm:spPr/>
    </dgm:pt>
    <dgm:pt modelId="{8F1F7E46-0C14-4550-A626-2CC0BD2359F9}" type="pres">
      <dgm:prSet presAssocID="{7FC95462-0E18-4A0D-9E84-395DFC2A9493}" presName="sibSpaceThree" presStyleCnt="0"/>
      <dgm:spPr/>
    </dgm:pt>
    <dgm:pt modelId="{2697329F-7FF7-4B75-8658-985A00E45134}" type="pres">
      <dgm:prSet presAssocID="{BA9E9077-B749-4B35-A61A-6C3ADD41A86B}" presName="vertThree" presStyleCnt="0"/>
      <dgm:spPr/>
    </dgm:pt>
    <dgm:pt modelId="{E60CD0E0-B7F9-4029-9CEC-F7C808C948A9}" type="pres">
      <dgm:prSet presAssocID="{BA9E9077-B749-4B35-A61A-6C3ADD41A86B}" presName="txThree" presStyleLbl="node3" presStyleIdx="6" presStyleCnt="12">
        <dgm:presLayoutVars>
          <dgm:chPref val="3"/>
        </dgm:presLayoutVars>
      </dgm:prSet>
      <dgm:spPr/>
    </dgm:pt>
    <dgm:pt modelId="{28646B1E-3F3B-416A-A913-DD25B73C11B0}" type="pres">
      <dgm:prSet presAssocID="{BA9E9077-B749-4B35-A61A-6C3ADD41A86B}" presName="horzThree" presStyleCnt="0"/>
      <dgm:spPr/>
    </dgm:pt>
    <dgm:pt modelId="{A0AE5BFD-BABA-4A3D-BB68-F7DF62B1A349}" type="pres">
      <dgm:prSet presAssocID="{160B18AC-32DB-4E48-BCDA-787F48C0B177}" presName="sibSpaceTwo" presStyleCnt="0"/>
      <dgm:spPr/>
    </dgm:pt>
    <dgm:pt modelId="{7A7F65E6-2D35-4069-B9C8-001F4CD9566B}" type="pres">
      <dgm:prSet presAssocID="{A8369F76-D0E3-4AA4-B0A1-6C8AD63F95C9}" presName="vertTwo" presStyleCnt="0"/>
      <dgm:spPr/>
    </dgm:pt>
    <dgm:pt modelId="{E1036475-18A1-42A8-8899-CFA665DCAA5C}" type="pres">
      <dgm:prSet presAssocID="{A8369F76-D0E3-4AA4-B0A1-6C8AD63F95C9}" presName="txTwo" presStyleLbl="node2" presStyleIdx="1" presStyleCnt="3">
        <dgm:presLayoutVars>
          <dgm:chPref val="3"/>
        </dgm:presLayoutVars>
      </dgm:prSet>
      <dgm:spPr/>
    </dgm:pt>
    <dgm:pt modelId="{5FFF2EC7-58BB-40F7-8947-FDB0AC8A2C70}" type="pres">
      <dgm:prSet presAssocID="{A8369F76-D0E3-4AA4-B0A1-6C8AD63F95C9}" presName="parTransTwo" presStyleCnt="0"/>
      <dgm:spPr/>
    </dgm:pt>
    <dgm:pt modelId="{92867FA2-F9F1-4709-8E91-EEFE8FB4DCD6}" type="pres">
      <dgm:prSet presAssocID="{A8369F76-D0E3-4AA4-B0A1-6C8AD63F95C9}" presName="horzTwo" presStyleCnt="0"/>
      <dgm:spPr/>
    </dgm:pt>
    <dgm:pt modelId="{D3D72BBA-3302-4663-8341-B0967C13334E}" type="pres">
      <dgm:prSet presAssocID="{D6B731B9-7FBD-4052-8A5C-7709A5D5CD20}" presName="vertThree" presStyleCnt="0"/>
      <dgm:spPr/>
    </dgm:pt>
    <dgm:pt modelId="{49155B40-1ED4-4C67-946A-723942B413F8}" type="pres">
      <dgm:prSet presAssocID="{D6B731B9-7FBD-4052-8A5C-7709A5D5CD20}" presName="txThree" presStyleLbl="node3" presStyleIdx="7" presStyleCnt="12">
        <dgm:presLayoutVars>
          <dgm:chPref val="3"/>
        </dgm:presLayoutVars>
      </dgm:prSet>
      <dgm:spPr/>
    </dgm:pt>
    <dgm:pt modelId="{ECC83619-5B0C-4971-A22E-F297BAD5128E}" type="pres">
      <dgm:prSet presAssocID="{D6B731B9-7FBD-4052-8A5C-7709A5D5CD20}" presName="horzThree" presStyleCnt="0"/>
      <dgm:spPr/>
    </dgm:pt>
    <dgm:pt modelId="{ADB8E3B3-3EA7-4A66-80F3-74676B28F4A6}" type="pres">
      <dgm:prSet presAssocID="{0101B4E9-B201-4817-8768-94DC49BAB96A}" presName="sibSpaceThree" presStyleCnt="0"/>
      <dgm:spPr/>
    </dgm:pt>
    <dgm:pt modelId="{C5BF135F-1554-4130-ACAE-7F0BA5FBE385}" type="pres">
      <dgm:prSet presAssocID="{7F93F0F3-4A57-4746-9B1F-2C44C6154CD6}" presName="vertThree" presStyleCnt="0"/>
      <dgm:spPr/>
    </dgm:pt>
    <dgm:pt modelId="{2692CEFD-F602-439A-8469-1DFBC7719332}" type="pres">
      <dgm:prSet presAssocID="{7F93F0F3-4A57-4746-9B1F-2C44C6154CD6}" presName="txThree" presStyleLbl="node3" presStyleIdx="8" presStyleCnt="12">
        <dgm:presLayoutVars>
          <dgm:chPref val="3"/>
        </dgm:presLayoutVars>
      </dgm:prSet>
      <dgm:spPr/>
    </dgm:pt>
    <dgm:pt modelId="{B61E68C0-6CB9-4881-A949-65369F289828}" type="pres">
      <dgm:prSet presAssocID="{7F93F0F3-4A57-4746-9B1F-2C44C6154CD6}" presName="horzThree" presStyleCnt="0"/>
      <dgm:spPr/>
    </dgm:pt>
    <dgm:pt modelId="{549DECEB-3B59-431F-969F-D24BCB549A8F}" type="pres">
      <dgm:prSet presAssocID="{992B2057-CD42-4944-BDCC-A396B4D1FC2D}" presName="sibSpaceThree" presStyleCnt="0"/>
      <dgm:spPr/>
    </dgm:pt>
    <dgm:pt modelId="{0B9E8E5E-4660-4AB7-8B66-AF811DF3A875}" type="pres">
      <dgm:prSet presAssocID="{6198944D-42D9-4A98-9A66-987E835FD501}" presName="vertThree" presStyleCnt="0"/>
      <dgm:spPr/>
    </dgm:pt>
    <dgm:pt modelId="{2E7D2841-8793-40EC-9C44-5647C6D4BFBE}" type="pres">
      <dgm:prSet presAssocID="{6198944D-42D9-4A98-9A66-987E835FD501}" presName="txThree" presStyleLbl="node3" presStyleIdx="9" presStyleCnt="12">
        <dgm:presLayoutVars>
          <dgm:chPref val="3"/>
        </dgm:presLayoutVars>
      </dgm:prSet>
      <dgm:spPr/>
    </dgm:pt>
    <dgm:pt modelId="{5F35165B-626E-4261-A0A6-693F11E5D229}" type="pres">
      <dgm:prSet presAssocID="{6198944D-42D9-4A98-9A66-987E835FD501}" presName="horzThree" presStyleCnt="0"/>
      <dgm:spPr/>
    </dgm:pt>
    <dgm:pt modelId="{F02D85C6-C357-4449-B485-33911EA6F06A}" type="pres">
      <dgm:prSet presAssocID="{09F494D0-D72C-4D44-A0DD-01E419DD119E}" presName="sibSpaceThree" presStyleCnt="0"/>
      <dgm:spPr/>
    </dgm:pt>
    <dgm:pt modelId="{9F88DA0B-553C-4922-B32D-78B3C57BF0BB}" type="pres">
      <dgm:prSet presAssocID="{8CE8861A-9041-40B3-990B-7F8CA5A95A45}" presName="vertThree" presStyleCnt="0"/>
      <dgm:spPr/>
    </dgm:pt>
    <dgm:pt modelId="{BA13EB3B-8781-4AEE-B243-ABB5A33CA121}" type="pres">
      <dgm:prSet presAssocID="{8CE8861A-9041-40B3-990B-7F8CA5A95A45}" presName="txThree" presStyleLbl="node3" presStyleIdx="10" presStyleCnt="12">
        <dgm:presLayoutVars>
          <dgm:chPref val="3"/>
        </dgm:presLayoutVars>
      </dgm:prSet>
      <dgm:spPr/>
    </dgm:pt>
    <dgm:pt modelId="{D3517441-D195-4BF5-9D5D-AA7AC109811F}" type="pres">
      <dgm:prSet presAssocID="{8CE8861A-9041-40B3-990B-7F8CA5A95A45}" presName="horzThree" presStyleCnt="0"/>
      <dgm:spPr/>
    </dgm:pt>
    <dgm:pt modelId="{C8F460DF-86AB-4F0A-B9F8-EC5F2B066265}" type="pres">
      <dgm:prSet presAssocID="{DB563311-81DC-40CD-9316-541F167EDB51}" presName="sibSpaceTwo" presStyleCnt="0"/>
      <dgm:spPr/>
    </dgm:pt>
    <dgm:pt modelId="{C36A77F3-EC37-42F8-964A-BF6ED459E8DA}" type="pres">
      <dgm:prSet presAssocID="{44E730B4-7B79-49F1-8C83-D879833903A6}" presName="vertTwo" presStyleCnt="0"/>
      <dgm:spPr/>
    </dgm:pt>
    <dgm:pt modelId="{D2F073AA-5A33-4A00-A908-A494D5F06DB9}" type="pres">
      <dgm:prSet presAssocID="{44E730B4-7B79-49F1-8C83-D879833903A6}" presName="txTwo" presStyleLbl="node2" presStyleIdx="2" presStyleCnt="3">
        <dgm:presLayoutVars>
          <dgm:chPref val="3"/>
        </dgm:presLayoutVars>
      </dgm:prSet>
      <dgm:spPr/>
    </dgm:pt>
    <dgm:pt modelId="{B99AC6DC-D88E-4E38-8692-385FC22EF93D}" type="pres">
      <dgm:prSet presAssocID="{44E730B4-7B79-49F1-8C83-D879833903A6}" presName="parTransTwo" presStyleCnt="0"/>
      <dgm:spPr/>
    </dgm:pt>
    <dgm:pt modelId="{2859A5E6-5BCD-4ADD-BCC1-7CB2192A9467}" type="pres">
      <dgm:prSet presAssocID="{44E730B4-7B79-49F1-8C83-D879833903A6}" presName="horzTwo" presStyleCnt="0"/>
      <dgm:spPr/>
    </dgm:pt>
    <dgm:pt modelId="{B92E32F6-282A-44EB-8482-77DC73E2DCC2}" type="pres">
      <dgm:prSet presAssocID="{ACF1BBD8-91D3-4470-8592-BD121863C617}" presName="vertThree" presStyleCnt="0"/>
      <dgm:spPr/>
    </dgm:pt>
    <dgm:pt modelId="{24780112-71C8-4962-9567-D1A5E2EDE36B}" type="pres">
      <dgm:prSet presAssocID="{ACF1BBD8-91D3-4470-8592-BD121863C617}" presName="txThree" presStyleLbl="node3" presStyleIdx="11" presStyleCnt="12">
        <dgm:presLayoutVars>
          <dgm:chPref val="3"/>
        </dgm:presLayoutVars>
      </dgm:prSet>
      <dgm:spPr/>
    </dgm:pt>
    <dgm:pt modelId="{91320DB2-66FF-4E6C-98F0-A8E86A596FD7}" type="pres">
      <dgm:prSet presAssocID="{ACF1BBD8-91D3-4470-8592-BD121863C617}" presName="horzThree" presStyleCnt="0"/>
      <dgm:spPr/>
    </dgm:pt>
  </dgm:ptLst>
  <dgm:cxnLst>
    <dgm:cxn modelId="{DDC86E09-E62A-435E-8D4A-F9B320FDE72F}" srcId="{9B83AE07-89F9-42B0-98E5-25CF08848DAB}" destId="{D62D6CE6-3700-4FFD-9FB6-CA02FAC4AE3D}" srcOrd="1" destOrd="0" parTransId="{388F9DBA-6BD0-4942-8E6E-C01135CCA060}" sibTransId="{3506463C-3EAA-452C-A124-30DE36304E92}"/>
    <dgm:cxn modelId="{56B7480C-ED8B-4534-A794-4F808992F00B}" srcId="{9B83AE07-89F9-42B0-98E5-25CF08848DAB}" destId="{D52B4A58-12A9-4A43-8648-BB15279A2DC1}" srcOrd="2" destOrd="0" parTransId="{7F3A686F-32F3-4AB9-B64B-FA25FB636E84}" sibTransId="{02DAB417-4D4A-4C71-AFE0-75E083F5670C}"/>
    <dgm:cxn modelId="{3CDE7E12-1DC2-402C-9CBC-B08E2BB5DBE7}" type="presOf" srcId="{B4ED08D9-DC7E-421E-8823-0A5F90AECBA2}" destId="{28D08796-AFEF-4C81-A085-039441E568E8}" srcOrd="0" destOrd="0" presId="urn:microsoft.com/office/officeart/2005/8/layout/hierarchy4"/>
    <dgm:cxn modelId="{DE86721C-DC75-4123-A24B-8D47FEC6594E}" type="presOf" srcId="{BA9E9077-B749-4B35-A61A-6C3ADD41A86B}" destId="{E60CD0E0-B7F9-4029-9CEC-F7C808C948A9}" srcOrd="0" destOrd="0" presId="urn:microsoft.com/office/officeart/2005/8/layout/hierarchy4"/>
    <dgm:cxn modelId="{6E700C24-A0FF-48DB-A1C0-F76726343E4D}" srcId="{44E730B4-7B79-49F1-8C83-D879833903A6}" destId="{ACF1BBD8-91D3-4470-8592-BD121863C617}" srcOrd="0" destOrd="0" parTransId="{DC6B04ED-FB96-4D0D-8519-A8E260151616}" sibTransId="{BF78614E-2DB7-44CE-8ADC-F789F42B4476}"/>
    <dgm:cxn modelId="{20BE102F-C113-42B0-AEAE-87114234CC0B}" srcId="{A8369F76-D0E3-4AA4-B0A1-6C8AD63F95C9}" destId="{6198944D-42D9-4A98-9A66-987E835FD501}" srcOrd="2" destOrd="0" parTransId="{4BE65111-0A83-401B-9D2E-1DDE810E3FCB}" sibTransId="{09F494D0-D72C-4D44-A0DD-01E419DD119E}"/>
    <dgm:cxn modelId="{862C9832-F219-410C-B146-976B1E73D697}" srcId="{F9FA274A-011D-458F-9A73-BA8C3FF9B4EF}" destId="{44E730B4-7B79-49F1-8C83-D879833903A6}" srcOrd="2" destOrd="0" parTransId="{1D8C1851-0DEB-44BB-AF2E-2680678A7D7E}" sibTransId="{834ACBC3-F018-43F6-A287-DD18660580A0}"/>
    <dgm:cxn modelId="{996E9735-C3E2-483C-907C-18D89CBE0F56}" type="presOf" srcId="{15D56713-7BD3-4F69-B24A-A0B7E4F444E9}" destId="{522BB151-6A60-4A2F-9EBB-A6A26EFD0136}" srcOrd="0" destOrd="0" presId="urn:microsoft.com/office/officeart/2005/8/layout/hierarchy4"/>
    <dgm:cxn modelId="{2CA21139-CE0B-4EE5-8B76-51577363BF14}" type="presOf" srcId="{A8369F76-D0E3-4AA4-B0A1-6C8AD63F95C9}" destId="{E1036475-18A1-42A8-8899-CFA665DCAA5C}" srcOrd="0" destOrd="0" presId="urn:microsoft.com/office/officeart/2005/8/layout/hierarchy4"/>
    <dgm:cxn modelId="{7D4CFB3F-594D-4BD6-B757-8BB5E42B6AFD}" type="presOf" srcId="{7F93F0F3-4A57-4746-9B1F-2C44C6154CD6}" destId="{2692CEFD-F602-439A-8469-1DFBC7719332}" srcOrd="0" destOrd="0" presId="urn:microsoft.com/office/officeart/2005/8/layout/hierarchy4"/>
    <dgm:cxn modelId="{080E5364-FCCB-4B06-BB6C-EEDFABF7C03A}" type="presOf" srcId="{D62D6CE6-3700-4FFD-9FB6-CA02FAC4AE3D}" destId="{291DCB8B-C2C0-4E7D-8AD6-96AB667C2712}" srcOrd="0" destOrd="0" presId="urn:microsoft.com/office/officeart/2005/8/layout/hierarchy4"/>
    <dgm:cxn modelId="{F5555448-E0E5-413F-901D-0B2B0C330572}" type="presOf" srcId="{9B83AE07-89F9-42B0-98E5-25CF08848DAB}" destId="{102BB479-C757-4F75-871A-9BFD3E5811A9}" srcOrd="0" destOrd="0" presId="urn:microsoft.com/office/officeart/2005/8/layout/hierarchy4"/>
    <dgm:cxn modelId="{C286AA69-FBC8-4CE5-8930-FFC97707FF05}" srcId="{A8369F76-D0E3-4AA4-B0A1-6C8AD63F95C9}" destId="{7F93F0F3-4A57-4746-9B1F-2C44C6154CD6}" srcOrd="1" destOrd="0" parTransId="{E05F7C70-E0F7-4C76-B3CC-517833332FCB}" sibTransId="{992B2057-CD42-4944-BDCC-A396B4D1FC2D}"/>
    <dgm:cxn modelId="{0770CB6B-EE84-4CF3-BB2A-F2686FFD70C1}" type="presOf" srcId="{D6B731B9-7FBD-4052-8A5C-7709A5D5CD20}" destId="{49155B40-1ED4-4C67-946A-723942B413F8}" srcOrd="0" destOrd="0" presId="urn:microsoft.com/office/officeart/2005/8/layout/hierarchy4"/>
    <dgm:cxn modelId="{65F47B6F-D069-43AF-B7C5-095278E24FB5}" srcId="{9B83AE07-89F9-42B0-98E5-25CF08848DAB}" destId="{15D56713-7BD3-4F69-B24A-A0B7E4F444E9}" srcOrd="5" destOrd="0" parTransId="{88B9D069-50E8-40BF-8A32-86B50BA08E51}" sibTransId="{7FC95462-0E18-4A0D-9E84-395DFC2A9493}"/>
    <dgm:cxn modelId="{41C27D6F-380B-4FBE-AEA5-F7FF109DDB5D}" srcId="{9B83AE07-89F9-42B0-98E5-25CF08848DAB}" destId="{E74CE060-A4B3-4A7D-A634-37A79367DE78}" srcOrd="3" destOrd="0" parTransId="{7D451BDB-5AD7-46F2-BB81-E182B4F7736D}" sibTransId="{AF049334-4719-4AC6-9C9B-93A53A26D8AA}"/>
    <dgm:cxn modelId="{DDAF4E57-64D2-484F-B834-6A9ABA6B0162}" srcId="{9B83AE07-89F9-42B0-98E5-25CF08848DAB}" destId="{B4ED08D9-DC7E-421E-8823-0A5F90AECBA2}" srcOrd="0" destOrd="0" parTransId="{5DBE2BD5-918A-4149-972C-003925448023}" sibTransId="{C1BE4403-F0C7-4603-8478-21EFE6A99FA0}"/>
    <dgm:cxn modelId="{8358357D-3784-4748-9AFF-20534B95BD08}" type="presOf" srcId="{6198944D-42D9-4A98-9A66-987E835FD501}" destId="{2E7D2841-8793-40EC-9C44-5647C6D4BFBE}" srcOrd="0" destOrd="0" presId="urn:microsoft.com/office/officeart/2005/8/layout/hierarchy4"/>
    <dgm:cxn modelId="{93B83887-71C3-4342-9931-216374216796}" srcId="{F9FA274A-011D-458F-9A73-BA8C3FF9B4EF}" destId="{A8369F76-D0E3-4AA4-B0A1-6C8AD63F95C9}" srcOrd="1" destOrd="0" parTransId="{0AFDE819-2C03-4537-B350-FAFDB71CC0F3}" sibTransId="{DB563311-81DC-40CD-9316-541F167EDB51}"/>
    <dgm:cxn modelId="{ECE4228C-4F13-4A01-8A19-7CDF1DA4CE93}" type="presOf" srcId="{D52B4A58-12A9-4A43-8648-BB15279A2DC1}" destId="{A4C18C2B-4060-4B87-9843-51F9FE55EC8C}" srcOrd="0" destOrd="0" presId="urn:microsoft.com/office/officeart/2005/8/layout/hierarchy4"/>
    <dgm:cxn modelId="{C0B3D497-9F53-4915-AA4C-9277DC266A91}" type="presOf" srcId="{8CE8861A-9041-40B3-990B-7F8CA5A95A45}" destId="{BA13EB3B-8781-4AEE-B243-ABB5A33CA121}" srcOrd="0" destOrd="0" presId="urn:microsoft.com/office/officeart/2005/8/layout/hierarchy4"/>
    <dgm:cxn modelId="{694C49AA-1E57-4154-9B90-DA9BA286ED0A}" type="presOf" srcId="{ACF1BBD8-91D3-4470-8592-BD121863C617}" destId="{24780112-71C8-4962-9567-D1A5E2EDE36B}" srcOrd="0" destOrd="0" presId="urn:microsoft.com/office/officeart/2005/8/layout/hierarchy4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B4DC33B5-CD22-4697-A52A-DCE0F2B88681}" srcId="{9B83AE07-89F9-42B0-98E5-25CF08848DAB}" destId="{BA9E9077-B749-4B35-A61A-6C3ADD41A86B}" srcOrd="6" destOrd="0" parTransId="{6F8373A3-0018-4108-8114-2E61C31935A9}" sibTransId="{0E266552-92E8-4F81-8A57-B3F4001F54FC}"/>
    <dgm:cxn modelId="{CDA9A5BB-6627-40A6-8AD3-2942C3618665}" srcId="{F9FA274A-011D-458F-9A73-BA8C3FF9B4EF}" destId="{9B83AE07-89F9-42B0-98E5-25CF08848DAB}" srcOrd="0" destOrd="0" parTransId="{9CA61DBD-C656-414E-8BB1-30E3A1729184}" sibTransId="{160B18AC-32DB-4E48-BCDA-787F48C0B177}"/>
    <dgm:cxn modelId="{8627E5BB-1FC3-4412-8E46-EAD2C82BF93E}" srcId="{A8369F76-D0E3-4AA4-B0A1-6C8AD63F95C9}" destId="{8CE8861A-9041-40B3-990B-7F8CA5A95A45}" srcOrd="3" destOrd="0" parTransId="{2E61E199-8E9C-40A8-A511-94CFDDB24A36}" sibTransId="{2DEAD00D-B499-4562-95DD-7C21C9F9B384}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01599D8-2E58-4CC5-A59E-79ED3A5685A0}" type="presOf" srcId="{E74CE060-A4B3-4A7D-A634-37A79367DE78}" destId="{077CFEAF-3403-405A-8814-DF323DC37A39}" srcOrd="0" destOrd="0" presId="urn:microsoft.com/office/officeart/2005/8/layout/hierarchy4"/>
    <dgm:cxn modelId="{2E09BFDA-D3F3-4797-BDCB-AF0C1D44FD21}" type="presOf" srcId="{44E730B4-7B79-49F1-8C83-D879833903A6}" destId="{D2F073AA-5A33-4A00-A908-A494D5F06DB9}" srcOrd="0" destOrd="0" presId="urn:microsoft.com/office/officeart/2005/8/layout/hierarchy4"/>
    <dgm:cxn modelId="{DEAAC7DE-2965-490B-BD54-B5E4BDDC3BCE}" srcId="{9B83AE07-89F9-42B0-98E5-25CF08848DAB}" destId="{444E5636-2987-4451-A0A1-25C62C9F7C13}" srcOrd="4" destOrd="0" parTransId="{E2AFC881-68BA-4BBA-A10C-A1B16BACB4C1}" sibTransId="{200C8F2F-143F-4DA0-8807-C79D427F941A}"/>
    <dgm:cxn modelId="{0A05E0DE-DF09-4EB2-AEA2-2D86A6FB0308}" srcId="{A8369F76-D0E3-4AA4-B0A1-6C8AD63F95C9}" destId="{D6B731B9-7FBD-4052-8A5C-7709A5D5CD20}" srcOrd="0" destOrd="0" parTransId="{885569FF-9B0E-47AD-BD7A-878D9CFAABC1}" sibTransId="{0101B4E9-B201-4817-8768-94DC49BAB96A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8A45FEF-CBDC-48FD-B4A8-4F3BAE4F6E1C}" type="presOf" srcId="{444E5636-2987-4451-A0A1-25C62C9F7C13}" destId="{A6C12FAA-ADCC-42BD-9153-E0DC9B408689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6A1745BD-6815-4D5D-9930-118358ABC3D4}" type="presParOf" srcId="{56D4EB5B-1808-4D22-945F-7E0B30B5F829}" destId="{F59F9E6C-A23F-4EC9-BC80-C5BE0291E33B}" srcOrd="0" destOrd="0" presId="urn:microsoft.com/office/officeart/2005/8/layout/hierarchy4"/>
    <dgm:cxn modelId="{DC125B50-796A-44FD-AAC0-4154FD36B809}" type="presParOf" srcId="{F59F9E6C-A23F-4EC9-BC80-C5BE0291E33B}" destId="{102BB479-C757-4F75-871A-9BFD3E5811A9}" srcOrd="0" destOrd="0" presId="urn:microsoft.com/office/officeart/2005/8/layout/hierarchy4"/>
    <dgm:cxn modelId="{3CDB87CD-567E-488C-BA9E-F3A3BD6C57AD}" type="presParOf" srcId="{F59F9E6C-A23F-4EC9-BC80-C5BE0291E33B}" destId="{6B612E78-5247-4B82-A447-8AE67B804CD5}" srcOrd="1" destOrd="0" presId="urn:microsoft.com/office/officeart/2005/8/layout/hierarchy4"/>
    <dgm:cxn modelId="{E4354C39-E2E6-45C8-942A-179092BD5C34}" type="presParOf" srcId="{F59F9E6C-A23F-4EC9-BC80-C5BE0291E33B}" destId="{C4FC007B-CE27-495D-90C0-9EE9499CD735}" srcOrd="2" destOrd="0" presId="urn:microsoft.com/office/officeart/2005/8/layout/hierarchy4"/>
    <dgm:cxn modelId="{31A5C1D7-FC6D-4AF5-8A93-D6C2B815FC70}" type="presParOf" srcId="{C4FC007B-CE27-495D-90C0-9EE9499CD735}" destId="{BE930686-6C4F-4B7C-83CB-AFBC30DF91A7}" srcOrd="0" destOrd="0" presId="urn:microsoft.com/office/officeart/2005/8/layout/hierarchy4"/>
    <dgm:cxn modelId="{476172F4-44F4-4942-9BC9-F9CD9C97CF44}" type="presParOf" srcId="{BE930686-6C4F-4B7C-83CB-AFBC30DF91A7}" destId="{28D08796-AFEF-4C81-A085-039441E568E8}" srcOrd="0" destOrd="0" presId="urn:microsoft.com/office/officeart/2005/8/layout/hierarchy4"/>
    <dgm:cxn modelId="{2B810AFA-37FD-44E9-AF39-3A8D59D20EF8}" type="presParOf" srcId="{BE930686-6C4F-4B7C-83CB-AFBC30DF91A7}" destId="{109A0C3B-7398-4FC4-8759-0FD38423F5EC}" srcOrd="1" destOrd="0" presId="urn:microsoft.com/office/officeart/2005/8/layout/hierarchy4"/>
    <dgm:cxn modelId="{AC9ABA57-38DF-4E2C-AD71-AB95382B7E61}" type="presParOf" srcId="{C4FC007B-CE27-495D-90C0-9EE9499CD735}" destId="{3FD4EB12-2475-465D-AE30-128C41371D54}" srcOrd="1" destOrd="0" presId="urn:microsoft.com/office/officeart/2005/8/layout/hierarchy4"/>
    <dgm:cxn modelId="{4DB89B27-97E4-4E1E-89E3-6953596A17FE}" type="presParOf" srcId="{C4FC007B-CE27-495D-90C0-9EE9499CD735}" destId="{044C4196-0FF5-4D67-945D-3BD417883C44}" srcOrd="2" destOrd="0" presId="urn:microsoft.com/office/officeart/2005/8/layout/hierarchy4"/>
    <dgm:cxn modelId="{F1D7178C-7A0A-4454-931E-7CF1943EBD42}" type="presParOf" srcId="{044C4196-0FF5-4D67-945D-3BD417883C44}" destId="{291DCB8B-C2C0-4E7D-8AD6-96AB667C2712}" srcOrd="0" destOrd="0" presId="urn:microsoft.com/office/officeart/2005/8/layout/hierarchy4"/>
    <dgm:cxn modelId="{5554BD69-6E39-4CFC-87AA-4C9BEF910794}" type="presParOf" srcId="{044C4196-0FF5-4D67-945D-3BD417883C44}" destId="{944EA609-E831-4484-8D51-16BC99ABEDDE}" srcOrd="1" destOrd="0" presId="urn:microsoft.com/office/officeart/2005/8/layout/hierarchy4"/>
    <dgm:cxn modelId="{EA9CC5B1-983D-4E5F-B403-99C9F45CF1CF}" type="presParOf" srcId="{C4FC007B-CE27-495D-90C0-9EE9499CD735}" destId="{FB17EA3F-E643-4FEA-8095-2EF7B1AADA8A}" srcOrd="3" destOrd="0" presId="urn:microsoft.com/office/officeart/2005/8/layout/hierarchy4"/>
    <dgm:cxn modelId="{F0AA58BB-582F-4ECC-81F2-CC7924746B48}" type="presParOf" srcId="{C4FC007B-CE27-495D-90C0-9EE9499CD735}" destId="{968493D6-5391-4B65-A453-C96A5B59A576}" srcOrd="4" destOrd="0" presId="urn:microsoft.com/office/officeart/2005/8/layout/hierarchy4"/>
    <dgm:cxn modelId="{44B5E766-6140-4E4A-9B52-FEC38D79CE82}" type="presParOf" srcId="{968493D6-5391-4B65-A453-C96A5B59A576}" destId="{A4C18C2B-4060-4B87-9843-51F9FE55EC8C}" srcOrd="0" destOrd="0" presId="urn:microsoft.com/office/officeart/2005/8/layout/hierarchy4"/>
    <dgm:cxn modelId="{3F31DD12-F26E-4691-A641-62734B6146B1}" type="presParOf" srcId="{968493D6-5391-4B65-A453-C96A5B59A576}" destId="{5286A499-05BE-4A02-8234-277D0FEFA2AF}" srcOrd="1" destOrd="0" presId="urn:microsoft.com/office/officeart/2005/8/layout/hierarchy4"/>
    <dgm:cxn modelId="{60FAE8AE-90EF-4F36-A2A5-5867DCE7B1E7}" type="presParOf" srcId="{C4FC007B-CE27-495D-90C0-9EE9499CD735}" destId="{64D2155F-D1DB-4C1F-BC73-FBE6C8E3952F}" srcOrd="5" destOrd="0" presId="urn:microsoft.com/office/officeart/2005/8/layout/hierarchy4"/>
    <dgm:cxn modelId="{0E51A50F-DCA8-495E-B0E8-F0E4D988A537}" type="presParOf" srcId="{C4FC007B-CE27-495D-90C0-9EE9499CD735}" destId="{1C4A3547-758A-4620-B8A0-6F71FB7BD274}" srcOrd="6" destOrd="0" presId="urn:microsoft.com/office/officeart/2005/8/layout/hierarchy4"/>
    <dgm:cxn modelId="{8D591FBB-70EE-4DFB-8C65-2A2EFD2022C5}" type="presParOf" srcId="{1C4A3547-758A-4620-B8A0-6F71FB7BD274}" destId="{077CFEAF-3403-405A-8814-DF323DC37A39}" srcOrd="0" destOrd="0" presId="urn:microsoft.com/office/officeart/2005/8/layout/hierarchy4"/>
    <dgm:cxn modelId="{B483B644-D297-4114-B780-FA688DD390F8}" type="presParOf" srcId="{1C4A3547-758A-4620-B8A0-6F71FB7BD274}" destId="{F882F457-61AB-4A5D-8F32-DCDB7A9EA3FA}" srcOrd="1" destOrd="0" presId="urn:microsoft.com/office/officeart/2005/8/layout/hierarchy4"/>
    <dgm:cxn modelId="{A2107472-AEC5-4057-893E-317C9E443418}" type="presParOf" srcId="{C4FC007B-CE27-495D-90C0-9EE9499CD735}" destId="{57FD97E2-21FC-4971-9524-9654EE17BFE0}" srcOrd="7" destOrd="0" presId="urn:microsoft.com/office/officeart/2005/8/layout/hierarchy4"/>
    <dgm:cxn modelId="{E6452E9A-3FE4-4A57-A6D1-CDF50881C686}" type="presParOf" srcId="{C4FC007B-CE27-495D-90C0-9EE9499CD735}" destId="{35CA261F-9449-4ABA-822D-165CE06D0383}" srcOrd="8" destOrd="0" presId="urn:microsoft.com/office/officeart/2005/8/layout/hierarchy4"/>
    <dgm:cxn modelId="{984A8730-8701-42EA-B516-11609F44C384}" type="presParOf" srcId="{35CA261F-9449-4ABA-822D-165CE06D0383}" destId="{A6C12FAA-ADCC-42BD-9153-E0DC9B408689}" srcOrd="0" destOrd="0" presId="urn:microsoft.com/office/officeart/2005/8/layout/hierarchy4"/>
    <dgm:cxn modelId="{66F06FD2-741C-47B1-863D-9465009C9284}" type="presParOf" srcId="{35CA261F-9449-4ABA-822D-165CE06D0383}" destId="{AB13CE5A-EC31-4C0A-9B20-77E09A7FA5BB}" srcOrd="1" destOrd="0" presId="urn:microsoft.com/office/officeart/2005/8/layout/hierarchy4"/>
    <dgm:cxn modelId="{8574FDE4-9C65-4078-BB4F-A5C633D50E3A}" type="presParOf" srcId="{C4FC007B-CE27-495D-90C0-9EE9499CD735}" destId="{BE1D67B2-7074-4631-9A80-9418B7303580}" srcOrd="9" destOrd="0" presId="urn:microsoft.com/office/officeart/2005/8/layout/hierarchy4"/>
    <dgm:cxn modelId="{2A0F2569-6F13-431E-AC28-3E044A48FA4A}" type="presParOf" srcId="{C4FC007B-CE27-495D-90C0-9EE9499CD735}" destId="{944243FC-A56F-47A3-8285-6645F5597614}" srcOrd="10" destOrd="0" presId="urn:microsoft.com/office/officeart/2005/8/layout/hierarchy4"/>
    <dgm:cxn modelId="{EA0914EA-6709-4D99-A4FC-0E7DDCF9F7BB}" type="presParOf" srcId="{944243FC-A56F-47A3-8285-6645F5597614}" destId="{522BB151-6A60-4A2F-9EBB-A6A26EFD0136}" srcOrd="0" destOrd="0" presId="urn:microsoft.com/office/officeart/2005/8/layout/hierarchy4"/>
    <dgm:cxn modelId="{72C1B7B1-0386-4286-9131-B2C85D32DCCD}" type="presParOf" srcId="{944243FC-A56F-47A3-8285-6645F5597614}" destId="{505A6C38-C20F-41BA-ABB2-09F8CCDE3962}" srcOrd="1" destOrd="0" presId="urn:microsoft.com/office/officeart/2005/8/layout/hierarchy4"/>
    <dgm:cxn modelId="{DFFFF37D-83F4-488A-A578-C7AE104F7C4B}" type="presParOf" srcId="{C4FC007B-CE27-495D-90C0-9EE9499CD735}" destId="{8F1F7E46-0C14-4550-A626-2CC0BD2359F9}" srcOrd="11" destOrd="0" presId="urn:microsoft.com/office/officeart/2005/8/layout/hierarchy4"/>
    <dgm:cxn modelId="{3737DFDE-1911-4D75-BE43-49A73996A636}" type="presParOf" srcId="{C4FC007B-CE27-495D-90C0-9EE9499CD735}" destId="{2697329F-7FF7-4B75-8658-985A00E45134}" srcOrd="12" destOrd="0" presId="urn:microsoft.com/office/officeart/2005/8/layout/hierarchy4"/>
    <dgm:cxn modelId="{3BD5A8F4-0AA7-47FD-A93F-5915BE077F3C}" type="presParOf" srcId="{2697329F-7FF7-4B75-8658-985A00E45134}" destId="{E60CD0E0-B7F9-4029-9CEC-F7C808C948A9}" srcOrd="0" destOrd="0" presId="urn:microsoft.com/office/officeart/2005/8/layout/hierarchy4"/>
    <dgm:cxn modelId="{0186239B-C93A-4C26-B634-C6505742B310}" type="presParOf" srcId="{2697329F-7FF7-4B75-8658-985A00E45134}" destId="{28646B1E-3F3B-416A-A913-DD25B73C11B0}" srcOrd="1" destOrd="0" presId="urn:microsoft.com/office/officeart/2005/8/layout/hierarchy4"/>
    <dgm:cxn modelId="{52165FC5-4EC6-4A89-BCCC-E4779389B5AD}" type="presParOf" srcId="{56D4EB5B-1808-4D22-945F-7E0B30B5F829}" destId="{A0AE5BFD-BABA-4A3D-BB68-F7DF62B1A349}" srcOrd="1" destOrd="0" presId="urn:microsoft.com/office/officeart/2005/8/layout/hierarchy4"/>
    <dgm:cxn modelId="{4BA39AF6-419E-4F94-B3FB-A4D38CA8BF0F}" type="presParOf" srcId="{56D4EB5B-1808-4D22-945F-7E0B30B5F829}" destId="{7A7F65E6-2D35-4069-B9C8-001F4CD9566B}" srcOrd="2" destOrd="0" presId="urn:microsoft.com/office/officeart/2005/8/layout/hierarchy4"/>
    <dgm:cxn modelId="{6B81B8A1-ABA7-40A3-9623-F0531F711A28}" type="presParOf" srcId="{7A7F65E6-2D35-4069-B9C8-001F4CD9566B}" destId="{E1036475-18A1-42A8-8899-CFA665DCAA5C}" srcOrd="0" destOrd="0" presId="urn:microsoft.com/office/officeart/2005/8/layout/hierarchy4"/>
    <dgm:cxn modelId="{6AE6B524-CED3-4D3F-8904-B19FC4FDA5D9}" type="presParOf" srcId="{7A7F65E6-2D35-4069-B9C8-001F4CD9566B}" destId="{5FFF2EC7-58BB-40F7-8947-FDB0AC8A2C70}" srcOrd="1" destOrd="0" presId="urn:microsoft.com/office/officeart/2005/8/layout/hierarchy4"/>
    <dgm:cxn modelId="{62F1F31D-DB35-431E-9317-2FD1997D75A6}" type="presParOf" srcId="{7A7F65E6-2D35-4069-B9C8-001F4CD9566B}" destId="{92867FA2-F9F1-4709-8E91-EEFE8FB4DCD6}" srcOrd="2" destOrd="0" presId="urn:microsoft.com/office/officeart/2005/8/layout/hierarchy4"/>
    <dgm:cxn modelId="{AE01B0FF-AB80-49D4-993C-97D7D6D74DEF}" type="presParOf" srcId="{92867FA2-F9F1-4709-8E91-EEFE8FB4DCD6}" destId="{D3D72BBA-3302-4663-8341-B0967C13334E}" srcOrd="0" destOrd="0" presId="urn:microsoft.com/office/officeart/2005/8/layout/hierarchy4"/>
    <dgm:cxn modelId="{6ABD77B2-355C-4750-A157-331E9DBDD9CB}" type="presParOf" srcId="{D3D72BBA-3302-4663-8341-B0967C13334E}" destId="{49155B40-1ED4-4C67-946A-723942B413F8}" srcOrd="0" destOrd="0" presId="urn:microsoft.com/office/officeart/2005/8/layout/hierarchy4"/>
    <dgm:cxn modelId="{97E98A8F-669B-4B5C-834C-000FCAD4C239}" type="presParOf" srcId="{D3D72BBA-3302-4663-8341-B0967C13334E}" destId="{ECC83619-5B0C-4971-A22E-F297BAD5128E}" srcOrd="1" destOrd="0" presId="urn:microsoft.com/office/officeart/2005/8/layout/hierarchy4"/>
    <dgm:cxn modelId="{3768AE53-4115-43DD-AD28-07D3CFB8B4AD}" type="presParOf" srcId="{92867FA2-F9F1-4709-8E91-EEFE8FB4DCD6}" destId="{ADB8E3B3-3EA7-4A66-80F3-74676B28F4A6}" srcOrd="1" destOrd="0" presId="urn:microsoft.com/office/officeart/2005/8/layout/hierarchy4"/>
    <dgm:cxn modelId="{A4AE576E-4CA6-48FA-BF6F-07E132840328}" type="presParOf" srcId="{92867FA2-F9F1-4709-8E91-EEFE8FB4DCD6}" destId="{C5BF135F-1554-4130-ACAE-7F0BA5FBE385}" srcOrd="2" destOrd="0" presId="urn:microsoft.com/office/officeart/2005/8/layout/hierarchy4"/>
    <dgm:cxn modelId="{93EE8BBA-43F4-44CF-80AD-6E36FD5DFB1B}" type="presParOf" srcId="{C5BF135F-1554-4130-ACAE-7F0BA5FBE385}" destId="{2692CEFD-F602-439A-8469-1DFBC7719332}" srcOrd="0" destOrd="0" presId="urn:microsoft.com/office/officeart/2005/8/layout/hierarchy4"/>
    <dgm:cxn modelId="{75C2029A-80DA-4EFD-80CB-CE274903E268}" type="presParOf" srcId="{C5BF135F-1554-4130-ACAE-7F0BA5FBE385}" destId="{B61E68C0-6CB9-4881-A949-65369F289828}" srcOrd="1" destOrd="0" presId="urn:microsoft.com/office/officeart/2005/8/layout/hierarchy4"/>
    <dgm:cxn modelId="{2A2A847A-C546-48B7-A0E8-85F3F2B13FC0}" type="presParOf" srcId="{92867FA2-F9F1-4709-8E91-EEFE8FB4DCD6}" destId="{549DECEB-3B59-431F-969F-D24BCB549A8F}" srcOrd="3" destOrd="0" presId="urn:microsoft.com/office/officeart/2005/8/layout/hierarchy4"/>
    <dgm:cxn modelId="{981A9F3B-C054-4996-B040-A8E42CD0CF4D}" type="presParOf" srcId="{92867FA2-F9F1-4709-8E91-EEFE8FB4DCD6}" destId="{0B9E8E5E-4660-4AB7-8B66-AF811DF3A875}" srcOrd="4" destOrd="0" presId="urn:microsoft.com/office/officeart/2005/8/layout/hierarchy4"/>
    <dgm:cxn modelId="{608DA049-C117-4A9F-9503-85C981B2C954}" type="presParOf" srcId="{0B9E8E5E-4660-4AB7-8B66-AF811DF3A875}" destId="{2E7D2841-8793-40EC-9C44-5647C6D4BFBE}" srcOrd="0" destOrd="0" presId="urn:microsoft.com/office/officeart/2005/8/layout/hierarchy4"/>
    <dgm:cxn modelId="{D2CE5035-5506-4CBA-8877-333ECBF07A77}" type="presParOf" srcId="{0B9E8E5E-4660-4AB7-8B66-AF811DF3A875}" destId="{5F35165B-626E-4261-A0A6-693F11E5D229}" srcOrd="1" destOrd="0" presId="urn:microsoft.com/office/officeart/2005/8/layout/hierarchy4"/>
    <dgm:cxn modelId="{E61E57D8-D9A6-4DDD-AB40-DDE7F3887E46}" type="presParOf" srcId="{92867FA2-F9F1-4709-8E91-EEFE8FB4DCD6}" destId="{F02D85C6-C357-4449-B485-33911EA6F06A}" srcOrd="5" destOrd="0" presId="urn:microsoft.com/office/officeart/2005/8/layout/hierarchy4"/>
    <dgm:cxn modelId="{23F0CA02-2AC8-4979-8D6D-C09957B4FF7F}" type="presParOf" srcId="{92867FA2-F9F1-4709-8E91-EEFE8FB4DCD6}" destId="{9F88DA0B-553C-4922-B32D-78B3C57BF0BB}" srcOrd="6" destOrd="0" presId="urn:microsoft.com/office/officeart/2005/8/layout/hierarchy4"/>
    <dgm:cxn modelId="{FD1234A9-9923-4094-A962-577D2D094FAD}" type="presParOf" srcId="{9F88DA0B-553C-4922-B32D-78B3C57BF0BB}" destId="{BA13EB3B-8781-4AEE-B243-ABB5A33CA121}" srcOrd="0" destOrd="0" presId="urn:microsoft.com/office/officeart/2005/8/layout/hierarchy4"/>
    <dgm:cxn modelId="{22408CD6-A2A3-468E-A206-E02C11335846}" type="presParOf" srcId="{9F88DA0B-553C-4922-B32D-78B3C57BF0BB}" destId="{D3517441-D195-4BF5-9D5D-AA7AC109811F}" srcOrd="1" destOrd="0" presId="urn:microsoft.com/office/officeart/2005/8/layout/hierarchy4"/>
    <dgm:cxn modelId="{BE6A9274-BBFE-49FF-942B-B20A8433641D}" type="presParOf" srcId="{56D4EB5B-1808-4D22-945F-7E0B30B5F829}" destId="{C8F460DF-86AB-4F0A-B9F8-EC5F2B066265}" srcOrd="3" destOrd="0" presId="urn:microsoft.com/office/officeart/2005/8/layout/hierarchy4"/>
    <dgm:cxn modelId="{17561310-243B-44F1-8C29-24A86C247FD3}" type="presParOf" srcId="{56D4EB5B-1808-4D22-945F-7E0B30B5F829}" destId="{C36A77F3-EC37-42F8-964A-BF6ED459E8DA}" srcOrd="4" destOrd="0" presId="urn:microsoft.com/office/officeart/2005/8/layout/hierarchy4"/>
    <dgm:cxn modelId="{7A99AE12-E4F9-4719-BC5A-7D29A07C08CC}" type="presParOf" srcId="{C36A77F3-EC37-42F8-964A-BF6ED459E8DA}" destId="{D2F073AA-5A33-4A00-A908-A494D5F06DB9}" srcOrd="0" destOrd="0" presId="urn:microsoft.com/office/officeart/2005/8/layout/hierarchy4"/>
    <dgm:cxn modelId="{18DEE5AD-F32E-4EA1-999D-D41604E1111D}" type="presParOf" srcId="{C36A77F3-EC37-42F8-964A-BF6ED459E8DA}" destId="{B99AC6DC-D88E-4E38-8692-385FC22EF93D}" srcOrd="1" destOrd="0" presId="urn:microsoft.com/office/officeart/2005/8/layout/hierarchy4"/>
    <dgm:cxn modelId="{227450CF-8EFC-4BD5-8FAB-DC2459077682}" type="presParOf" srcId="{C36A77F3-EC37-42F8-964A-BF6ED459E8DA}" destId="{2859A5E6-5BCD-4ADD-BCC1-7CB2192A9467}" srcOrd="2" destOrd="0" presId="urn:microsoft.com/office/officeart/2005/8/layout/hierarchy4"/>
    <dgm:cxn modelId="{32D37389-069E-4598-B514-4F0D8E9D3CFE}" type="presParOf" srcId="{2859A5E6-5BCD-4ADD-BCC1-7CB2192A9467}" destId="{B92E32F6-282A-44EB-8482-77DC73E2DCC2}" srcOrd="0" destOrd="0" presId="urn:microsoft.com/office/officeart/2005/8/layout/hierarchy4"/>
    <dgm:cxn modelId="{B211BA78-7B08-4076-BF61-2BDC335B2DEA}" type="presParOf" srcId="{B92E32F6-282A-44EB-8482-77DC73E2DCC2}" destId="{24780112-71C8-4962-9567-D1A5E2EDE36B}" srcOrd="0" destOrd="0" presId="urn:microsoft.com/office/officeart/2005/8/layout/hierarchy4"/>
    <dgm:cxn modelId="{026F364D-BA5D-475B-95D8-5156241DEFCA}" type="presParOf" srcId="{B92E32F6-282A-44EB-8482-77DC73E2DCC2}" destId="{91320DB2-66FF-4E6C-98F0-A8E86A596F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E5819609-D782-4574-BEAF-627D670852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6FF55CA-A73C-44C9-AD5F-447A3126E8C2}" type="par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8FFB5D71-7FE4-4011-9B4D-30CC034ACAB0}" type="sib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3018BA3D-FD9B-4302-B03F-E0277DA7C5C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D4FC922-7F90-481A-BE24-5BD53422A553}" type="par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00DF5242-0733-4534-83D8-E93988506CC8}" type="sib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B2C5E350-EE74-4AAB-A89F-FD8AA0DBB1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E39EF39B-F50E-48F2-A512-D7530D73C871}" type="par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24078477-1EF8-4E2F-9C9F-522CA0583E14}" type="sib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0D462023-1811-4477-9673-DA0E983C34A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455076F9-0742-46ED-890C-01FCBDE4A6B5}" type="par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A9CCA01A-6269-47B1-9C29-37C2A114F50E}" type="sib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34233A32-CDB4-482E-BB68-AEE8DBAADD2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5E99772E-FCE9-4696-9903-1E49875FA9DF}" type="par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C6075E2E-439C-4B39-8BC6-2830BAAB22B1}" type="sib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07057F81-29E7-4FBB-B5DD-81880BDCDA3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85046D6-D091-4274-82F1-BB0EDFC5A8CA}" type="par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750241EF-3112-4D42-94E3-2566BF2A8E4B}" type="sib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6CC1EDAE-D126-43B5-9F5F-E12FBAFCA6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1FCB1AEF-27E2-4DF5-ADFA-D54165B0C03D}" type="par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BDD159A2-A171-4421-8269-E05746C766A1}" type="sib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E2011CA0-38FA-47D6-9124-DFAB6A7BBE0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B00CB1A3-9CC9-4956-939C-A07862DB4908}" type="par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8F881AE7-4EF7-4BD5-B9A4-D3CA83939167}" type="sib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90CFF66C-F8B3-45B8-A332-1560BAE1EE93}" type="pres">
      <dgm:prSet presAssocID="{E5819609-D782-4574-BEAF-627D6708523B}" presName="vertTwo" presStyleCnt="0"/>
      <dgm:spPr/>
    </dgm:pt>
    <dgm:pt modelId="{78D779B4-B9ED-421A-8A39-7484CCCC70EE}" type="pres">
      <dgm:prSet presAssocID="{E5819609-D782-4574-BEAF-627D6708523B}" presName="txTwo" presStyleLbl="node2" presStyleIdx="0" presStyleCnt="2">
        <dgm:presLayoutVars>
          <dgm:chPref val="3"/>
        </dgm:presLayoutVars>
      </dgm:prSet>
      <dgm:spPr/>
    </dgm:pt>
    <dgm:pt modelId="{39449159-8988-41F6-AE65-2E6E3508FA4E}" type="pres">
      <dgm:prSet presAssocID="{E5819609-D782-4574-BEAF-627D6708523B}" presName="parTransTwo" presStyleCnt="0"/>
      <dgm:spPr/>
    </dgm:pt>
    <dgm:pt modelId="{339728B0-8927-4F74-B1D6-044C23EE8071}" type="pres">
      <dgm:prSet presAssocID="{E5819609-D782-4574-BEAF-627D6708523B}" presName="horzTwo" presStyleCnt="0"/>
      <dgm:spPr/>
    </dgm:pt>
    <dgm:pt modelId="{32056BF3-1A17-4BC6-B067-1EAF0FBE1E01}" type="pres">
      <dgm:prSet presAssocID="{3018BA3D-FD9B-4302-B03F-E0277DA7C5CD}" presName="vertThree" presStyleCnt="0"/>
      <dgm:spPr/>
    </dgm:pt>
    <dgm:pt modelId="{F22714D7-6756-4FFA-9E29-522226C346DB}" type="pres">
      <dgm:prSet presAssocID="{3018BA3D-FD9B-4302-B03F-E0277DA7C5CD}" presName="txThree" presStyleLbl="node3" presStyleIdx="0" presStyleCnt="6">
        <dgm:presLayoutVars>
          <dgm:chPref val="3"/>
        </dgm:presLayoutVars>
      </dgm:prSet>
      <dgm:spPr/>
    </dgm:pt>
    <dgm:pt modelId="{26141D2F-CEC3-4193-927D-AC8679D112EE}" type="pres">
      <dgm:prSet presAssocID="{3018BA3D-FD9B-4302-B03F-E0277DA7C5CD}" presName="horzThree" presStyleCnt="0"/>
      <dgm:spPr/>
    </dgm:pt>
    <dgm:pt modelId="{97A94711-4CA5-4119-87EA-255CB7BDCDB2}" type="pres">
      <dgm:prSet presAssocID="{00DF5242-0733-4534-83D8-E93988506CC8}" presName="sibSpaceThree" presStyleCnt="0"/>
      <dgm:spPr/>
    </dgm:pt>
    <dgm:pt modelId="{94A6F04F-93D2-41D6-B342-293D9A2F716B}" type="pres">
      <dgm:prSet presAssocID="{B2C5E350-EE74-4AAB-A89F-FD8AA0DBB11D}" presName="vertThree" presStyleCnt="0"/>
      <dgm:spPr/>
    </dgm:pt>
    <dgm:pt modelId="{CC3FB7EE-103D-48A3-8ACF-E8B960887BF9}" type="pres">
      <dgm:prSet presAssocID="{B2C5E350-EE74-4AAB-A89F-FD8AA0DBB11D}" presName="txThree" presStyleLbl="node3" presStyleIdx="1" presStyleCnt="6">
        <dgm:presLayoutVars>
          <dgm:chPref val="3"/>
        </dgm:presLayoutVars>
      </dgm:prSet>
      <dgm:spPr/>
    </dgm:pt>
    <dgm:pt modelId="{1D5EA27B-4984-48E1-9303-1656FC49A0CF}" type="pres">
      <dgm:prSet presAssocID="{B2C5E350-EE74-4AAB-A89F-FD8AA0DBB11D}" presName="horzThree" presStyleCnt="0"/>
      <dgm:spPr/>
    </dgm:pt>
    <dgm:pt modelId="{FE862711-6E50-4A43-9949-6291E91512E5}" type="pres">
      <dgm:prSet presAssocID="{24078477-1EF8-4E2F-9C9F-522CA0583E14}" presName="sibSpaceThree" presStyleCnt="0"/>
      <dgm:spPr/>
    </dgm:pt>
    <dgm:pt modelId="{9B53B3E7-0195-41BC-8CA8-E9ED34798768}" type="pres">
      <dgm:prSet presAssocID="{0D462023-1811-4477-9673-DA0E983C34A7}" presName="vertThree" presStyleCnt="0"/>
      <dgm:spPr/>
    </dgm:pt>
    <dgm:pt modelId="{29A46BAE-D7ED-45CF-8E16-07F3B44D6BD2}" type="pres">
      <dgm:prSet presAssocID="{0D462023-1811-4477-9673-DA0E983C34A7}" presName="txThree" presStyleLbl="node3" presStyleIdx="2" presStyleCnt="6">
        <dgm:presLayoutVars>
          <dgm:chPref val="3"/>
        </dgm:presLayoutVars>
      </dgm:prSet>
      <dgm:spPr/>
    </dgm:pt>
    <dgm:pt modelId="{3B571BB6-6BC8-415F-9D3E-215B808C8B6F}" type="pres">
      <dgm:prSet presAssocID="{0D462023-1811-4477-9673-DA0E983C34A7}" presName="horzThree" presStyleCnt="0"/>
      <dgm:spPr/>
    </dgm:pt>
    <dgm:pt modelId="{011058C1-B4E3-4AE0-89F3-7F238FF6F8CF}" type="pres">
      <dgm:prSet presAssocID="{A9CCA01A-6269-47B1-9C29-37C2A114F50E}" presName="sibSpaceThree" presStyleCnt="0"/>
      <dgm:spPr/>
    </dgm:pt>
    <dgm:pt modelId="{4CE0D3AE-84A2-46DB-B9A0-58281BD37E4C}" type="pres">
      <dgm:prSet presAssocID="{34233A32-CDB4-482E-BB68-AEE8DBAADD22}" presName="vertThree" presStyleCnt="0"/>
      <dgm:spPr/>
    </dgm:pt>
    <dgm:pt modelId="{F05E37ED-5091-498B-BA90-3ECBC1A06769}" type="pres">
      <dgm:prSet presAssocID="{34233A32-CDB4-482E-BB68-AEE8DBAADD22}" presName="txThree" presStyleLbl="node3" presStyleIdx="3" presStyleCnt="6">
        <dgm:presLayoutVars>
          <dgm:chPref val="3"/>
        </dgm:presLayoutVars>
      </dgm:prSet>
      <dgm:spPr/>
    </dgm:pt>
    <dgm:pt modelId="{77950B96-8234-478F-A8CA-01CF6E407C7D}" type="pres">
      <dgm:prSet presAssocID="{34233A32-CDB4-482E-BB68-AEE8DBAADD22}" presName="horzThree" presStyleCnt="0"/>
      <dgm:spPr/>
    </dgm:pt>
    <dgm:pt modelId="{3D7043D7-7564-4D61-8EF4-C125F0D669DB}" type="pres">
      <dgm:prSet presAssocID="{8FFB5D71-7FE4-4011-9B4D-30CC034ACAB0}" presName="sibSpaceTwo" presStyleCnt="0"/>
      <dgm:spPr/>
    </dgm:pt>
    <dgm:pt modelId="{BEE4D644-36B5-44C5-BD20-1D8EF192B744}" type="pres">
      <dgm:prSet presAssocID="{07057F81-29E7-4FBB-B5DD-81880BDCDA38}" presName="vertTwo" presStyleCnt="0"/>
      <dgm:spPr/>
    </dgm:pt>
    <dgm:pt modelId="{E33D40A4-F243-4A41-9A65-A0F82A7405EB}" type="pres">
      <dgm:prSet presAssocID="{07057F81-29E7-4FBB-B5DD-81880BDCDA38}" presName="txTwo" presStyleLbl="node2" presStyleIdx="1" presStyleCnt="2">
        <dgm:presLayoutVars>
          <dgm:chPref val="3"/>
        </dgm:presLayoutVars>
      </dgm:prSet>
      <dgm:spPr/>
    </dgm:pt>
    <dgm:pt modelId="{1323053B-1D49-4873-9EEA-BC4B28E56242}" type="pres">
      <dgm:prSet presAssocID="{07057F81-29E7-4FBB-B5DD-81880BDCDA38}" presName="parTransTwo" presStyleCnt="0"/>
      <dgm:spPr/>
    </dgm:pt>
    <dgm:pt modelId="{75391EE2-BA9F-450F-8DC8-1B8409A8E350}" type="pres">
      <dgm:prSet presAssocID="{07057F81-29E7-4FBB-B5DD-81880BDCDA38}" presName="horzTwo" presStyleCnt="0"/>
      <dgm:spPr/>
    </dgm:pt>
    <dgm:pt modelId="{0448A124-386A-407A-8B4A-3A17CAEFE046}" type="pres">
      <dgm:prSet presAssocID="{6CC1EDAE-D126-43B5-9F5F-E12FBAFCA68A}" presName="vertThree" presStyleCnt="0"/>
      <dgm:spPr/>
    </dgm:pt>
    <dgm:pt modelId="{AC2EBFCF-B78F-46ED-A4E9-8F65BE65F568}" type="pres">
      <dgm:prSet presAssocID="{6CC1EDAE-D126-43B5-9F5F-E12FBAFCA68A}" presName="txThree" presStyleLbl="node3" presStyleIdx="4" presStyleCnt="6">
        <dgm:presLayoutVars>
          <dgm:chPref val="3"/>
        </dgm:presLayoutVars>
      </dgm:prSet>
      <dgm:spPr/>
    </dgm:pt>
    <dgm:pt modelId="{E9C3F46D-DBA5-4273-B651-8FFBA19D1C9F}" type="pres">
      <dgm:prSet presAssocID="{6CC1EDAE-D126-43B5-9F5F-E12FBAFCA68A}" presName="horzThree" presStyleCnt="0"/>
      <dgm:spPr/>
    </dgm:pt>
    <dgm:pt modelId="{FB5519BA-4CA5-48BE-8543-243247EBC4A2}" type="pres">
      <dgm:prSet presAssocID="{BDD159A2-A171-4421-8269-E05746C766A1}" presName="sibSpaceThree" presStyleCnt="0"/>
      <dgm:spPr/>
    </dgm:pt>
    <dgm:pt modelId="{8D5B7D7C-35B9-4994-8601-FF41BC4AA8D5}" type="pres">
      <dgm:prSet presAssocID="{E2011CA0-38FA-47D6-9124-DFAB6A7BBE06}" presName="vertThree" presStyleCnt="0"/>
      <dgm:spPr/>
    </dgm:pt>
    <dgm:pt modelId="{93AECB75-56D8-44FB-B14D-B7E7063A4F2F}" type="pres">
      <dgm:prSet presAssocID="{E2011CA0-38FA-47D6-9124-DFAB6A7BBE06}" presName="txThree" presStyleLbl="node3" presStyleIdx="5" presStyleCnt="6">
        <dgm:presLayoutVars>
          <dgm:chPref val="3"/>
        </dgm:presLayoutVars>
      </dgm:prSet>
      <dgm:spPr/>
    </dgm:pt>
    <dgm:pt modelId="{17EE55E7-DB95-45C3-88EE-FD09CFEF428D}" type="pres">
      <dgm:prSet presAssocID="{E2011CA0-38FA-47D6-9124-DFAB6A7BBE06}" presName="horzThree" presStyleCnt="0"/>
      <dgm:spPr/>
    </dgm:pt>
  </dgm:ptLst>
  <dgm:cxnLst>
    <dgm:cxn modelId="{779C5805-B4F0-4C9C-8E73-DDD7991A10B7}" type="presOf" srcId="{E2011CA0-38FA-47D6-9124-DFAB6A7BBE06}" destId="{93AECB75-56D8-44FB-B14D-B7E7063A4F2F}" srcOrd="0" destOrd="0" presId="urn:microsoft.com/office/officeart/2005/8/layout/hierarchy4"/>
    <dgm:cxn modelId="{3DC18C05-6192-4E59-A319-DC17C6DD1286}" srcId="{C5C82952-7BC4-400D-B911-8495C08566B6}" destId="{E5819609-D782-4574-BEAF-627D6708523B}" srcOrd="0" destOrd="0" parTransId="{96FF55CA-A73C-44C9-AD5F-447A3126E8C2}" sibTransId="{8FFB5D71-7FE4-4011-9B4D-30CC034ACAB0}"/>
    <dgm:cxn modelId="{E3CC6D0A-4AE8-4CD8-AFE7-2DFE8EAA0F11}" srcId="{E5819609-D782-4574-BEAF-627D6708523B}" destId="{3018BA3D-FD9B-4302-B03F-E0277DA7C5CD}" srcOrd="0" destOrd="0" parTransId="{4D4FC922-7F90-481A-BE24-5BD53422A553}" sibTransId="{00DF5242-0733-4534-83D8-E93988506CC8}"/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6A1CF72A-408E-4C17-8DC7-D9A029E80C9B}" type="presOf" srcId="{34233A32-CDB4-482E-BB68-AEE8DBAADD22}" destId="{F05E37ED-5091-498B-BA90-3ECBC1A06769}" srcOrd="0" destOrd="0" presId="urn:microsoft.com/office/officeart/2005/8/layout/hierarchy4"/>
    <dgm:cxn modelId="{4E7C8D40-9701-450B-81B2-EE5E8D0C867E}" type="presOf" srcId="{0D462023-1811-4477-9673-DA0E983C34A7}" destId="{29A46BAE-D7ED-45CF-8E16-07F3B44D6BD2}" srcOrd="0" destOrd="0" presId="urn:microsoft.com/office/officeart/2005/8/layout/hierarchy4"/>
    <dgm:cxn modelId="{4650A743-DC44-4125-9815-16033A8AF314}" type="presOf" srcId="{6CC1EDAE-D126-43B5-9F5F-E12FBAFCA68A}" destId="{AC2EBFCF-B78F-46ED-A4E9-8F65BE65F568}" srcOrd="0" destOrd="0" presId="urn:microsoft.com/office/officeart/2005/8/layout/hierarchy4"/>
    <dgm:cxn modelId="{8EFD5669-C515-4CF2-BC31-F0CDA4681E12}" type="presOf" srcId="{07057F81-29E7-4FBB-B5DD-81880BDCDA38}" destId="{E33D40A4-F243-4A41-9A65-A0F82A7405EB}" srcOrd="0" destOrd="0" presId="urn:microsoft.com/office/officeart/2005/8/layout/hierarchy4"/>
    <dgm:cxn modelId="{08CB056D-E193-40BB-B5B7-C49131051FB7}" srcId="{E5819609-D782-4574-BEAF-627D6708523B}" destId="{0D462023-1811-4477-9673-DA0E983C34A7}" srcOrd="2" destOrd="0" parTransId="{455076F9-0742-46ED-890C-01FCBDE4A6B5}" sibTransId="{A9CCA01A-6269-47B1-9C29-37C2A114F50E}"/>
    <dgm:cxn modelId="{880CC56E-E25D-4AF2-852E-1E8B7873517E}" type="presOf" srcId="{3018BA3D-FD9B-4302-B03F-E0277DA7C5CD}" destId="{F22714D7-6756-4FFA-9E29-522226C346DB}" srcOrd="0" destOrd="0" presId="urn:microsoft.com/office/officeart/2005/8/layout/hierarchy4"/>
    <dgm:cxn modelId="{29C49254-6678-43C3-9EE9-710FD7038D70}" type="presOf" srcId="{E5819609-D782-4574-BEAF-627D6708523B}" destId="{78D779B4-B9ED-421A-8A39-7484CCCC70EE}" srcOrd="0" destOrd="0" presId="urn:microsoft.com/office/officeart/2005/8/layout/hierarchy4"/>
    <dgm:cxn modelId="{09362E7D-E940-4914-BC8E-AD6B143B6692}" srcId="{E5819609-D782-4574-BEAF-627D6708523B}" destId="{B2C5E350-EE74-4AAB-A89F-FD8AA0DBB11D}" srcOrd="1" destOrd="0" parTransId="{E39EF39B-F50E-48F2-A512-D7530D73C871}" sibTransId="{24078477-1EF8-4E2F-9C9F-522CA0583E14}"/>
    <dgm:cxn modelId="{9D56DD9C-4FBE-4A99-B9B1-A5F016537B05}" srcId="{07057F81-29E7-4FBB-B5DD-81880BDCDA38}" destId="{6CC1EDAE-D126-43B5-9F5F-E12FBAFCA68A}" srcOrd="0" destOrd="0" parTransId="{1FCB1AEF-27E2-4DF5-ADFA-D54165B0C03D}" sibTransId="{BDD159A2-A171-4421-8269-E05746C766A1}"/>
    <dgm:cxn modelId="{5065EDB3-0FA8-4447-84ED-2C270FDF8587}" srcId="{C5C82952-7BC4-400D-B911-8495C08566B6}" destId="{07057F81-29E7-4FBB-B5DD-81880BDCDA38}" srcOrd="1" destOrd="0" parTransId="{A85046D6-D091-4274-82F1-BB0EDFC5A8CA}" sibTransId="{750241EF-3112-4D42-94E3-2566BF2A8E4B}"/>
    <dgm:cxn modelId="{59A252C3-720F-49FE-80F3-374FEFE769DD}" type="presOf" srcId="{B2C5E350-EE74-4AAB-A89F-FD8AA0DBB11D}" destId="{CC3FB7EE-103D-48A3-8ACF-E8B960887BF9}" srcOrd="0" destOrd="0" presId="urn:microsoft.com/office/officeart/2005/8/layout/hierarchy4"/>
    <dgm:cxn modelId="{658739E2-EB3E-4406-BA46-42867C69E004}" srcId="{E5819609-D782-4574-BEAF-627D6708523B}" destId="{34233A32-CDB4-482E-BB68-AEE8DBAADD22}" srcOrd="3" destOrd="0" parTransId="{5E99772E-FCE9-4696-9903-1E49875FA9DF}" sibTransId="{C6075E2E-439C-4B39-8BC6-2830BAAB22B1}"/>
    <dgm:cxn modelId="{2E3545E5-8CCE-441A-8463-EBCB46F9107D}" srcId="{07057F81-29E7-4FBB-B5DD-81880BDCDA38}" destId="{E2011CA0-38FA-47D6-9124-DFAB6A7BBE06}" srcOrd="1" destOrd="0" parTransId="{B00CB1A3-9CC9-4956-939C-A07862DB4908}" sibTransId="{8F881AE7-4EF7-4BD5-B9A4-D3CA8393916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F093A52F-E41E-499D-9492-094B0AF9C077}" type="presParOf" srcId="{697EA0AF-3E6D-4730-9271-0AF157C77D00}" destId="{90CFF66C-F8B3-45B8-A332-1560BAE1EE93}" srcOrd="0" destOrd="0" presId="urn:microsoft.com/office/officeart/2005/8/layout/hierarchy4"/>
    <dgm:cxn modelId="{4F65FC0A-FF16-45AC-84C5-6FEA1FEF421B}" type="presParOf" srcId="{90CFF66C-F8B3-45B8-A332-1560BAE1EE93}" destId="{78D779B4-B9ED-421A-8A39-7484CCCC70EE}" srcOrd="0" destOrd="0" presId="urn:microsoft.com/office/officeart/2005/8/layout/hierarchy4"/>
    <dgm:cxn modelId="{60CE21F6-4A7F-4A93-AF0B-68D203F68C24}" type="presParOf" srcId="{90CFF66C-F8B3-45B8-A332-1560BAE1EE93}" destId="{39449159-8988-41F6-AE65-2E6E3508FA4E}" srcOrd="1" destOrd="0" presId="urn:microsoft.com/office/officeart/2005/8/layout/hierarchy4"/>
    <dgm:cxn modelId="{5B7A5301-C6E2-4CF8-89AF-3CDFC01EBE4A}" type="presParOf" srcId="{90CFF66C-F8B3-45B8-A332-1560BAE1EE93}" destId="{339728B0-8927-4F74-B1D6-044C23EE8071}" srcOrd="2" destOrd="0" presId="urn:microsoft.com/office/officeart/2005/8/layout/hierarchy4"/>
    <dgm:cxn modelId="{A05642B7-4010-4A16-93EB-3FC86AB0B328}" type="presParOf" srcId="{339728B0-8927-4F74-B1D6-044C23EE8071}" destId="{32056BF3-1A17-4BC6-B067-1EAF0FBE1E01}" srcOrd="0" destOrd="0" presId="urn:microsoft.com/office/officeart/2005/8/layout/hierarchy4"/>
    <dgm:cxn modelId="{983F9A9A-5139-4FA6-ABB1-D863DAF2EF17}" type="presParOf" srcId="{32056BF3-1A17-4BC6-B067-1EAF0FBE1E01}" destId="{F22714D7-6756-4FFA-9E29-522226C346DB}" srcOrd="0" destOrd="0" presId="urn:microsoft.com/office/officeart/2005/8/layout/hierarchy4"/>
    <dgm:cxn modelId="{E6C3A32B-AA45-4F18-8256-7AD72DFBCD80}" type="presParOf" srcId="{32056BF3-1A17-4BC6-B067-1EAF0FBE1E01}" destId="{26141D2F-CEC3-4193-927D-AC8679D112EE}" srcOrd="1" destOrd="0" presId="urn:microsoft.com/office/officeart/2005/8/layout/hierarchy4"/>
    <dgm:cxn modelId="{3401394B-F140-4A51-9F6C-64A6D06C365D}" type="presParOf" srcId="{339728B0-8927-4F74-B1D6-044C23EE8071}" destId="{97A94711-4CA5-4119-87EA-255CB7BDCDB2}" srcOrd="1" destOrd="0" presId="urn:microsoft.com/office/officeart/2005/8/layout/hierarchy4"/>
    <dgm:cxn modelId="{2955A7E3-F724-493A-92BB-F267919EA891}" type="presParOf" srcId="{339728B0-8927-4F74-B1D6-044C23EE8071}" destId="{94A6F04F-93D2-41D6-B342-293D9A2F716B}" srcOrd="2" destOrd="0" presId="urn:microsoft.com/office/officeart/2005/8/layout/hierarchy4"/>
    <dgm:cxn modelId="{3F654838-0C13-4888-812A-234ACE411724}" type="presParOf" srcId="{94A6F04F-93D2-41D6-B342-293D9A2F716B}" destId="{CC3FB7EE-103D-48A3-8ACF-E8B960887BF9}" srcOrd="0" destOrd="0" presId="urn:microsoft.com/office/officeart/2005/8/layout/hierarchy4"/>
    <dgm:cxn modelId="{A7C478B7-AAF1-432E-ACDF-64C2F9909814}" type="presParOf" srcId="{94A6F04F-93D2-41D6-B342-293D9A2F716B}" destId="{1D5EA27B-4984-48E1-9303-1656FC49A0CF}" srcOrd="1" destOrd="0" presId="urn:microsoft.com/office/officeart/2005/8/layout/hierarchy4"/>
    <dgm:cxn modelId="{2C8A9309-7D7C-4398-BC9A-6F69977F3F4E}" type="presParOf" srcId="{339728B0-8927-4F74-B1D6-044C23EE8071}" destId="{FE862711-6E50-4A43-9949-6291E91512E5}" srcOrd="3" destOrd="0" presId="urn:microsoft.com/office/officeart/2005/8/layout/hierarchy4"/>
    <dgm:cxn modelId="{642D5484-FFD7-4EEC-A5A6-9D757D9E6BEC}" type="presParOf" srcId="{339728B0-8927-4F74-B1D6-044C23EE8071}" destId="{9B53B3E7-0195-41BC-8CA8-E9ED34798768}" srcOrd="4" destOrd="0" presId="urn:microsoft.com/office/officeart/2005/8/layout/hierarchy4"/>
    <dgm:cxn modelId="{C882950D-421B-4C6E-8E1F-34EB79436996}" type="presParOf" srcId="{9B53B3E7-0195-41BC-8CA8-E9ED34798768}" destId="{29A46BAE-D7ED-45CF-8E16-07F3B44D6BD2}" srcOrd="0" destOrd="0" presId="urn:microsoft.com/office/officeart/2005/8/layout/hierarchy4"/>
    <dgm:cxn modelId="{09D6E75D-37D9-4D80-8297-8E36CA7417B1}" type="presParOf" srcId="{9B53B3E7-0195-41BC-8CA8-E9ED34798768}" destId="{3B571BB6-6BC8-415F-9D3E-215B808C8B6F}" srcOrd="1" destOrd="0" presId="urn:microsoft.com/office/officeart/2005/8/layout/hierarchy4"/>
    <dgm:cxn modelId="{D36761A0-137A-49F9-A7A5-4BD9AE8FED0C}" type="presParOf" srcId="{339728B0-8927-4F74-B1D6-044C23EE8071}" destId="{011058C1-B4E3-4AE0-89F3-7F238FF6F8CF}" srcOrd="5" destOrd="0" presId="urn:microsoft.com/office/officeart/2005/8/layout/hierarchy4"/>
    <dgm:cxn modelId="{53DB8F47-02A2-4272-B1F8-D11BB853FA89}" type="presParOf" srcId="{339728B0-8927-4F74-B1D6-044C23EE8071}" destId="{4CE0D3AE-84A2-46DB-B9A0-58281BD37E4C}" srcOrd="6" destOrd="0" presId="urn:microsoft.com/office/officeart/2005/8/layout/hierarchy4"/>
    <dgm:cxn modelId="{EDAEE8B8-3988-4618-B06C-17C16510B38A}" type="presParOf" srcId="{4CE0D3AE-84A2-46DB-B9A0-58281BD37E4C}" destId="{F05E37ED-5091-498B-BA90-3ECBC1A06769}" srcOrd="0" destOrd="0" presId="urn:microsoft.com/office/officeart/2005/8/layout/hierarchy4"/>
    <dgm:cxn modelId="{343918B8-20FA-4176-A82D-489B780BFA2A}" type="presParOf" srcId="{4CE0D3AE-84A2-46DB-B9A0-58281BD37E4C}" destId="{77950B96-8234-478F-A8CA-01CF6E407C7D}" srcOrd="1" destOrd="0" presId="urn:microsoft.com/office/officeart/2005/8/layout/hierarchy4"/>
    <dgm:cxn modelId="{ECAE3E94-8B93-4099-98B0-C76EC48E259D}" type="presParOf" srcId="{697EA0AF-3E6D-4730-9271-0AF157C77D00}" destId="{3D7043D7-7564-4D61-8EF4-C125F0D669DB}" srcOrd="1" destOrd="0" presId="urn:microsoft.com/office/officeart/2005/8/layout/hierarchy4"/>
    <dgm:cxn modelId="{D7E12F88-ADF3-4E2A-B0A2-3B49ED28F689}" type="presParOf" srcId="{697EA0AF-3E6D-4730-9271-0AF157C77D00}" destId="{BEE4D644-36B5-44C5-BD20-1D8EF192B744}" srcOrd="2" destOrd="0" presId="urn:microsoft.com/office/officeart/2005/8/layout/hierarchy4"/>
    <dgm:cxn modelId="{09D64CCA-EA13-4E85-988F-C3E5836FB8AF}" type="presParOf" srcId="{BEE4D644-36B5-44C5-BD20-1D8EF192B744}" destId="{E33D40A4-F243-4A41-9A65-A0F82A7405EB}" srcOrd="0" destOrd="0" presId="urn:microsoft.com/office/officeart/2005/8/layout/hierarchy4"/>
    <dgm:cxn modelId="{DE47FA20-D09C-4440-B170-300D73F56E75}" type="presParOf" srcId="{BEE4D644-36B5-44C5-BD20-1D8EF192B744}" destId="{1323053B-1D49-4873-9EEA-BC4B28E56242}" srcOrd="1" destOrd="0" presId="urn:microsoft.com/office/officeart/2005/8/layout/hierarchy4"/>
    <dgm:cxn modelId="{3CAB28D8-D1DD-45C6-ACDC-1B8159DDC8C5}" type="presParOf" srcId="{BEE4D644-36B5-44C5-BD20-1D8EF192B744}" destId="{75391EE2-BA9F-450F-8DC8-1B8409A8E350}" srcOrd="2" destOrd="0" presId="urn:microsoft.com/office/officeart/2005/8/layout/hierarchy4"/>
    <dgm:cxn modelId="{FCA84673-1A9E-4425-A68E-7F9AEBA57F7F}" type="presParOf" srcId="{75391EE2-BA9F-450F-8DC8-1B8409A8E350}" destId="{0448A124-386A-407A-8B4A-3A17CAEFE046}" srcOrd="0" destOrd="0" presId="urn:microsoft.com/office/officeart/2005/8/layout/hierarchy4"/>
    <dgm:cxn modelId="{639315AC-DAC7-47F5-A7C8-F7936BD30CE7}" type="presParOf" srcId="{0448A124-386A-407A-8B4A-3A17CAEFE046}" destId="{AC2EBFCF-B78F-46ED-A4E9-8F65BE65F568}" srcOrd="0" destOrd="0" presId="urn:microsoft.com/office/officeart/2005/8/layout/hierarchy4"/>
    <dgm:cxn modelId="{B215313E-48F5-4AAD-BBD7-9DA002ECA510}" type="presParOf" srcId="{0448A124-386A-407A-8B4A-3A17CAEFE046}" destId="{E9C3F46D-DBA5-4273-B651-8FFBA19D1C9F}" srcOrd="1" destOrd="0" presId="urn:microsoft.com/office/officeart/2005/8/layout/hierarchy4"/>
    <dgm:cxn modelId="{3F9DCCAE-487F-41FB-B311-539EB33027D2}" type="presParOf" srcId="{75391EE2-BA9F-450F-8DC8-1B8409A8E350}" destId="{FB5519BA-4CA5-48BE-8543-243247EBC4A2}" srcOrd="1" destOrd="0" presId="urn:microsoft.com/office/officeart/2005/8/layout/hierarchy4"/>
    <dgm:cxn modelId="{19FDF25C-38ED-45D6-86DA-A4C6CE8E03EE}" type="presParOf" srcId="{75391EE2-BA9F-450F-8DC8-1B8409A8E350}" destId="{8D5B7D7C-35B9-4994-8601-FF41BC4AA8D5}" srcOrd="2" destOrd="0" presId="urn:microsoft.com/office/officeart/2005/8/layout/hierarchy4"/>
    <dgm:cxn modelId="{E38D1274-086A-45F9-8C0B-F661B37C1E1F}" type="presParOf" srcId="{8D5B7D7C-35B9-4994-8601-FF41BC4AA8D5}" destId="{93AECB75-56D8-44FB-B14D-B7E7063A4F2F}" srcOrd="0" destOrd="0" presId="urn:microsoft.com/office/officeart/2005/8/layout/hierarchy4"/>
    <dgm:cxn modelId="{EA4AA093-4DF6-482B-99C6-7B28BC1D13A1}" type="presParOf" srcId="{8D5B7D7C-35B9-4994-8601-FF41BC4AA8D5}" destId="{17EE55E7-DB95-45C3-88EE-FD09CFEF42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AFFD9C7-E014-455D-8C4D-4D41F37323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07353-E61D-40FE-BE2A-145A20A70C7B}" type="par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5ED9CB94-AA94-4B81-A01D-62F24A0DF283}" type="sib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EDAC6EF7-B3FE-4401-8582-BC4537BB39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gm:t>
    </dgm:pt>
    <dgm:pt modelId="{06C94423-3C67-4B2B-AE6F-7A8C0942EE22}" type="par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C062671-EE3F-4560-A176-3E95B51096A0}" type="sib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3B7CBD3-A598-457E-A868-B7E8247291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ADBE1344-FA09-492C-AF36-B9888A428CF1}" type="par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6BD8810B-219A-454E-9847-5911F4348B0C}" type="sib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B828B84C-D8FD-401A-BF11-8664506D2C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E5C54FE1-B1B6-4C69-9498-CB0BE97E4A31}" type="par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395233D9-1626-49D5-A06E-F8E72C93057A}" type="sib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4B80926C-144E-42FE-88B7-C84E2F5C920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110E8BC7-6E9A-4A73-A95E-77837F1721A3}" type="par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CCD3B6D9-233B-4173-9EF3-485110C5F0EE}" type="sib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E3233E14-C921-487F-9D45-0174DC1D790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0EBBBEF4-6DA1-4A69-A797-878A97DE5DFF}" type="par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179F315A-EBC4-4D10-AF5F-1E10F8B8428D}" type="sib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D10A0FCD-4CA2-48D8-A75C-52950763BE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gm:t>
    </dgm:pt>
    <dgm:pt modelId="{56212EC4-3841-4A4D-A9AC-A895DC2C887D}" type="par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1373673A-12DD-4277-A8E4-63CD2418E749}" type="sib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4E9D84C3-C9A2-404D-A606-4B4D983EAC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gm:t>
    </dgm:pt>
    <dgm:pt modelId="{7194E532-02C9-4587-9155-BED46049F706}" type="par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6736471-0611-407B-A04A-51651CEC9140}" type="sib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E2D4DE7-F2DB-4492-A775-E602A072A19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gm:t>
    </dgm:pt>
    <dgm:pt modelId="{46D63C3A-4FE1-4C11-ABC2-3CC0FA94260A}" type="par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2F4B2632-D844-4D56-91F3-6B1A4D1A9620}" type="sib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13F0985F-261E-4C4C-B5EE-EAE9B6F4C1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gm:t>
    </dgm:pt>
    <dgm:pt modelId="{35BFF848-A461-47DE-9145-85A93A94AFC3}" type="par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768E825F-4A6E-4E7D-9DDA-AB6A036081C0}" type="sib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AFEAF4-DE76-4BB5-829B-B1531E176E77}" type="pres">
      <dgm:prSet presAssocID="{2AFFD9C7-E014-455D-8C4D-4D41F3732371}" presName="vertOne" presStyleCnt="0"/>
      <dgm:spPr/>
    </dgm:pt>
    <dgm:pt modelId="{88F3F545-1637-4D2A-A1B3-7864F0F99199}" type="pres">
      <dgm:prSet presAssocID="{2AFFD9C7-E014-455D-8C4D-4D41F3732371}" presName="txOne" presStyleLbl="node0" presStyleIdx="0" presStyleCnt="1">
        <dgm:presLayoutVars>
          <dgm:chPref val="3"/>
        </dgm:presLayoutVars>
      </dgm:prSet>
      <dgm:spPr/>
    </dgm:pt>
    <dgm:pt modelId="{6DC4A031-1A28-4A58-8CB2-F9500539F210}" type="pres">
      <dgm:prSet presAssocID="{2AFFD9C7-E014-455D-8C4D-4D41F3732371}" presName="parTransOne" presStyleCnt="0"/>
      <dgm:spPr/>
    </dgm:pt>
    <dgm:pt modelId="{7C91238D-DD4D-4B42-8CB8-E9891DDF02EA}" type="pres">
      <dgm:prSet presAssocID="{2AFFD9C7-E014-455D-8C4D-4D41F3732371}" presName="horzOne" presStyleCnt="0"/>
      <dgm:spPr/>
    </dgm:pt>
    <dgm:pt modelId="{1D4E9C60-B54D-40A9-98A2-320D7AD15843}" type="pres">
      <dgm:prSet presAssocID="{EDAC6EF7-B3FE-4401-8582-BC4537BB39D3}" presName="vertTwo" presStyleCnt="0"/>
      <dgm:spPr/>
    </dgm:pt>
    <dgm:pt modelId="{A0731DFB-E190-4D54-90DA-43C37AA8B6BE}" type="pres">
      <dgm:prSet presAssocID="{EDAC6EF7-B3FE-4401-8582-BC4537BB39D3}" presName="txTwo" presStyleLbl="node2" presStyleIdx="0" presStyleCnt="3">
        <dgm:presLayoutVars>
          <dgm:chPref val="3"/>
        </dgm:presLayoutVars>
      </dgm:prSet>
      <dgm:spPr/>
    </dgm:pt>
    <dgm:pt modelId="{BB49D642-0CA3-4A83-8DD0-486AD923A1CB}" type="pres">
      <dgm:prSet presAssocID="{EDAC6EF7-B3FE-4401-8582-BC4537BB39D3}" presName="parTransTwo" presStyleCnt="0"/>
      <dgm:spPr/>
    </dgm:pt>
    <dgm:pt modelId="{D95CA8A7-EC94-43F8-8510-6DFBD8A9592B}" type="pres">
      <dgm:prSet presAssocID="{EDAC6EF7-B3FE-4401-8582-BC4537BB39D3}" presName="horzTwo" presStyleCnt="0"/>
      <dgm:spPr/>
    </dgm:pt>
    <dgm:pt modelId="{38021E3D-A2A5-42AD-968B-BE175B9EDE10}" type="pres">
      <dgm:prSet presAssocID="{53B7CBD3-A598-457E-A868-B7E82472913D}" presName="vertThree" presStyleCnt="0"/>
      <dgm:spPr/>
    </dgm:pt>
    <dgm:pt modelId="{F7719ABD-B78A-4109-B14A-990208D23845}" type="pres">
      <dgm:prSet presAssocID="{53B7CBD3-A598-457E-A868-B7E82472913D}" presName="txThree" presStyleLbl="node3" presStyleIdx="0" presStyleCnt="6">
        <dgm:presLayoutVars>
          <dgm:chPref val="3"/>
        </dgm:presLayoutVars>
      </dgm:prSet>
      <dgm:spPr/>
    </dgm:pt>
    <dgm:pt modelId="{175CCD4B-557F-4E85-BE31-41D6ED2338E8}" type="pres">
      <dgm:prSet presAssocID="{53B7CBD3-A598-457E-A868-B7E82472913D}" presName="horzThree" presStyleCnt="0"/>
      <dgm:spPr/>
    </dgm:pt>
    <dgm:pt modelId="{610B4E06-3004-44AD-859C-8F597FA29446}" type="pres">
      <dgm:prSet presAssocID="{6BD8810B-219A-454E-9847-5911F4348B0C}" presName="sibSpaceThree" presStyleCnt="0"/>
      <dgm:spPr/>
    </dgm:pt>
    <dgm:pt modelId="{95259109-0A4D-409F-9FD8-36B1934081FB}" type="pres">
      <dgm:prSet presAssocID="{B828B84C-D8FD-401A-BF11-8664506D2C04}" presName="vertThree" presStyleCnt="0"/>
      <dgm:spPr/>
    </dgm:pt>
    <dgm:pt modelId="{6AE9EC10-2424-43B9-92ED-34551C6FB1A7}" type="pres">
      <dgm:prSet presAssocID="{B828B84C-D8FD-401A-BF11-8664506D2C04}" presName="txThree" presStyleLbl="node3" presStyleIdx="1" presStyleCnt="6">
        <dgm:presLayoutVars>
          <dgm:chPref val="3"/>
        </dgm:presLayoutVars>
      </dgm:prSet>
      <dgm:spPr/>
    </dgm:pt>
    <dgm:pt modelId="{B942B0C6-0D0B-4D0A-83BF-5D7AD7DAB7EE}" type="pres">
      <dgm:prSet presAssocID="{B828B84C-D8FD-401A-BF11-8664506D2C04}" presName="horzThree" presStyleCnt="0"/>
      <dgm:spPr/>
    </dgm:pt>
    <dgm:pt modelId="{EDF556EB-DB42-45EF-B33F-46FED5E103B9}" type="pres">
      <dgm:prSet presAssocID="{395233D9-1626-49D5-A06E-F8E72C93057A}" presName="sibSpaceThree" presStyleCnt="0"/>
      <dgm:spPr/>
    </dgm:pt>
    <dgm:pt modelId="{6344CAEB-ACFE-4064-976C-0B5FEE47D18C}" type="pres">
      <dgm:prSet presAssocID="{4B80926C-144E-42FE-88B7-C84E2F5C920A}" presName="vertThree" presStyleCnt="0"/>
      <dgm:spPr/>
    </dgm:pt>
    <dgm:pt modelId="{56005878-6291-4267-BC5E-F6C5BFA6A88F}" type="pres">
      <dgm:prSet presAssocID="{4B80926C-144E-42FE-88B7-C84E2F5C920A}" presName="txThree" presStyleLbl="node3" presStyleIdx="2" presStyleCnt="6">
        <dgm:presLayoutVars>
          <dgm:chPref val="3"/>
        </dgm:presLayoutVars>
      </dgm:prSet>
      <dgm:spPr/>
    </dgm:pt>
    <dgm:pt modelId="{FB5F3749-EC9A-4FDA-AB1F-BA4E680B0417}" type="pres">
      <dgm:prSet presAssocID="{4B80926C-144E-42FE-88B7-C84E2F5C920A}" presName="horzThree" presStyleCnt="0"/>
      <dgm:spPr/>
    </dgm:pt>
    <dgm:pt modelId="{9C83F1F5-8DA3-4A72-9911-3CA62F01A4BF}" type="pres">
      <dgm:prSet presAssocID="{CCD3B6D9-233B-4173-9EF3-485110C5F0EE}" presName="sibSpaceThree" presStyleCnt="0"/>
      <dgm:spPr/>
    </dgm:pt>
    <dgm:pt modelId="{FAF57C72-11A5-4787-B4FA-8FD451E75CB1}" type="pres">
      <dgm:prSet presAssocID="{E3233E14-C921-487F-9D45-0174DC1D7908}" presName="vertThree" presStyleCnt="0"/>
      <dgm:spPr/>
    </dgm:pt>
    <dgm:pt modelId="{9D395E5C-FC66-4200-B8DC-FC875AAC2EC0}" type="pres">
      <dgm:prSet presAssocID="{E3233E14-C921-487F-9D45-0174DC1D7908}" presName="txThree" presStyleLbl="node3" presStyleIdx="3" presStyleCnt="6">
        <dgm:presLayoutVars>
          <dgm:chPref val="3"/>
        </dgm:presLayoutVars>
      </dgm:prSet>
      <dgm:spPr/>
    </dgm:pt>
    <dgm:pt modelId="{B06B2ED6-71C0-489A-8861-53797BF23A26}" type="pres">
      <dgm:prSet presAssocID="{E3233E14-C921-487F-9D45-0174DC1D7908}" presName="horzThree" presStyleCnt="0"/>
      <dgm:spPr/>
    </dgm:pt>
    <dgm:pt modelId="{1B30FCBD-5E28-49CC-9A74-57E545B441BB}" type="pres">
      <dgm:prSet presAssocID="{5C062671-EE3F-4560-A176-3E95B51096A0}" presName="sibSpaceTwo" presStyleCnt="0"/>
      <dgm:spPr/>
    </dgm:pt>
    <dgm:pt modelId="{41142881-3C61-4C4E-91FA-E53D701CBC6F}" type="pres">
      <dgm:prSet presAssocID="{D10A0FCD-4CA2-48D8-A75C-52950763BE04}" presName="vertTwo" presStyleCnt="0"/>
      <dgm:spPr/>
    </dgm:pt>
    <dgm:pt modelId="{E66E6D7E-9BD7-4E97-9F28-672CA3E5743C}" type="pres">
      <dgm:prSet presAssocID="{D10A0FCD-4CA2-48D8-A75C-52950763BE04}" presName="txTwo" presStyleLbl="node2" presStyleIdx="1" presStyleCnt="3">
        <dgm:presLayoutVars>
          <dgm:chPref val="3"/>
        </dgm:presLayoutVars>
      </dgm:prSet>
      <dgm:spPr/>
    </dgm:pt>
    <dgm:pt modelId="{F7C77A9A-07D1-47BA-B56C-B1832407F119}" type="pres">
      <dgm:prSet presAssocID="{D10A0FCD-4CA2-48D8-A75C-52950763BE04}" presName="horzTwo" presStyleCnt="0"/>
      <dgm:spPr/>
    </dgm:pt>
    <dgm:pt modelId="{247CD505-A665-4FAC-A614-8B5E88206219}" type="pres">
      <dgm:prSet presAssocID="{1373673A-12DD-4277-A8E4-63CD2418E749}" presName="sibSpaceTwo" presStyleCnt="0"/>
      <dgm:spPr/>
    </dgm:pt>
    <dgm:pt modelId="{D4D9DBBA-15E8-4DFE-B675-85EBA7036909}" type="pres">
      <dgm:prSet presAssocID="{4E9D84C3-C9A2-404D-A606-4B4D983EACC1}" presName="vertTwo" presStyleCnt="0"/>
      <dgm:spPr/>
    </dgm:pt>
    <dgm:pt modelId="{81AE763E-535D-4EE1-B545-F4F6D04EF2CC}" type="pres">
      <dgm:prSet presAssocID="{4E9D84C3-C9A2-404D-A606-4B4D983EACC1}" presName="txTwo" presStyleLbl="node2" presStyleIdx="2" presStyleCnt="3">
        <dgm:presLayoutVars>
          <dgm:chPref val="3"/>
        </dgm:presLayoutVars>
      </dgm:prSet>
      <dgm:spPr/>
    </dgm:pt>
    <dgm:pt modelId="{FD603BBE-F1C3-4692-A265-585F2BB9C9EB}" type="pres">
      <dgm:prSet presAssocID="{4E9D84C3-C9A2-404D-A606-4B4D983EACC1}" presName="parTransTwo" presStyleCnt="0"/>
      <dgm:spPr/>
    </dgm:pt>
    <dgm:pt modelId="{F32BB254-2FC9-4B81-AD4B-4036B11ED226}" type="pres">
      <dgm:prSet presAssocID="{4E9D84C3-C9A2-404D-A606-4B4D983EACC1}" presName="horzTwo" presStyleCnt="0"/>
      <dgm:spPr/>
    </dgm:pt>
    <dgm:pt modelId="{4CB9990A-B839-4C28-8652-2020FC60C1B2}" type="pres">
      <dgm:prSet presAssocID="{5E2D4DE7-F2DB-4492-A775-E602A072A195}" presName="vertThree" presStyleCnt="0"/>
      <dgm:spPr/>
    </dgm:pt>
    <dgm:pt modelId="{EA738A57-FAC1-419E-B24C-90F1CAF602F1}" type="pres">
      <dgm:prSet presAssocID="{5E2D4DE7-F2DB-4492-A775-E602A072A195}" presName="txThree" presStyleLbl="node3" presStyleIdx="4" presStyleCnt="6">
        <dgm:presLayoutVars>
          <dgm:chPref val="3"/>
        </dgm:presLayoutVars>
      </dgm:prSet>
      <dgm:spPr/>
    </dgm:pt>
    <dgm:pt modelId="{6A1C24A8-0B3E-47AF-AB21-326C39224054}" type="pres">
      <dgm:prSet presAssocID="{5E2D4DE7-F2DB-4492-A775-E602A072A195}" presName="horzThree" presStyleCnt="0"/>
      <dgm:spPr/>
    </dgm:pt>
    <dgm:pt modelId="{04337221-D493-4145-91CC-2A429643DBC6}" type="pres">
      <dgm:prSet presAssocID="{2F4B2632-D844-4D56-91F3-6B1A4D1A9620}" presName="sibSpaceThree" presStyleCnt="0"/>
      <dgm:spPr/>
    </dgm:pt>
    <dgm:pt modelId="{2A9F3DFE-1748-49F3-86D8-AA83A33B231B}" type="pres">
      <dgm:prSet presAssocID="{13F0985F-261E-4C4C-B5EE-EAE9B6F4C172}" presName="vertThree" presStyleCnt="0"/>
      <dgm:spPr/>
    </dgm:pt>
    <dgm:pt modelId="{45BD1F4C-7281-49C6-98C0-A44ED4497328}" type="pres">
      <dgm:prSet presAssocID="{13F0985F-261E-4C4C-B5EE-EAE9B6F4C172}" presName="txThree" presStyleLbl="node3" presStyleIdx="5" presStyleCnt="6">
        <dgm:presLayoutVars>
          <dgm:chPref val="3"/>
        </dgm:presLayoutVars>
      </dgm:prSet>
      <dgm:spPr/>
    </dgm:pt>
    <dgm:pt modelId="{7D494920-0934-487C-9EAE-8DAF6F365965}" type="pres">
      <dgm:prSet presAssocID="{13F0985F-261E-4C4C-B5EE-EAE9B6F4C172}" presName="horzThree" presStyleCnt="0"/>
      <dgm:spPr/>
    </dgm:pt>
  </dgm:ptLst>
  <dgm:cxnLst>
    <dgm:cxn modelId="{4363A303-AD3E-4FF5-83AE-323281518801}" type="presOf" srcId="{5E2D4DE7-F2DB-4492-A775-E602A072A195}" destId="{EA738A57-FAC1-419E-B24C-90F1CAF602F1}" srcOrd="0" destOrd="0" presId="urn:microsoft.com/office/officeart/2005/8/layout/hierarchy4"/>
    <dgm:cxn modelId="{9A62ED03-0DC5-4DEF-91AC-613A9886B0B5}" type="presOf" srcId="{E3233E14-C921-487F-9D45-0174DC1D7908}" destId="{9D395E5C-FC66-4200-B8DC-FC875AAC2EC0}" srcOrd="0" destOrd="0" presId="urn:microsoft.com/office/officeart/2005/8/layout/hierarchy4"/>
    <dgm:cxn modelId="{0B4A6621-B609-4C0A-A4AE-1F060E6F5597}" type="presOf" srcId="{B828B84C-D8FD-401A-BF11-8664506D2C04}" destId="{6AE9EC10-2424-43B9-92ED-34551C6FB1A7}" srcOrd="0" destOrd="0" presId="urn:microsoft.com/office/officeart/2005/8/layout/hierarchy4"/>
    <dgm:cxn modelId="{BA1E9F2F-6902-4920-9C85-F1B80EA3BDBB}" type="presOf" srcId="{53B7CBD3-A598-457E-A868-B7E82472913D}" destId="{F7719ABD-B78A-4109-B14A-990208D23845}" srcOrd="0" destOrd="0" presId="urn:microsoft.com/office/officeart/2005/8/layout/hierarchy4"/>
    <dgm:cxn modelId="{C138F040-DCB1-461F-9173-74872FD1DF42}" srcId="{EDAC6EF7-B3FE-4401-8582-BC4537BB39D3}" destId="{E3233E14-C921-487F-9D45-0174DC1D7908}" srcOrd="3" destOrd="0" parTransId="{0EBBBEF4-6DA1-4A69-A797-878A97DE5DFF}" sibTransId="{179F315A-EBC4-4D10-AF5F-1E10F8B8428D}"/>
    <dgm:cxn modelId="{4F1EB342-5CAB-422D-AEEC-B19ECF424686}" srcId="{4E9D84C3-C9A2-404D-A606-4B4D983EACC1}" destId="{13F0985F-261E-4C4C-B5EE-EAE9B6F4C172}" srcOrd="1" destOrd="0" parTransId="{35BFF848-A461-47DE-9145-85A93A94AFC3}" sibTransId="{768E825F-4A6E-4E7D-9DDA-AB6A036081C0}"/>
    <dgm:cxn modelId="{59F87344-552A-4AC5-BD58-723536A23A5D}" srcId="{EDAC6EF7-B3FE-4401-8582-BC4537BB39D3}" destId="{53B7CBD3-A598-457E-A868-B7E82472913D}" srcOrd="0" destOrd="0" parTransId="{ADBE1344-FA09-492C-AF36-B9888A428CF1}" sibTransId="{6BD8810B-219A-454E-9847-5911F4348B0C}"/>
    <dgm:cxn modelId="{6EBF2C49-B851-4DAB-B82A-37C0280BCD15}" type="presOf" srcId="{D10A0FCD-4CA2-48D8-A75C-52950763BE04}" destId="{E66E6D7E-9BD7-4E97-9F28-672CA3E5743C}" srcOrd="0" destOrd="0" presId="urn:microsoft.com/office/officeart/2005/8/layout/hierarchy4"/>
    <dgm:cxn modelId="{2902F856-9B68-4B61-AE1C-7B68B5B50845}" srcId="{2AFFD9C7-E014-455D-8C4D-4D41F3732371}" destId="{4E9D84C3-C9A2-404D-A606-4B4D983EACC1}" srcOrd="2" destOrd="0" parTransId="{7194E532-02C9-4587-9155-BED46049F706}" sibTransId="{56736471-0611-407B-A04A-51651CEC9140}"/>
    <dgm:cxn modelId="{C70A0E58-1E99-4959-87C8-E5297EA213F9}" srcId="{5AEF05A7-6AF8-403F-B5CA-74DD23EF10B8}" destId="{2AFFD9C7-E014-455D-8C4D-4D41F3732371}" srcOrd="0" destOrd="0" parTransId="{AA507353-E61D-40FE-BE2A-145A20A70C7B}" sibTransId="{5ED9CB94-AA94-4B81-A01D-62F24A0DF283}"/>
    <dgm:cxn modelId="{A96A3F7C-8599-458E-A7AF-EF0357C72B59}" srcId="{EDAC6EF7-B3FE-4401-8582-BC4537BB39D3}" destId="{4B80926C-144E-42FE-88B7-C84E2F5C920A}" srcOrd="2" destOrd="0" parTransId="{110E8BC7-6E9A-4A73-A95E-77837F1721A3}" sibTransId="{CCD3B6D9-233B-4173-9EF3-485110C5F0EE}"/>
    <dgm:cxn modelId="{8C15A9A1-64EC-498B-B069-F8564E9A69A3}" type="presOf" srcId="{EDAC6EF7-B3FE-4401-8582-BC4537BB39D3}" destId="{A0731DFB-E190-4D54-90DA-43C37AA8B6BE}" srcOrd="0" destOrd="0" presId="urn:microsoft.com/office/officeart/2005/8/layout/hierarchy4"/>
    <dgm:cxn modelId="{BBC742AF-5C74-4043-8B21-317A38EB38DE}" srcId="{4E9D84C3-C9A2-404D-A606-4B4D983EACC1}" destId="{5E2D4DE7-F2DB-4492-A775-E602A072A195}" srcOrd="0" destOrd="0" parTransId="{46D63C3A-4FE1-4C11-ABC2-3CC0FA94260A}" sibTransId="{2F4B2632-D844-4D56-91F3-6B1A4D1A9620}"/>
    <dgm:cxn modelId="{3762D9B0-4662-4668-BCF5-3D13F76616F0}" srcId="{2AFFD9C7-E014-455D-8C4D-4D41F3732371}" destId="{EDAC6EF7-B3FE-4401-8582-BC4537BB39D3}" srcOrd="0" destOrd="0" parTransId="{06C94423-3C67-4B2B-AE6F-7A8C0942EE22}" sibTransId="{5C062671-EE3F-4560-A176-3E95B51096A0}"/>
    <dgm:cxn modelId="{212342B3-5EEB-43BE-8432-8B6FE368B373}" type="presOf" srcId="{4B80926C-144E-42FE-88B7-C84E2F5C920A}" destId="{56005878-6291-4267-BC5E-F6C5BFA6A88F}" srcOrd="0" destOrd="0" presId="urn:microsoft.com/office/officeart/2005/8/layout/hierarchy4"/>
    <dgm:cxn modelId="{EB37C7B5-763D-44B5-B287-C4B3267AB0CF}" type="presOf" srcId="{4E9D84C3-C9A2-404D-A606-4B4D983EACC1}" destId="{81AE763E-535D-4EE1-B545-F4F6D04EF2CC}" srcOrd="0" destOrd="0" presId="urn:microsoft.com/office/officeart/2005/8/layout/hierarchy4"/>
    <dgm:cxn modelId="{48A994B6-EF31-4699-8B60-4567AAE1014C}" type="presOf" srcId="{2AFFD9C7-E014-455D-8C4D-4D41F3732371}" destId="{88F3F545-1637-4D2A-A1B3-7864F0F99199}" srcOrd="0" destOrd="0" presId="urn:microsoft.com/office/officeart/2005/8/layout/hierarchy4"/>
    <dgm:cxn modelId="{B990D0D8-B899-4767-89A4-1E181D3E69B7}" srcId="{EDAC6EF7-B3FE-4401-8582-BC4537BB39D3}" destId="{B828B84C-D8FD-401A-BF11-8664506D2C04}" srcOrd="1" destOrd="0" parTransId="{E5C54FE1-B1B6-4C69-9498-CB0BE97E4A31}" sibTransId="{395233D9-1626-49D5-A06E-F8E72C93057A}"/>
    <dgm:cxn modelId="{CEBC6FDF-BBF1-43F4-8328-02976447366A}" type="presOf" srcId="{13F0985F-261E-4C4C-B5EE-EAE9B6F4C172}" destId="{45BD1F4C-7281-49C6-98C0-A44ED4497328}" srcOrd="0" destOrd="0" presId="urn:microsoft.com/office/officeart/2005/8/layout/hierarchy4"/>
    <dgm:cxn modelId="{D5990AE7-E121-4C3C-8A48-B8A17041B171}" srcId="{2AFFD9C7-E014-455D-8C4D-4D41F3732371}" destId="{D10A0FCD-4CA2-48D8-A75C-52950763BE04}" srcOrd="1" destOrd="0" parTransId="{56212EC4-3841-4A4D-A9AC-A895DC2C887D}" sibTransId="{1373673A-12DD-4277-A8E4-63CD2418E749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C6CC74EF-6B1D-4501-AD43-ADA23A10EB05}" type="presParOf" srcId="{17E6C104-00BE-4E62-A74D-EAE7450E593F}" destId="{A9AFEAF4-DE76-4BB5-829B-B1531E176E77}" srcOrd="0" destOrd="0" presId="urn:microsoft.com/office/officeart/2005/8/layout/hierarchy4"/>
    <dgm:cxn modelId="{B3F24B47-37A6-480E-9B61-42C28B06CF69}" type="presParOf" srcId="{A9AFEAF4-DE76-4BB5-829B-B1531E176E77}" destId="{88F3F545-1637-4D2A-A1B3-7864F0F99199}" srcOrd="0" destOrd="0" presId="urn:microsoft.com/office/officeart/2005/8/layout/hierarchy4"/>
    <dgm:cxn modelId="{C9FEDBD1-E8D7-4B33-B80B-93F7EDD6CC96}" type="presParOf" srcId="{A9AFEAF4-DE76-4BB5-829B-B1531E176E77}" destId="{6DC4A031-1A28-4A58-8CB2-F9500539F210}" srcOrd="1" destOrd="0" presId="urn:microsoft.com/office/officeart/2005/8/layout/hierarchy4"/>
    <dgm:cxn modelId="{FCD46E14-B347-4A55-A4AD-D89DE12B4635}" type="presParOf" srcId="{A9AFEAF4-DE76-4BB5-829B-B1531E176E77}" destId="{7C91238D-DD4D-4B42-8CB8-E9891DDF02EA}" srcOrd="2" destOrd="0" presId="urn:microsoft.com/office/officeart/2005/8/layout/hierarchy4"/>
    <dgm:cxn modelId="{229AE301-D1AC-474A-BB34-7F574734D94E}" type="presParOf" srcId="{7C91238D-DD4D-4B42-8CB8-E9891DDF02EA}" destId="{1D4E9C60-B54D-40A9-98A2-320D7AD15843}" srcOrd="0" destOrd="0" presId="urn:microsoft.com/office/officeart/2005/8/layout/hierarchy4"/>
    <dgm:cxn modelId="{2C0823FE-0BEA-4AD9-ABAD-EDB5355C2BD6}" type="presParOf" srcId="{1D4E9C60-B54D-40A9-98A2-320D7AD15843}" destId="{A0731DFB-E190-4D54-90DA-43C37AA8B6BE}" srcOrd="0" destOrd="0" presId="urn:microsoft.com/office/officeart/2005/8/layout/hierarchy4"/>
    <dgm:cxn modelId="{CDBF907E-8AFD-49C9-96B0-BB10C8F1BF5B}" type="presParOf" srcId="{1D4E9C60-B54D-40A9-98A2-320D7AD15843}" destId="{BB49D642-0CA3-4A83-8DD0-486AD923A1CB}" srcOrd="1" destOrd="0" presId="urn:microsoft.com/office/officeart/2005/8/layout/hierarchy4"/>
    <dgm:cxn modelId="{D7E75D26-D1C3-434B-A076-7B5108CFF85D}" type="presParOf" srcId="{1D4E9C60-B54D-40A9-98A2-320D7AD15843}" destId="{D95CA8A7-EC94-43F8-8510-6DFBD8A9592B}" srcOrd="2" destOrd="0" presId="urn:microsoft.com/office/officeart/2005/8/layout/hierarchy4"/>
    <dgm:cxn modelId="{14264D76-3AB0-4DAC-B283-569A7C5FA5F5}" type="presParOf" srcId="{D95CA8A7-EC94-43F8-8510-6DFBD8A9592B}" destId="{38021E3D-A2A5-42AD-968B-BE175B9EDE10}" srcOrd="0" destOrd="0" presId="urn:microsoft.com/office/officeart/2005/8/layout/hierarchy4"/>
    <dgm:cxn modelId="{9BF19945-3311-4BBD-87E5-C404AAA61F09}" type="presParOf" srcId="{38021E3D-A2A5-42AD-968B-BE175B9EDE10}" destId="{F7719ABD-B78A-4109-B14A-990208D23845}" srcOrd="0" destOrd="0" presId="urn:microsoft.com/office/officeart/2005/8/layout/hierarchy4"/>
    <dgm:cxn modelId="{1D1418E2-D336-4065-8BB3-FE1289DE9579}" type="presParOf" srcId="{38021E3D-A2A5-42AD-968B-BE175B9EDE10}" destId="{175CCD4B-557F-4E85-BE31-41D6ED2338E8}" srcOrd="1" destOrd="0" presId="urn:microsoft.com/office/officeart/2005/8/layout/hierarchy4"/>
    <dgm:cxn modelId="{D204EF24-F6CC-4114-ACA9-7B7CDBB0094E}" type="presParOf" srcId="{D95CA8A7-EC94-43F8-8510-6DFBD8A9592B}" destId="{610B4E06-3004-44AD-859C-8F597FA29446}" srcOrd="1" destOrd="0" presId="urn:microsoft.com/office/officeart/2005/8/layout/hierarchy4"/>
    <dgm:cxn modelId="{C69DF6FB-2009-46C9-A158-B4EC2AD38952}" type="presParOf" srcId="{D95CA8A7-EC94-43F8-8510-6DFBD8A9592B}" destId="{95259109-0A4D-409F-9FD8-36B1934081FB}" srcOrd="2" destOrd="0" presId="urn:microsoft.com/office/officeart/2005/8/layout/hierarchy4"/>
    <dgm:cxn modelId="{3A9250F3-7DE5-41C9-B5D3-6E99D5336E11}" type="presParOf" srcId="{95259109-0A4D-409F-9FD8-36B1934081FB}" destId="{6AE9EC10-2424-43B9-92ED-34551C6FB1A7}" srcOrd="0" destOrd="0" presId="urn:microsoft.com/office/officeart/2005/8/layout/hierarchy4"/>
    <dgm:cxn modelId="{D9CAACE0-992E-4E73-B6C5-677E6DA590A9}" type="presParOf" srcId="{95259109-0A4D-409F-9FD8-36B1934081FB}" destId="{B942B0C6-0D0B-4D0A-83BF-5D7AD7DAB7EE}" srcOrd="1" destOrd="0" presId="urn:microsoft.com/office/officeart/2005/8/layout/hierarchy4"/>
    <dgm:cxn modelId="{7C302D36-762F-4FE5-9F42-A66C832FF4A4}" type="presParOf" srcId="{D95CA8A7-EC94-43F8-8510-6DFBD8A9592B}" destId="{EDF556EB-DB42-45EF-B33F-46FED5E103B9}" srcOrd="3" destOrd="0" presId="urn:microsoft.com/office/officeart/2005/8/layout/hierarchy4"/>
    <dgm:cxn modelId="{7CF945A6-88A0-458D-AD66-58B6C13562A6}" type="presParOf" srcId="{D95CA8A7-EC94-43F8-8510-6DFBD8A9592B}" destId="{6344CAEB-ACFE-4064-976C-0B5FEE47D18C}" srcOrd="4" destOrd="0" presId="urn:microsoft.com/office/officeart/2005/8/layout/hierarchy4"/>
    <dgm:cxn modelId="{33F1FF4F-1E7D-46EC-8E92-D91C27C74981}" type="presParOf" srcId="{6344CAEB-ACFE-4064-976C-0B5FEE47D18C}" destId="{56005878-6291-4267-BC5E-F6C5BFA6A88F}" srcOrd="0" destOrd="0" presId="urn:microsoft.com/office/officeart/2005/8/layout/hierarchy4"/>
    <dgm:cxn modelId="{2CFF20E9-3BCE-4705-9DF7-20016287FBBD}" type="presParOf" srcId="{6344CAEB-ACFE-4064-976C-0B5FEE47D18C}" destId="{FB5F3749-EC9A-4FDA-AB1F-BA4E680B0417}" srcOrd="1" destOrd="0" presId="urn:microsoft.com/office/officeart/2005/8/layout/hierarchy4"/>
    <dgm:cxn modelId="{D721B715-1D0A-44D8-A5AD-4FB87EB344DD}" type="presParOf" srcId="{D95CA8A7-EC94-43F8-8510-6DFBD8A9592B}" destId="{9C83F1F5-8DA3-4A72-9911-3CA62F01A4BF}" srcOrd="5" destOrd="0" presId="urn:microsoft.com/office/officeart/2005/8/layout/hierarchy4"/>
    <dgm:cxn modelId="{613E086C-2A54-4AC3-B7D5-C8169EDF0186}" type="presParOf" srcId="{D95CA8A7-EC94-43F8-8510-6DFBD8A9592B}" destId="{FAF57C72-11A5-4787-B4FA-8FD451E75CB1}" srcOrd="6" destOrd="0" presId="urn:microsoft.com/office/officeart/2005/8/layout/hierarchy4"/>
    <dgm:cxn modelId="{1D8DB339-181C-42B0-828D-3514E7C3BF0A}" type="presParOf" srcId="{FAF57C72-11A5-4787-B4FA-8FD451E75CB1}" destId="{9D395E5C-FC66-4200-B8DC-FC875AAC2EC0}" srcOrd="0" destOrd="0" presId="urn:microsoft.com/office/officeart/2005/8/layout/hierarchy4"/>
    <dgm:cxn modelId="{A69CC03D-7FE7-4918-8A9C-14C368463830}" type="presParOf" srcId="{FAF57C72-11A5-4787-B4FA-8FD451E75CB1}" destId="{B06B2ED6-71C0-489A-8861-53797BF23A26}" srcOrd="1" destOrd="0" presId="urn:microsoft.com/office/officeart/2005/8/layout/hierarchy4"/>
    <dgm:cxn modelId="{B95DA8EA-8738-439C-A9F3-6C9FDC155888}" type="presParOf" srcId="{7C91238D-DD4D-4B42-8CB8-E9891DDF02EA}" destId="{1B30FCBD-5E28-49CC-9A74-57E545B441BB}" srcOrd="1" destOrd="0" presId="urn:microsoft.com/office/officeart/2005/8/layout/hierarchy4"/>
    <dgm:cxn modelId="{BE0D0035-BFB3-40AF-89E2-81B8F596437D}" type="presParOf" srcId="{7C91238D-DD4D-4B42-8CB8-E9891DDF02EA}" destId="{41142881-3C61-4C4E-91FA-E53D701CBC6F}" srcOrd="2" destOrd="0" presId="urn:microsoft.com/office/officeart/2005/8/layout/hierarchy4"/>
    <dgm:cxn modelId="{B596AA48-9C5E-4D94-8F27-6F1C9FD711CB}" type="presParOf" srcId="{41142881-3C61-4C4E-91FA-E53D701CBC6F}" destId="{E66E6D7E-9BD7-4E97-9F28-672CA3E5743C}" srcOrd="0" destOrd="0" presId="urn:microsoft.com/office/officeart/2005/8/layout/hierarchy4"/>
    <dgm:cxn modelId="{3319EB5F-4F10-4936-A81E-41DB462C7857}" type="presParOf" srcId="{41142881-3C61-4C4E-91FA-E53D701CBC6F}" destId="{F7C77A9A-07D1-47BA-B56C-B1832407F119}" srcOrd="1" destOrd="0" presId="urn:microsoft.com/office/officeart/2005/8/layout/hierarchy4"/>
    <dgm:cxn modelId="{099ED501-DF3B-4F07-BEC8-4BB8EACC7916}" type="presParOf" srcId="{7C91238D-DD4D-4B42-8CB8-E9891DDF02EA}" destId="{247CD505-A665-4FAC-A614-8B5E88206219}" srcOrd="3" destOrd="0" presId="urn:microsoft.com/office/officeart/2005/8/layout/hierarchy4"/>
    <dgm:cxn modelId="{C850FDBC-B24A-4F8B-A588-DD9F0AD9F22D}" type="presParOf" srcId="{7C91238D-DD4D-4B42-8CB8-E9891DDF02EA}" destId="{D4D9DBBA-15E8-4DFE-B675-85EBA7036909}" srcOrd="4" destOrd="0" presId="urn:microsoft.com/office/officeart/2005/8/layout/hierarchy4"/>
    <dgm:cxn modelId="{E848A408-B23F-4CEF-8024-BCEC5ADBF6AF}" type="presParOf" srcId="{D4D9DBBA-15E8-4DFE-B675-85EBA7036909}" destId="{81AE763E-535D-4EE1-B545-F4F6D04EF2CC}" srcOrd="0" destOrd="0" presId="urn:microsoft.com/office/officeart/2005/8/layout/hierarchy4"/>
    <dgm:cxn modelId="{E69A2182-19CE-4D50-99DB-80F4030C7310}" type="presParOf" srcId="{D4D9DBBA-15E8-4DFE-B675-85EBA7036909}" destId="{FD603BBE-F1C3-4692-A265-585F2BB9C9EB}" srcOrd="1" destOrd="0" presId="urn:microsoft.com/office/officeart/2005/8/layout/hierarchy4"/>
    <dgm:cxn modelId="{9E618811-F532-4B75-9E72-C3CF1F0D18A4}" type="presParOf" srcId="{D4D9DBBA-15E8-4DFE-B675-85EBA7036909}" destId="{F32BB254-2FC9-4B81-AD4B-4036B11ED226}" srcOrd="2" destOrd="0" presId="urn:microsoft.com/office/officeart/2005/8/layout/hierarchy4"/>
    <dgm:cxn modelId="{936AA098-1469-4CB2-82B3-CC3020116D1E}" type="presParOf" srcId="{F32BB254-2FC9-4B81-AD4B-4036B11ED226}" destId="{4CB9990A-B839-4C28-8652-2020FC60C1B2}" srcOrd="0" destOrd="0" presId="urn:microsoft.com/office/officeart/2005/8/layout/hierarchy4"/>
    <dgm:cxn modelId="{3C803128-7A2D-46FD-9A88-89C8B0A7BB0B}" type="presParOf" srcId="{4CB9990A-B839-4C28-8652-2020FC60C1B2}" destId="{EA738A57-FAC1-419E-B24C-90F1CAF602F1}" srcOrd="0" destOrd="0" presId="urn:microsoft.com/office/officeart/2005/8/layout/hierarchy4"/>
    <dgm:cxn modelId="{0E0D27C6-A8BD-4728-BE7B-EF6CB8BBBCCD}" type="presParOf" srcId="{4CB9990A-B839-4C28-8652-2020FC60C1B2}" destId="{6A1C24A8-0B3E-47AF-AB21-326C39224054}" srcOrd="1" destOrd="0" presId="urn:microsoft.com/office/officeart/2005/8/layout/hierarchy4"/>
    <dgm:cxn modelId="{16EB4657-8E4F-478A-A3D4-C9AA66FFD764}" type="presParOf" srcId="{F32BB254-2FC9-4B81-AD4B-4036B11ED226}" destId="{04337221-D493-4145-91CC-2A429643DBC6}" srcOrd="1" destOrd="0" presId="urn:microsoft.com/office/officeart/2005/8/layout/hierarchy4"/>
    <dgm:cxn modelId="{962FA690-2DC8-48E4-9584-36C7382EE0A2}" type="presParOf" srcId="{F32BB254-2FC9-4B81-AD4B-4036B11ED226}" destId="{2A9F3DFE-1748-49F3-86D8-AA83A33B231B}" srcOrd="2" destOrd="0" presId="urn:microsoft.com/office/officeart/2005/8/layout/hierarchy4"/>
    <dgm:cxn modelId="{52D80DDA-0BAF-4D0B-9E2E-43356886F63F}" type="presParOf" srcId="{2A9F3DFE-1748-49F3-86D8-AA83A33B231B}" destId="{45BD1F4C-7281-49C6-98C0-A44ED4497328}" srcOrd="0" destOrd="0" presId="urn:microsoft.com/office/officeart/2005/8/layout/hierarchy4"/>
    <dgm:cxn modelId="{BE1C5858-166B-4634-AFE4-9BA47DD87BC4}" type="presParOf" srcId="{2A9F3DFE-1748-49F3-86D8-AA83A33B231B}" destId="{7D494920-0934-487C-9EAE-8DAF6F3659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1B7A49E-B8F1-4E9D-BA79-F6EA71A5E0B3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D21E701F-CC67-4F9A-B382-FF7228E6A588}" type="par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0BB538B5-EBEE-4BE1-BAF8-FB907AED62C2}" type="sib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1034BCFE-8027-4B08-A04D-F5936D3A320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BD95B9CF-8384-4D04-81C3-D6ACA687D52A}" type="par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60CFA0C7-FA67-4EC1-9B02-ADDC8DE0F2C8}" type="sib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37E27C09-524D-4BBA-873B-D3BFDB85051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D9576295-F367-45FE-8D68-2EF505DBAD59}" type="par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F9A0B156-988C-4EF0-8B50-9CDC9AD89999}" type="sib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0739489B-01DA-4325-AC6C-B7DE1478F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373B0238-D462-4A16-8C56-65F574B02836}" type="par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8C904E60-AFD2-4123-86AF-80CDB7411203}" type="sib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F83A35FA-633C-41A3-963E-B83DD7461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A02C9CFC-A9DA-4631-A914-AB954E1A3193}" type="par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A4F0A148-D800-4C13-B417-2F2830DF6E53}" type="sib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D67804F2-6E86-483C-AFB3-EBFB66793BB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05C830A2-599A-44AB-891A-97C27BCEBC0E}" type="par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391E02FE-8289-4FD0-9686-25CD98E93652}" type="sib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9FA6E4B8-0837-4B36-9F14-62A2760F97B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30E71D99-842F-4391-AAAB-CC8CC08CB473}" type="par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3136CD3F-4E2F-46C6-ADD5-6D8D8FD74C5D}" type="sib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A4104DF9-6FCE-497E-9A54-B75924E4F25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7D4ABC1B-2025-4F04-A782-840FE676A1A1}" type="par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4185CEBC-F2E5-4632-A4E8-79ECC069A48C}" type="sib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BBB968B1-7D49-42BC-9C65-F138F7FD97A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3E6C994A-B5EA-4005-B44C-3F8063FFD98A}" type="par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4E764FDD-5A55-4D48-BC73-888341DBE1AC}" type="sib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754BAC40-FB17-4B35-88B6-2E5F1FB6B93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524CAB3D-5603-4B12-872E-3EE4967CC613}" type="par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0611CE3B-0B85-4BE2-B357-BE9470DE6975}" type="sib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4050294D-EEBB-474D-8232-7D32BD017CF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D64DD47F-F40F-482F-8E36-43999C79DCD9}" type="par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A348E5A2-F6A9-447E-AAFF-A457368F3FE8}" type="sib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797EA9F-01AB-44F9-A39D-3EA2D3D68B76}" type="pres">
      <dgm:prSet presAssocID="{91B7A49E-B8F1-4E9D-BA79-F6EA71A5E0B3}" presName="vertTwo" presStyleCnt="0"/>
      <dgm:spPr/>
    </dgm:pt>
    <dgm:pt modelId="{9FAB477F-CD29-4211-8AD1-FA89A3E5A8C4}" type="pres">
      <dgm:prSet presAssocID="{91B7A49E-B8F1-4E9D-BA79-F6EA71A5E0B3}" presName="txTwo" presStyleLbl="node2" presStyleIdx="0" presStyleCnt="3">
        <dgm:presLayoutVars>
          <dgm:chPref val="3"/>
        </dgm:presLayoutVars>
      </dgm:prSet>
      <dgm:spPr/>
    </dgm:pt>
    <dgm:pt modelId="{194852A7-67DD-46B1-BC9A-564544F3578C}" type="pres">
      <dgm:prSet presAssocID="{91B7A49E-B8F1-4E9D-BA79-F6EA71A5E0B3}" presName="parTransTwo" presStyleCnt="0"/>
      <dgm:spPr/>
    </dgm:pt>
    <dgm:pt modelId="{2D5DD115-B91A-41F0-8A6D-478B01643FAE}" type="pres">
      <dgm:prSet presAssocID="{91B7A49E-B8F1-4E9D-BA79-F6EA71A5E0B3}" presName="horzTwo" presStyleCnt="0"/>
      <dgm:spPr/>
    </dgm:pt>
    <dgm:pt modelId="{83E35C87-E6CA-4017-9673-BC030CC0814B}" type="pres">
      <dgm:prSet presAssocID="{4050294D-EEBB-474D-8232-7D32BD017CFE}" presName="vertThree" presStyleCnt="0"/>
      <dgm:spPr/>
    </dgm:pt>
    <dgm:pt modelId="{2A5847E6-1B1E-47DB-930D-F8A5091ABF8D}" type="pres">
      <dgm:prSet presAssocID="{4050294D-EEBB-474D-8232-7D32BD017CFE}" presName="txThree" presStyleLbl="node3" presStyleIdx="0" presStyleCnt="8">
        <dgm:presLayoutVars>
          <dgm:chPref val="3"/>
        </dgm:presLayoutVars>
      </dgm:prSet>
      <dgm:spPr/>
    </dgm:pt>
    <dgm:pt modelId="{B63B391B-0D78-455D-AA9F-B2EA3B76FA3E}" type="pres">
      <dgm:prSet presAssocID="{4050294D-EEBB-474D-8232-7D32BD017CFE}" presName="horzThree" presStyleCnt="0"/>
      <dgm:spPr/>
    </dgm:pt>
    <dgm:pt modelId="{8304F097-4C8B-46A6-AA65-50F80BEF4948}" type="pres">
      <dgm:prSet presAssocID="{0BB538B5-EBEE-4BE1-BAF8-FB907AED62C2}" presName="sibSpaceTwo" presStyleCnt="0"/>
      <dgm:spPr/>
    </dgm:pt>
    <dgm:pt modelId="{6E9A074C-6EE4-4DA1-909C-8847A0415471}" type="pres">
      <dgm:prSet presAssocID="{1034BCFE-8027-4B08-A04D-F5936D3A320E}" presName="vertTwo" presStyleCnt="0"/>
      <dgm:spPr/>
    </dgm:pt>
    <dgm:pt modelId="{56CF92E6-9242-4EBD-BE4D-A9F22AE4A02E}" type="pres">
      <dgm:prSet presAssocID="{1034BCFE-8027-4B08-A04D-F5936D3A320E}" presName="txTwo" presStyleLbl="node2" presStyleIdx="1" presStyleCnt="3">
        <dgm:presLayoutVars>
          <dgm:chPref val="3"/>
        </dgm:presLayoutVars>
      </dgm:prSet>
      <dgm:spPr/>
    </dgm:pt>
    <dgm:pt modelId="{5B56435C-623A-45A0-BD0D-64DFED2D707E}" type="pres">
      <dgm:prSet presAssocID="{1034BCFE-8027-4B08-A04D-F5936D3A320E}" presName="parTransTwo" presStyleCnt="0"/>
      <dgm:spPr/>
    </dgm:pt>
    <dgm:pt modelId="{497A9915-C944-4326-A1E1-0CE33EBC4E25}" type="pres">
      <dgm:prSet presAssocID="{1034BCFE-8027-4B08-A04D-F5936D3A320E}" presName="horzTwo" presStyleCnt="0"/>
      <dgm:spPr/>
    </dgm:pt>
    <dgm:pt modelId="{DC01F56B-DB90-404C-B294-0EE5459726A9}" type="pres">
      <dgm:prSet presAssocID="{0739489B-01DA-4325-AC6C-B7DE1478FBBF}" presName="vertThree" presStyleCnt="0"/>
      <dgm:spPr/>
    </dgm:pt>
    <dgm:pt modelId="{E5358BB4-BF78-4250-AC9E-FF5042A103B6}" type="pres">
      <dgm:prSet presAssocID="{0739489B-01DA-4325-AC6C-B7DE1478FBBF}" presName="txThree" presStyleLbl="node3" presStyleIdx="1" presStyleCnt="8">
        <dgm:presLayoutVars>
          <dgm:chPref val="3"/>
        </dgm:presLayoutVars>
      </dgm:prSet>
      <dgm:spPr/>
    </dgm:pt>
    <dgm:pt modelId="{D3C05C86-8123-4008-A182-C3432DA6755A}" type="pres">
      <dgm:prSet presAssocID="{0739489B-01DA-4325-AC6C-B7DE1478FBBF}" presName="horzThree" presStyleCnt="0"/>
      <dgm:spPr/>
    </dgm:pt>
    <dgm:pt modelId="{A3420755-C87E-481A-A51D-A27371262266}" type="pres">
      <dgm:prSet presAssocID="{8C904E60-AFD2-4123-86AF-80CDB7411203}" presName="sibSpaceThree" presStyleCnt="0"/>
      <dgm:spPr/>
    </dgm:pt>
    <dgm:pt modelId="{60606E63-7D8F-4EF7-B5BF-A0AA91549E8D}" type="pres">
      <dgm:prSet presAssocID="{F83A35FA-633C-41A3-963E-B83DD7461BBF}" presName="vertThree" presStyleCnt="0"/>
      <dgm:spPr/>
    </dgm:pt>
    <dgm:pt modelId="{84C7448A-0E7E-42CE-A89F-A1E754D4C8F0}" type="pres">
      <dgm:prSet presAssocID="{F83A35FA-633C-41A3-963E-B83DD7461BBF}" presName="txThree" presStyleLbl="node3" presStyleIdx="2" presStyleCnt="8">
        <dgm:presLayoutVars>
          <dgm:chPref val="3"/>
        </dgm:presLayoutVars>
      </dgm:prSet>
      <dgm:spPr/>
    </dgm:pt>
    <dgm:pt modelId="{862CA531-99BE-4295-BE8B-7B24681722C1}" type="pres">
      <dgm:prSet presAssocID="{F83A35FA-633C-41A3-963E-B83DD7461BBF}" presName="horzThree" presStyleCnt="0"/>
      <dgm:spPr/>
    </dgm:pt>
    <dgm:pt modelId="{7C8AEC50-4284-49FB-9D13-BD249350DE1D}" type="pres">
      <dgm:prSet presAssocID="{A4F0A148-D800-4C13-B417-2F2830DF6E53}" presName="sibSpaceThree" presStyleCnt="0"/>
      <dgm:spPr/>
    </dgm:pt>
    <dgm:pt modelId="{0970F5AD-19AB-41CA-9379-47C3A45C8EB2}" type="pres">
      <dgm:prSet presAssocID="{D67804F2-6E86-483C-AFB3-EBFB66793BB9}" presName="vertThree" presStyleCnt="0"/>
      <dgm:spPr/>
    </dgm:pt>
    <dgm:pt modelId="{3034024E-D903-4873-978D-BD7A2FDA59E8}" type="pres">
      <dgm:prSet presAssocID="{D67804F2-6E86-483C-AFB3-EBFB66793BB9}" presName="txThree" presStyleLbl="node3" presStyleIdx="3" presStyleCnt="8">
        <dgm:presLayoutVars>
          <dgm:chPref val="3"/>
        </dgm:presLayoutVars>
      </dgm:prSet>
      <dgm:spPr/>
    </dgm:pt>
    <dgm:pt modelId="{5CE72A6F-A5BB-480E-974C-733AB511638D}" type="pres">
      <dgm:prSet presAssocID="{D67804F2-6E86-483C-AFB3-EBFB66793BB9}" presName="horzThree" presStyleCnt="0"/>
      <dgm:spPr/>
    </dgm:pt>
    <dgm:pt modelId="{180C09B5-DF33-442B-98E6-B8B8CD77DDE9}" type="pres">
      <dgm:prSet presAssocID="{60CFA0C7-FA67-4EC1-9B02-ADDC8DE0F2C8}" presName="sibSpaceTwo" presStyleCnt="0"/>
      <dgm:spPr/>
    </dgm:pt>
    <dgm:pt modelId="{D7763821-5F4E-4C53-BD6D-C19F63875A4A}" type="pres">
      <dgm:prSet presAssocID="{37E27C09-524D-4BBA-873B-D3BFDB850510}" presName="vertTwo" presStyleCnt="0"/>
      <dgm:spPr/>
    </dgm:pt>
    <dgm:pt modelId="{CAC240BF-8747-428E-8211-228C7A7BDCA1}" type="pres">
      <dgm:prSet presAssocID="{37E27C09-524D-4BBA-873B-D3BFDB850510}" presName="txTwo" presStyleLbl="node2" presStyleIdx="2" presStyleCnt="3">
        <dgm:presLayoutVars>
          <dgm:chPref val="3"/>
        </dgm:presLayoutVars>
      </dgm:prSet>
      <dgm:spPr/>
    </dgm:pt>
    <dgm:pt modelId="{9C57DFDB-21D1-4230-AED4-2DF961C4DF68}" type="pres">
      <dgm:prSet presAssocID="{37E27C09-524D-4BBA-873B-D3BFDB850510}" presName="parTransTwo" presStyleCnt="0"/>
      <dgm:spPr/>
    </dgm:pt>
    <dgm:pt modelId="{7D987D5E-0C23-4C40-9705-F6DAA37D661E}" type="pres">
      <dgm:prSet presAssocID="{37E27C09-524D-4BBA-873B-D3BFDB850510}" presName="horzTwo" presStyleCnt="0"/>
      <dgm:spPr/>
    </dgm:pt>
    <dgm:pt modelId="{901FA3C4-506E-49EB-B98B-FC04EFA87F96}" type="pres">
      <dgm:prSet presAssocID="{754BAC40-FB17-4B35-88B6-2E5F1FB6B93C}" presName="vertThree" presStyleCnt="0"/>
      <dgm:spPr/>
    </dgm:pt>
    <dgm:pt modelId="{E403A076-1DB1-4846-ABD8-5AFA17AD7988}" type="pres">
      <dgm:prSet presAssocID="{754BAC40-FB17-4B35-88B6-2E5F1FB6B93C}" presName="txThree" presStyleLbl="node3" presStyleIdx="4" presStyleCnt="8">
        <dgm:presLayoutVars>
          <dgm:chPref val="3"/>
        </dgm:presLayoutVars>
      </dgm:prSet>
      <dgm:spPr/>
    </dgm:pt>
    <dgm:pt modelId="{4AE7D58E-2D55-42ED-976B-41F109577A32}" type="pres">
      <dgm:prSet presAssocID="{754BAC40-FB17-4B35-88B6-2E5F1FB6B93C}" presName="horzThree" presStyleCnt="0"/>
      <dgm:spPr/>
    </dgm:pt>
    <dgm:pt modelId="{BDF2B67A-2E86-4942-A534-AE1AE6384E09}" type="pres">
      <dgm:prSet presAssocID="{0611CE3B-0B85-4BE2-B357-BE9470DE6975}" presName="sibSpaceThree" presStyleCnt="0"/>
      <dgm:spPr/>
    </dgm:pt>
    <dgm:pt modelId="{B700D0C2-254F-40DE-B1C1-4A64717667F3}" type="pres">
      <dgm:prSet presAssocID="{9FA6E4B8-0837-4B36-9F14-62A2760F97BE}" presName="vertThree" presStyleCnt="0"/>
      <dgm:spPr/>
    </dgm:pt>
    <dgm:pt modelId="{FF4183FD-E869-424B-B607-80B10D84161A}" type="pres">
      <dgm:prSet presAssocID="{9FA6E4B8-0837-4B36-9F14-62A2760F97BE}" presName="txThree" presStyleLbl="node3" presStyleIdx="5" presStyleCnt="8">
        <dgm:presLayoutVars>
          <dgm:chPref val="3"/>
        </dgm:presLayoutVars>
      </dgm:prSet>
      <dgm:spPr/>
    </dgm:pt>
    <dgm:pt modelId="{885A2FB5-3C3B-4D24-BBB8-22366BBEB43F}" type="pres">
      <dgm:prSet presAssocID="{9FA6E4B8-0837-4B36-9F14-62A2760F97BE}" presName="horzThree" presStyleCnt="0"/>
      <dgm:spPr/>
    </dgm:pt>
    <dgm:pt modelId="{D1E436CF-34B6-4844-9D55-C1FF8464338D}" type="pres">
      <dgm:prSet presAssocID="{3136CD3F-4E2F-46C6-ADD5-6D8D8FD74C5D}" presName="sibSpaceThree" presStyleCnt="0"/>
      <dgm:spPr/>
    </dgm:pt>
    <dgm:pt modelId="{F5228756-E95A-42FD-8D9A-41A99FFCAD64}" type="pres">
      <dgm:prSet presAssocID="{A4104DF9-6FCE-497E-9A54-B75924E4F25F}" presName="vertThree" presStyleCnt="0"/>
      <dgm:spPr/>
    </dgm:pt>
    <dgm:pt modelId="{E7779F1A-8D8A-40ED-A371-5C551E6D656C}" type="pres">
      <dgm:prSet presAssocID="{A4104DF9-6FCE-497E-9A54-B75924E4F25F}" presName="txThree" presStyleLbl="node3" presStyleIdx="6" presStyleCnt="8">
        <dgm:presLayoutVars>
          <dgm:chPref val="3"/>
        </dgm:presLayoutVars>
      </dgm:prSet>
      <dgm:spPr/>
    </dgm:pt>
    <dgm:pt modelId="{EB9CBC19-E7EA-4F9C-8947-CEA049145B81}" type="pres">
      <dgm:prSet presAssocID="{A4104DF9-6FCE-497E-9A54-B75924E4F25F}" presName="horzThree" presStyleCnt="0"/>
      <dgm:spPr/>
    </dgm:pt>
    <dgm:pt modelId="{20887009-15E6-4043-9C9B-838E863F5A1C}" type="pres">
      <dgm:prSet presAssocID="{4185CEBC-F2E5-4632-A4E8-79ECC069A48C}" presName="sibSpaceThree" presStyleCnt="0"/>
      <dgm:spPr/>
    </dgm:pt>
    <dgm:pt modelId="{0A28B961-4DEA-49BB-AEBC-BC691C06F52D}" type="pres">
      <dgm:prSet presAssocID="{BBB968B1-7D49-42BC-9C65-F138F7FD97A7}" presName="vertThree" presStyleCnt="0"/>
      <dgm:spPr/>
    </dgm:pt>
    <dgm:pt modelId="{1297C69E-A200-42BF-A3A3-8FB554C04D5E}" type="pres">
      <dgm:prSet presAssocID="{BBB968B1-7D49-42BC-9C65-F138F7FD97A7}" presName="txThree" presStyleLbl="node3" presStyleIdx="7" presStyleCnt="8">
        <dgm:presLayoutVars>
          <dgm:chPref val="3"/>
        </dgm:presLayoutVars>
      </dgm:prSet>
      <dgm:spPr/>
    </dgm:pt>
    <dgm:pt modelId="{5089D903-E720-4A3D-B8DD-C6B445A01B6D}" type="pres">
      <dgm:prSet presAssocID="{BBB968B1-7D49-42BC-9C65-F138F7FD97A7}" presName="horzThree" presStyleCnt="0"/>
      <dgm:spPr/>
    </dgm:pt>
  </dgm:ptLst>
  <dgm:cxnLst>
    <dgm:cxn modelId="{3015F30F-E1E4-48EE-B61C-A7B21A2CBACD}" type="presOf" srcId="{4050294D-EEBB-474D-8232-7D32BD017CFE}" destId="{2A5847E6-1B1E-47DB-930D-F8A5091ABF8D}" srcOrd="0" destOrd="0" presId="urn:microsoft.com/office/officeart/2005/8/layout/hierarchy4"/>
    <dgm:cxn modelId="{F5EB8E19-1FFB-4089-AA94-78E0CAB2C640}" srcId="{F9FA274A-011D-458F-9A73-BA8C3FF9B4EF}" destId="{37E27C09-524D-4BBA-873B-D3BFDB850510}" srcOrd="2" destOrd="0" parTransId="{D9576295-F367-45FE-8D68-2EF505DBAD59}" sibTransId="{F9A0B156-988C-4EF0-8B50-9CDC9AD89999}"/>
    <dgm:cxn modelId="{14BDAE2F-1A77-44CC-A3EF-BA7E9D1F0E5C}" srcId="{37E27C09-524D-4BBA-873B-D3BFDB850510}" destId="{A4104DF9-6FCE-497E-9A54-B75924E4F25F}" srcOrd="2" destOrd="0" parTransId="{7D4ABC1B-2025-4F04-A782-840FE676A1A1}" sibTransId="{4185CEBC-F2E5-4632-A4E8-79ECC069A48C}"/>
    <dgm:cxn modelId="{124AC535-C039-4E8D-9965-AB280E4CABE5}" srcId="{37E27C09-524D-4BBA-873B-D3BFDB850510}" destId="{754BAC40-FB17-4B35-88B6-2E5F1FB6B93C}" srcOrd="0" destOrd="0" parTransId="{524CAB3D-5603-4B12-872E-3EE4967CC613}" sibTransId="{0611CE3B-0B85-4BE2-B357-BE9470DE6975}"/>
    <dgm:cxn modelId="{30E14938-6D73-4D37-A009-23A2372C419F}" type="presOf" srcId="{F83A35FA-633C-41A3-963E-B83DD7461BBF}" destId="{84C7448A-0E7E-42CE-A89F-A1E754D4C8F0}" srcOrd="0" destOrd="0" presId="urn:microsoft.com/office/officeart/2005/8/layout/hierarchy4"/>
    <dgm:cxn modelId="{DAD89639-5A96-4BDA-9CCC-7B3A16985D84}" type="presOf" srcId="{9FA6E4B8-0837-4B36-9F14-62A2760F97BE}" destId="{FF4183FD-E869-424B-B607-80B10D84161A}" srcOrd="0" destOrd="0" presId="urn:microsoft.com/office/officeart/2005/8/layout/hierarchy4"/>
    <dgm:cxn modelId="{64AD253A-7A66-476A-BCC7-750CA7A883C4}" type="presOf" srcId="{D67804F2-6E86-483C-AFB3-EBFB66793BB9}" destId="{3034024E-D903-4873-978D-BD7A2FDA59E8}" srcOrd="0" destOrd="0" presId="urn:microsoft.com/office/officeart/2005/8/layout/hierarchy4"/>
    <dgm:cxn modelId="{92656D60-25EF-43E0-B816-CE505AC6E6AF}" srcId="{F9FA274A-011D-458F-9A73-BA8C3FF9B4EF}" destId="{91B7A49E-B8F1-4E9D-BA79-F6EA71A5E0B3}" srcOrd="0" destOrd="0" parTransId="{D21E701F-CC67-4F9A-B382-FF7228E6A588}" sibTransId="{0BB538B5-EBEE-4BE1-BAF8-FB907AED62C2}"/>
    <dgm:cxn modelId="{01CFB367-9C6F-4225-A5B4-30E43B2070D0}" srcId="{1034BCFE-8027-4B08-A04D-F5936D3A320E}" destId="{F83A35FA-633C-41A3-963E-B83DD7461BBF}" srcOrd="1" destOrd="0" parTransId="{A02C9CFC-A9DA-4631-A914-AB954E1A3193}" sibTransId="{A4F0A148-D800-4C13-B417-2F2830DF6E53}"/>
    <dgm:cxn modelId="{99832D7E-1142-4967-8575-331907A9A860}" type="presOf" srcId="{BBB968B1-7D49-42BC-9C65-F138F7FD97A7}" destId="{1297C69E-A200-42BF-A3A3-8FB554C04D5E}" srcOrd="0" destOrd="0" presId="urn:microsoft.com/office/officeart/2005/8/layout/hierarchy4"/>
    <dgm:cxn modelId="{3C73808E-E0C1-4447-BDC4-25FFA69322AA}" type="presOf" srcId="{91B7A49E-B8F1-4E9D-BA79-F6EA71A5E0B3}" destId="{9FAB477F-CD29-4211-8AD1-FA89A3E5A8C4}" srcOrd="0" destOrd="0" presId="urn:microsoft.com/office/officeart/2005/8/layout/hierarchy4"/>
    <dgm:cxn modelId="{7DB7A69D-2EC5-4783-A62D-BEA7F083D02B}" srcId="{91B7A49E-B8F1-4E9D-BA79-F6EA71A5E0B3}" destId="{4050294D-EEBB-474D-8232-7D32BD017CFE}" srcOrd="0" destOrd="0" parTransId="{D64DD47F-F40F-482F-8E36-43999C79DCD9}" sibTransId="{A348E5A2-F6A9-447E-AAFF-A457368F3FE8}"/>
    <dgm:cxn modelId="{7F429F9E-557F-495C-B06E-76407EEE5E98}" srcId="{37E27C09-524D-4BBA-873B-D3BFDB850510}" destId="{9FA6E4B8-0837-4B36-9F14-62A2760F97BE}" srcOrd="1" destOrd="0" parTransId="{30E71D99-842F-4391-AAAB-CC8CC08CB473}" sibTransId="{3136CD3F-4E2F-46C6-ADD5-6D8D8FD74C5D}"/>
    <dgm:cxn modelId="{B3DB31A2-58F9-4AE4-8F3A-9029D3284FFE}" srcId="{1034BCFE-8027-4B08-A04D-F5936D3A320E}" destId="{0739489B-01DA-4325-AC6C-B7DE1478FBBF}" srcOrd="0" destOrd="0" parTransId="{373B0238-D462-4A16-8C56-65F574B02836}" sibTransId="{8C904E60-AFD2-4123-86AF-80CDB7411203}"/>
    <dgm:cxn modelId="{0F34E0A3-C063-41AF-B6C7-4B929876918C}" srcId="{37E27C09-524D-4BBA-873B-D3BFDB850510}" destId="{BBB968B1-7D49-42BC-9C65-F138F7FD97A7}" srcOrd="3" destOrd="0" parTransId="{3E6C994A-B5EA-4005-B44C-3F8063FFD98A}" sibTransId="{4E764FDD-5A55-4D48-BC73-888341DBE1AC}"/>
    <dgm:cxn modelId="{69DB83B2-9AB5-48E8-84C5-8726B909DA3C}" srcId="{1034BCFE-8027-4B08-A04D-F5936D3A320E}" destId="{D67804F2-6E86-483C-AFB3-EBFB66793BB9}" srcOrd="2" destOrd="0" parTransId="{05C830A2-599A-44AB-891A-97C27BCEBC0E}" sibTransId="{391E02FE-8289-4FD0-9686-25CD98E93652}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8A8736B6-B0CB-44F9-98EB-869A3BB1EDA1}" type="presOf" srcId="{37E27C09-524D-4BBA-873B-D3BFDB850510}" destId="{CAC240BF-8747-428E-8211-228C7A7BDCA1}" srcOrd="0" destOrd="0" presId="urn:microsoft.com/office/officeart/2005/8/layout/hierarchy4"/>
    <dgm:cxn modelId="{41E7BBC0-362A-456B-8012-23538D128C79}" srcId="{F9FA274A-011D-458F-9A73-BA8C3FF9B4EF}" destId="{1034BCFE-8027-4B08-A04D-F5936D3A320E}" srcOrd="1" destOrd="0" parTransId="{BD95B9CF-8384-4D04-81C3-D6ACA687D52A}" sibTransId="{60CFA0C7-FA67-4EC1-9B02-ADDC8DE0F2C8}"/>
    <dgm:cxn modelId="{39128BC4-9473-45D9-BF49-B1822DACEA88}" type="presOf" srcId="{754BAC40-FB17-4B35-88B6-2E5F1FB6B93C}" destId="{E403A076-1DB1-4846-ABD8-5AFA17AD7988}" srcOrd="0" destOrd="0" presId="urn:microsoft.com/office/officeart/2005/8/layout/hierarchy4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D5EB7E7-5E5A-473A-A8CE-8202B478B8F9}" type="presOf" srcId="{A4104DF9-6FCE-497E-9A54-B75924E4F25F}" destId="{E7779F1A-8D8A-40ED-A371-5C551E6D656C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E67BC7F7-47D9-41AC-A859-05605BA6FB70}" type="presOf" srcId="{1034BCFE-8027-4B08-A04D-F5936D3A320E}" destId="{56CF92E6-9242-4EBD-BE4D-A9F22AE4A02E}" srcOrd="0" destOrd="0" presId="urn:microsoft.com/office/officeart/2005/8/layout/hierarchy4"/>
    <dgm:cxn modelId="{B9C3E9FB-86BC-45BF-9572-2D09D78D358C}" type="presOf" srcId="{0739489B-01DA-4325-AC6C-B7DE1478FBBF}" destId="{E5358BB4-BF78-4250-AC9E-FF5042A103B6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FE4FB2A3-C9B4-407B-AC15-88624212CD2F}" type="presParOf" srcId="{56D4EB5B-1808-4D22-945F-7E0B30B5F829}" destId="{F797EA9F-01AB-44F9-A39D-3EA2D3D68B76}" srcOrd="0" destOrd="0" presId="urn:microsoft.com/office/officeart/2005/8/layout/hierarchy4"/>
    <dgm:cxn modelId="{8638927E-C643-46D7-9CF0-662B7E7BD9C7}" type="presParOf" srcId="{F797EA9F-01AB-44F9-A39D-3EA2D3D68B76}" destId="{9FAB477F-CD29-4211-8AD1-FA89A3E5A8C4}" srcOrd="0" destOrd="0" presId="urn:microsoft.com/office/officeart/2005/8/layout/hierarchy4"/>
    <dgm:cxn modelId="{34F61334-7EDD-4610-BFBA-77D20EB3540B}" type="presParOf" srcId="{F797EA9F-01AB-44F9-A39D-3EA2D3D68B76}" destId="{194852A7-67DD-46B1-BC9A-564544F3578C}" srcOrd="1" destOrd="0" presId="urn:microsoft.com/office/officeart/2005/8/layout/hierarchy4"/>
    <dgm:cxn modelId="{75DFA10A-610C-4E3D-8E08-DDBE3DF0AFCF}" type="presParOf" srcId="{F797EA9F-01AB-44F9-A39D-3EA2D3D68B76}" destId="{2D5DD115-B91A-41F0-8A6D-478B01643FAE}" srcOrd="2" destOrd="0" presId="urn:microsoft.com/office/officeart/2005/8/layout/hierarchy4"/>
    <dgm:cxn modelId="{46546B6E-A574-4F5C-8B6A-D51AFED5704F}" type="presParOf" srcId="{2D5DD115-B91A-41F0-8A6D-478B01643FAE}" destId="{83E35C87-E6CA-4017-9673-BC030CC0814B}" srcOrd="0" destOrd="0" presId="urn:microsoft.com/office/officeart/2005/8/layout/hierarchy4"/>
    <dgm:cxn modelId="{4849BA39-F609-4755-9720-C3405708404D}" type="presParOf" srcId="{83E35C87-E6CA-4017-9673-BC030CC0814B}" destId="{2A5847E6-1B1E-47DB-930D-F8A5091ABF8D}" srcOrd="0" destOrd="0" presId="urn:microsoft.com/office/officeart/2005/8/layout/hierarchy4"/>
    <dgm:cxn modelId="{628E92F1-9411-43D3-84CA-C3640D42A225}" type="presParOf" srcId="{83E35C87-E6CA-4017-9673-BC030CC0814B}" destId="{B63B391B-0D78-455D-AA9F-B2EA3B76FA3E}" srcOrd="1" destOrd="0" presId="urn:microsoft.com/office/officeart/2005/8/layout/hierarchy4"/>
    <dgm:cxn modelId="{ADA7FDF6-A554-4D25-B268-805C6E2C18E6}" type="presParOf" srcId="{56D4EB5B-1808-4D22-945F-7E0B30B5F829}" destId="{8304F097-4C8B-46A6-AA65-50F80BEF4948}" srcOrd="1" destOrd="0" presId="urn:microsoft.com/office/officeart/2005/8/layout/hierarchy4"/>
    <dgm:cxn modelId="{19422051-3EED-4208-895C-35AB4C6BEABC}" type="presParOf" srcId="{56D4EB5B-1808-4D22-945F-7E0B30B5F829}" destId="{6E9A074C-6EE4-4DA1-909C-8847A0415471}" srcOrd="2" destOrd="0" presId="urn:microsoft.com/office/officeart/2005/8/layout/hierarchy4"/>
    <dgm:cxn modelId="{2176D311-AE6C-403A-A228-C216EBE846B0}" type="presParOf" srcId="{6E9A074C-6EE4-4DA1-909C-8847A0415471}" destId="{56CF92E6-9242-4EBD-BE4D-A9F22AE4A02E}" srcOrd="0" destOrd="0" presId="urn:microsoft.com/office/officeart/2005/8/layout/hierarchy4"/>
    <dgm:cxn modelId="{E69D4A16-58B4-4395-B8FA-4429BF95A55E}" type="presParOf" srcId="{6E9A074C-6EE4-4DA1-909C-8847A0415471}" destId="{5B56435C-623A-45A0-BD0D-64DFED2D707E}" srcOrd="1" destOrd="0" presId="urn:microsoft.com/office/officeart/2005/8/layout/hierarchy4"/>
    <dgm:cxn modelId="{31BB1A5F-1B13-43A9-B9FE-8861700BC9A0}" type="presParOf" srcId="{6E9A074C-6EE4-4DA1-909C-8847A0415471}" destId="{497A9915-C944-4326-A1E1-0CE33EBC4E25}" srcOrd="2" destOrd="0" presId="urn:microsoft.com/office/officeart/2005/8/layout/hierarchy4"/>
    <dgm:cxn modelId="{7F3294C0-34E3-4493-BF24-0959C724B2F7}" type="presParOf" srcId="{497A9915-C944-4326-A1E1-0CE33EBC4E25}" destId="{DC01F56B-DB90-404C-B294-0EE5459726A9}" srcOrd="0" destOrd="0" presId="urn:microsoft.com/office/officeart/2005/8/layout/hierarchy4"/>
    <dgm:cxn modelId="{06B9615E-6EC7-4BA6-A20E-1E340C9DF0C8}" type="presParOf" srcId="{DC01F56B-DB90-404C-B294-0EE5459726A9}" destId="{E5358BB4-BF78-4250-AC9E-FF5042A103B6}" srcOrd="0" destOrd="0" presId="urn:microsoft.com/office/officeart/2005/8/layout/hierarchy4"/>
    <dgm:cxn modelId="{6404A39C-2C82-40EC-8836-B249F9E54595}" type="presParOf" srcId="{DC01F56B-DB90-404C-B294-0EE5459726A9}" destId="{D3C05C86-8123-4008-A182-C3432DA6755A}" srcOrd="1" destOrd="0" presId="urn:microsoft.com/office/officeart/2005/8/layout/hierarchy4"/>
    <dgm:cxn modelId="{EEB7751B-28D6-46F8-99FC-3EFC9326D20F}" type="presParOf" srcId="{497A9915-C944-4326-A1E1-0CE33EBC4E25}" destId="{A3420755-C87E-481A-A51D-A27371262266}" srcOrd="1" destOrd="0" presId="urn:microsoft.com/office/officeart/2005/8/layout/hierarchy4"/>
    <dgm:cxn modelId="{EB443B62-EDB4-4A3A-BC43-41412EAB113F}" type="presParOf" srcId="{497A9915-C944-4326-A1E1-0CE33EBC4E25}" destId="{60606E63-7D8F-4EF7-B5BF-A0AA91549E8D}" srcOrd="2" destOrd="0" presId="urn:microsoft.com/office/officeart/2005/8/layout/hierarchy4"/>
    <dgm:cxn modelId="{74089D33-5D6D-46CA-9548-0DDABF2A2534}" type="presParOf" srcId="{60606E63-7D8F-4EF7-B5BF-A0AA91549E8D}" destId="{84C7448A-0E7E-42CE-A89F-A1E754D4C8F0}" srcOrd="0" destOrd="0" presId="urn:microsoft.com/office/officeart/2005/8/layout/hierarchy4"/>
    <dgm:cxn modelId="{7E1F2B2C-C155-48D3-B030-4BA55CAD1105}" type="presParOf" srcId="{60606E63-7D8F-4EF7-B5BF-A0AA91549E8D}" destId="{862CA531-99BE-4295-BE8B-7B24681722C1}" srcOrd="1" destOrd="0" presId="urn:microsoft.com/office/officeart/2005/8/layout/hierarchy4"/>
    <dgm:cxn modelId="{1EEF857A-4285-485C-A398-359BDB6BA394}" type="presParOf" srcId="{497A9915-C944-4326-A1E1-0CE33EBC4E25}" destId="{7C8AEC50-4284-49FB-9D13-BD249350DE1D}" srcOrd="3" destOrd="0" presId="urn:microsoft.com/office/officeart/2005/8/layout/hierarchy4"/>
    <dgm:cxn modelId="{3A81C37F-1E21-4FF7-8C06-2289B76ECABA}" type="presParOf" srcId="{497A9915-C944-4326-A1E1-0CE33EBC4E25}" destId="{0970F5AD-19AB-41CA-9379-47C3A45C8EB2}" srcOrd="4" destOrd="0" presId="urn:microsoft.com/office/officeart/2005/8/layout/hierarchy4"/>
    <dgm:cxn modelId="{69EAB107-5997-4157-9125-1B4930DC300F}" type="presParOf" srcId="{0970F5AD-19AB-41CA-9379-47C3A45C8EB2}" destId="{3034024E-D903-4873-978D-BD7A2FDA59E8}" srcOrd="0" destOrd="0" presId="urn:microsoft.com/office/officeart/2005/8/layout/hierarchy4"/>
    <dgm:cxn modelId="{147352BC-9E0D-4C31-BD69-A9D3F5BB9E41}" type="presParOf" srcId="{0970F5AD-19AB-41CA-9379-47C3A45C8EB2}" destId="{5CE72A6F-A5BB-480E-974C-733AB511638D}" srcOrd="1" destOrd="0" presId="urn:microsoft.com/office/officeart/2005/8/layout/hierarchy4"/>
    <dgm:cxn modelId="{045CC058-79D2-4CB9-900D-412A89E423C2}" type="presParOf" srcId="{56D4EB5B-1808-4D22-945F-7E0B30B5F829}" destId="{180C09B5-DF33-442B-98E6-B8B8CD77DDE9}" srcOrd="3" destOrd="0" presId="urn:microsoft.com/office/officeart/2005/8/layout/hierarchy4"/>
    <dgm:cxn modelId="{20896A65-B095-49F6-8A14-69EA493677EB}" type="presParOf" srcId="{56D4EB5B-1808-4D22-945F-7E0B30B5F829}" destId="{D7763821-5F4E-4C53-BD6D-C19F63875A4A}" srcOrd="4" destOrd="0" presId="urn:microsoft.com/office/officeart/2005/8/layout/hierarchy4"/>
    <dgm:cxn modelId="{F52834D2-6E8A-48EE-A403-61B839EB5DA8}" type="presParOf" srcId="{D7763821-5F4E-4C53-BD6D-C19F63875A4A}" destId="{CAC240BF-8747-428E-8211-228C7A7BDCA1}" srcOrd="0" destOrd="0" presId="urn:microsoft.com/office/officeart/2005/8/layout/hierarchy4"/>
    <dgm:cxn modelId="{608F6966-4D9F-4DF7-8AB6-E223D9B672B7}" type="presParOf" srcId="{D7763821-5F4E-4C53-BD6D-C19F63875A4A}" destId="{9C57DFDB-21D1-4230-AED4-2DF961C4DF68}" srcOrd="1" destOrd="0" presId="urn:microsoft.com/office/officeart/2005/8/layout/hierarchy4"/>
    <dgm:cxn modelId="{94674AAA-C1A3-44D2-85AB-B42C690C31AF}" type="presParOf" srcId="{D7763821-5F4E-4C53-BD6D-C19F63875A4A}" destId="{7D987D5E-0C23-4C40-9705-F6DAA37D661E}" srcOrd="2" destOrd="0" presId="urn:microsoft.com/office/officeart/2005/8/layout/hierarchy4"/>
    <dgm:cxn modelId="{48D90B36-4F43-45E9-932A-4D720203483F}" type="presParOf" srcId="{7D987D5E-0C23-4C40-9705-F6DAA37D661E}" destId="{901FA3C4-506E-49EB-B98B-FC04EFA87F96}" srcOrd="0" destOrd="0" presId="urn:microsoft.com/office/officeart/2005/8/layout/hierarchy4"/>
    <dgm:cxn modelId="{E1C9C31A-C43C-4D2B-88F8-AB79F853B462}" type="presParOf" srcId="{901FA3C4-506E-49EB-B98B-FC04EFA87F96}" destId="{E403A076-1DB1-4846-ABD8-5AFA17AD7988}" srcOrd="0" destOrd="0" presId="urn:microsoft.com/office/officeart/2005/8/layout/hierarchy4"/>
    <dgm:cxn modelId="{3F5E8763-7A5D-4BF0-A952-595F80A83838}" type="presParOf" srcId="{901FA3C4-506E-49EB-B98B-FC04EFA87F96}" destId="{4AE7D58E-2D55-42ED-976B-41F109577A32}" srcOrd="1" destOrd="0" presId="urn:microsoft.com/office/officeart/2005/8/layout/hierarchy4"/>
    <dgm:cxn modelId="{5EDD82E5-94E5-4B86-A19F-73E963FD3B66}" type="presParOf" srcId="{7D987D5E-0C23-4C40-9705-F6DAA37D661E}" destId="{BDF2B67A-2E86-4942-A534-AE1AE6384E09}" srcOrd="1" destOrd="0" presId="urn:microsoft.com/office/officeart/2005/8/layout/hierarchy4"/>
    <dgm:cxn modelId="{3AFABC6F-6F87-495B-867E-8E3EC0136D29}" type="presParOf" srcId="{7D987D5E-0C23-4C40-9705-F6DAA37D661E}" destId="{B700D0C2-254F-40DE-B1C1-4A64717667F3}" srcOrd="2" destOrd="0" presId="urn:microsoft.com/office/officeart/2005/8/layout/hierarchy4"/>
    <dgm:cxn modelId="{72186D99-CFA3-4D74-AE36-31D21F9611DF}" type="presParOf" srcId="{B700D0C2-254F-40DE-B1C1-4A64717667F3}" destId="{FF4183FD-E869-424B-B607-80B10D84161A}" srcOrd="0" destOrd="0" presId="urn:microsoft.com/office/officeart/2005/8/layout/hierarchy4"/>
    <dgm:cxn modelId="{A567B69F-D84A-432C-AD4B-32169F1F411E}" type="presParOf" srcId="{B700D0C2-254F-40DE-B1C1-4A64717667F3}" destId="{885A2FB5-3C3B-4D24-BBB8-22366BBEB43F}" srcOrd="1" destOrd="0" presId="urn:microsoft.com/office/officeart/2005/8/layout/hierarchy4"/>
    <dgm:cxn modelId="{B29D519D-5BC7-4CC7-8280-6CC386930C9F}" type="presParOf" srcId="{7D987D5E-0C23-4C40-9705-F6DAA37D661E}" destId="{D1E436CF-34B6-4844-9D55-C1FF8464338D}" srcOrd="3" destOrd="0" presId="urn:microsoft.com/office/officeart/2005/8/layout/hierarchy4"/>
    <dgm:cxn modelId="{13A3FCB5-9A92-41EE-A45F-48C6330BFA8A}" type="presParOf" srcId="{7D987D5E-0C23-4C40-9705-F6DAA37D661E}" destId="{F5228756-E95A-42FD-8D9A-41A99FFCAD64}" srcOrd="4" destOrd="0" presId="urn:microsoft.com/office/officeart/2005/8/layout/hierarchy4"/>
    <dgm:cxn modelId="{B34FF4D1-377E-49E8-BB76-81592D06C351}" type="presParOf" srcId="{F5228756-E95A-42FD-8D9A-41A99FFCAD64}" destId="{E7779F1A-8D8A-40ED-A371-5C551E6D656C}" srcOrd="0" destOrd="0" presId="urn:microsoft.com/office/officeart/2005/8/layout/hierarchy4"/>
    <dgm:cxn modelId="{67226BF9-52AD-45B9-8149-4236CC5070E2}" type="presParOf" srcId="{F5228756-E95A-42FD-8D9A-41A99FFCAD64}" destId="{EB9CBC19-E7EA-4F9C-8947-CEA049145B81}" srcOrd="1" destOrd="0" presId="urn:microsoft.com/office/officeart/2005/8/layout/hierarchy4"/>
    <dgm:cxn modelId="{E6CBD82B-5C44-46BF-89FE-CA98D6692A53}" type="presParOf" srcId="{7D987D5E-0C23-4C40-9705-F6DAA37D661E}" destId="{20887009-15E6-4043-9C9B-838E863F5A1C}" srcOrd="5" destOrd="0" presId="urn:microsoft.com/office/officeart/2005/8/layout/hierarchy4"/>
    <dgm:cxn modelId="{7131F399-3D50-4C05-A196-2DE0A7A17B38}" type="presParOf" srcId="{7D987D5E-0C23-4C40-9705-F6DAA37D661E}" destId="{0A28B961-4DEA-49BB-AEBC-BC691C06F52D}" srcOrd="6" destOrd="0" presId="urn:microsoft.com/office/officeart/2005/8/layout/hierarchy4"/>
    <dgm:cxn modelId="{1426DE70-C6CD-4678-A289-E545094AB5C2}" type="presParOf" srcId="{0A28B961-4DEA-49BB-AEBC-BC691C06F52D}" destId="{1297C69E-A200-42BF-A3A3-8FB554C04D5E}" srcOrd="0" destOrd="0" presId="urn:microsoft.com/office/officeart/2005/8/layout/hierarchy4"/>
    <dgm:cxn modelId="{B70DC5B8-1FF5-47D5-ACA5-E4AC0029E033}" type="presParOf" srcId="{0A28B961-4DEA-49BB-AEBC-BC691C06F52D}" destId="{5089D903-E720-4A3D-B8DD-C6B445A01B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CF274F84-C7EB-4661-A8FC-BB7290E534CC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1577C0DD-51CE-4209-AC20-8ABE96C2F292}" type="par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F52DCFDD-669D-423E-9AA8-6C8FBAF1CE35}" type="sib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0C2CC19D-9432-444C-84B1-1DAD0D66D038}" type="pres">
      <dgm:prSet presAssocID="{CF274F84-C7EB-4661-A8FC-BB7290E534CC}" presName="vertTwo" presStyleCnt="0"/>
      <dgm:spPr/>
    </dgm:pt>
    <dgm:pt modelId="{60F73ED2-A968-4FBF-A602-14E8F0C82DD1}" type="pres">
      <dgm:prSet presAssocID="{CF274F84-C7EB-4661-A8FC-BB7290E534CC}" presName="txTwo" presStyleLbl="node2" presStyleIdx="0" presStyleCnt="1">
        <dgm:presLayoutVars>
          <dgm:chPref val="3"/>
        </dgm:presLayoutVars>
      </dgm:prSet>
      <dgm:spPr/>
    </dgm:pt>
    <dgm:pt modelId="{64A6FF00-6D3F-4451-A025-AB5FBF9EE91A}" type="pres">
      <dgm:prSet presAssocID="{CF274F84-C7EB-4661-A8FC-BB7290E534CC}" presName="horzTwo" presStyleCnt="0"/>
      <dgm:spPr/>
    </dgm:pt>
  </dgm:ptLst>
  <dgm:cxnLst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DB963AAB-B9B3-4A01-A124-141D11E9EF26}" type="presOf" srcId="{CF274F84-C7EB-4661-A8FC-BB7290E534CC}" destId="{60F73ED2-A968-4FBF-A602-14E8F0C82DD1}" srcOrd="0" destOrd="0" presId="urn:microsoft.com/office/officeart/2005/8/layout/hierarchy4"/>
    <dgm:cxn modelId="{5375F2AB-EA03-4423-92A4-3153AFFF8CD4}" srcId="{C5C82952-7BC4-400D-B911-8495C08566B6}" destId="{CF274F84-C7EB-4661-A8FC-BB7290E534CC}" srcOrd="0" destOrd="0" parTransId="{1577C0DD-51CE-4209-AC20-8ABE96C2F292}" sibTransId="{F52DCFDD-669D-423E-9AA8-6C8FBAF1CE35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10F02B21-CF40-4B6E-8C11-CE6A2CAD5E29}" type="presParOf" srcId="{697EA0AF-3E6D-4730-9271-0AF157C77D00}" destId="{0C2CC19D-9432-444C-84B1-1DAD0D66D038}" srcOrd="0" destOrd="0" presId="urn:microsoft.com/office/officeart/2005/8/layout/hierarchy4"/>
    <dgm:cxn modelId="{52185891-130C-40AC-B2D1-895D4635469A}" type="presParOf" srcId="{0C2CC19D-9432-444C-84B1-1DAD0D66D038}" destId="{60F73ED2-A968-4FBF-A602-14E8F0C82DD1}" srcOrd="0" destOrd="0" presId="urn:microsoft.com/office/officeart/2005/8/layout/hierarchy4"/>
    <dgm:cxn modelId="{8365E83D-66D9-44AB-9AD9-F5E4E6C1D74C}" type="presParOf" srcId="{0C2CC19D-9432-444C-84B1-1DAD0D66D038}" destId="{64A6FF00-6D3F-4451-A025-AB5FBF9EE9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0F307EF-AB6A-43D3-A306-FF5DB4E5274F}" type="sib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29ACE41-9554-4FD4-8EB3-2E74C8573A1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4C4163CE-CF31-4404-9049-8F003B95952A}" type="sib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9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/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/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9">
        <dgm:presLayoutVars>
          <dgm:chPref val="3"/>
        </dgm:presLayoutVars>
      </dgm:prSet>
      <dgm:spPr/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9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9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9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/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/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5" presStyleCnt="9">
        <dgm:presLayoutVars>
          <dgm:chPref val="3"/>
        </dgm:presLayoutVars>
      </dgm:prSet>
      <dgm:spPr/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6" presStyleCnt="9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7" presStyleCnt="9">
        <dgm:presLayoutVars>
          <dgm:chPref val="3"/>
        </dgm:presLayoutVars>
      </dgm:prSet>
      <dgm:spPr/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/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/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/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8" presStyleCnt="9">
        <dgm:presLayoutVars>
          <dgm:chPref val="3"/>
        </dgm:presLayoutVars>
      </dgm:prSet>
      <dgm:spPr/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6D685BD6-F6CE-4408-A49B-70057DAE404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gm:t>
    </dgm:pt>
    <dgm:pt modelId="{861B7BE6-B4D3-4A96-B977-ECF1898A31BF}" type="par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F6F61CA1-89DE-42A1-A6C6-795BEC3B2C14}" type="sib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5528D0E2-A895-4911-B5C1-A9026A3F744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gm:t>
    </dgm:pt>
    <dgm:pt modelId="{92664DBE-4ACC-4AC8-9995-76E73FCD036D}" type="par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E3FE7BE1-904E-449D-B7D1-B5307D982103}" type="sib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67C9137D-45B4-4E17-9FAD-11B9D36A61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gm:t>
    </dgm:pt>
    <dgm:pt modelId="{0C495E70-46BB-4649-A762-7C48E48837EC}" type="par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42446B95-2BDB-4B0B-88DE-7DA1F9B2E358}" type="sib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7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7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7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7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7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7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7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7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7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7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7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7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7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7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7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7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7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7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7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7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7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7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7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7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5A8EF8F4-F41B-4E1F-BDF2-2E5F76A3486D}" type="pres">
      <dgm:prSet presAssocID="{9FC08FB4-DB56-4F2E-B64F-70E7540E3482}" presName="sibSpaceFour" presStyleCnt="0"/>
      <dgm:spPr/>
    </dgm:pt>
    <dgm:pt modelId="{9F41603B-C565-4FF3-878A-70D9340DA7B5}" type="pres">
      <dgm:prSet presAssocID="{6D685BD6-F6CE-4408-A49B-70057DAE404C}" presName="vertFour" presStyleCnt="0">
        <dgm:presLayoutVars>
          <dgm:chPref val="3"/>
        </dgm:presLayoutVars>
      </dgm:prSet>
      <dgm:spPr/>
    </dgm:pt>
    <dgm:pt modelId="{48635BEC-0139-41CC-B537-66CB5961BE73}" type="pres">
      <dgm:prSet presAssocID="{6D685BD6-F6CE-4408-A49B-70057DAE404C}" presName="txFour" presStyleLbl="node4" presStyleIdx="24" presStyleCnt="47">
        <dgm:presLayoutVars>
          <dgm:chPref val="3"/>
        </dgm:presLayoutVars>
      </dgm:prSet>
      <dgm:spPr/>
    </dgm:pt>
    <dgm:pt modelId="{3D3B3ECD-99D8-4E89-AE6C-D2D9E6CEAA97}" type="pres">
      <dgm:prSet presAssocID="{6D685BD6-F6CE-4408-A49B-70057DAE404C}" presName="parTransFour" presStyleCnt="0"/>
      <dgm:spPr/>
    </dgm:pt>
    <dgm:pt modelId="{8460CF68-F3B2-4A99-AA0A-FD5146AC77AB}" type="pres">
      <dgm:prSet presAssocID="{6D685BD6-F6CE-4408-A49B-70057DAE404C}" presName="horzFour" presStyleCnt="0"/>
      <dgm:spPr/>
    </dgm:pt>
    <dgm:pt modelId="{E673C925-63B1-4F2F-98E5-AE4C4833B5E1}" type="pres">
      <dgm:prSet presAssocID="{5528D0E2-A895-4911-B5C1-A9026A3F744D}" presName="vertFour" presStyleCnt="0">
        <dgm:presLayoutVars>
          <dgm:chPref val="3"/>
        </dgm:presLayoutVars>
      </dgm:prSet>
      <dgm:spPr/>
    </dgm:pt>
    <dgm:pt modelId="{4DE002CE-4837-424A-9059-02099941D92F}" type="pres">
      <dgm:prSet presAssocID="{5528D0E2-A895-4911-B5C1-A9026A3F744D}" presName="txFour" presStyleLbl="node4" presStyleIdx="25" presStyleCnt="47">
        <dgm:presLayoutVars>
          <dgm:chPref val="3"/>
        </dgm:presLayoutVars>
      </dgm:prSet>
      <dgm:spPr/>
    </dgm:pt>
    <dgm:pt modelId="{020D4EE0-2B3E-4E50-BD98-E5EBE074ACD9}" type="pres">
      <dgm:prSet presAssocID="{5528D0E2-A895-4911-B5C1-A9026A3F744D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6" presStyleCnt="47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7" presStyleCnt="47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8" presStyleCnt="47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9" presStyleCnt="47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30" presStyleCnt="47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31" presStyleCnt="47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2" presStyleCnt="47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B7187C0D-453F-41DA-B7EF-53EFDBE49B2C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00CD558B-57B2-4D42-B342-C3063769D7AC}" type="pres">
      <dgm:prSet presAssocID="{67C9137D-45B4-4E17-9FAD-11B9D36A6188}" presName="vertFour" presStyleCnt="0">
        <dgm:presLayoutVars>
          <dgm:chPref val="3"/>
        </dgm:presLayoutVars>
      </dgm:prSet>
      <dgm:spPr/>
    </dgm:pt>
    <dgm:pt modelId="{CA2E3A28-EDE8-48EF-BD0D-9210720B58D0}" type="pres">
      <dgm:prSet presAssocID="{67C9137D-45B4-4E17-9FAD-11B9D36A6188}" presName="txFour" presStyleLbl="node4" presStyleIdx="33" presStyleCnt="47">
        <dgm:presLayoutVars>
          <dgm:chPref val="3"/>
        </dgm:presLayoutVars>
      </dgm:prSet>
      <dgm:spPr/>
    </dgm:pt>
    <dgm:pt modelId="{E2651822-DE0F-48D9-8993-AF6CF885FBFC}" type="pres">
      <dgm:prSet presAssocID="{67C9137D-45B4-4E17-9FAD-11B9D36A6188}" presName="horzFour" presStyleCnt="0"/>
      <dgm:spPr/>
    </dgm:pt>
    <dgm:pt modelId="{1E463520-CC7C-4F94-8C12-1D84929BB990}" type="pres">
      <dgm:prSet presAssocID="{42446B95-2BDB-4B0B-88DE-7DA1F9B2E358}" presName="sibSpaceFour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4" presStyleCnt="47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5" presStyleCnt="47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6" presStyleCnt="47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7" presStyleCnt="47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8" presStyleCnt="47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9" presStyleCnt="47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40" presStyleCnt="47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41" presStyleCnt="47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42" presStyleCnt="47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3" presStyleCnt="47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4" presStyleCnt="47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5" presStyleCnt="47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6" presStyleCnt="47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F7D2AE0F-76FB-4C78-A6C4-E9750F4322A7}" type="presOf" srcId="{7830AE13-CCE4-4095-9883-438B246E4126}" destId="{5BC41096-992F-49C7-A2D8-0BD8DFFF6B56}" srcOrd="0" destOrd="0" presId="urn:microsoft.com/office/officeart/2005/8/layout/hierarchy4"/>
    <dgm:cxn modelId="{E199F512-599C-4365-B45F-70B594DEC0FF}" type="presOf" srcId="{6D685BD6-F6CE-4408-A49B-70057DAE404C}" destId="{48635BEC-0139-41CC-B537-66CB5961BE73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FDE4075C-DFCA-4549-96E0-95AA9CB67F39}" srcId="{6D685BD6-F6CE-4408-A49B-70057DAE404C}" destId="{5528D0E2-A895-4911-B5C1-A9026A3F744D}" srcOrd="0" destOrd="0" parTransId="{92664DBE-4ACC-4AC8-9995-76E73FCD036D}" sibTransId="{E3FE7BE1-904E-449D-B7D1-B5307D982103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6C458A4A-DBE5-444A-9CD8-5075638E82A0}" type="presOf" srcId="{5528D0E2-A895-4911-B5C1-A9026A3F744D}" destId="{4DE002CE-4837-424A-9059-02099941D92F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1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612A3C9C-7957-439B-8740-CF4ABB4B4E58}" type="presOf" srcId="{D3C49AE9-0013-4ED7-B4E2-A0245B2127DA}" destId="{C627D494-37C9-4FEE-9A3B-A88C2173763B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6C397AA0-BA43-4E75-9BA5-1F4C80ECC9F1}" srcId="{56ED4E4F-4D87-4384-8BF2-1B7CFC5BBB21}" destId="{67C9137D-45B4-4E17-9FAD-11B9D36A6188}" srcOrd="0" destOrd="0" parTransId="{0C495E70-46BB-4649-A762-7C48E48837EC}" sibTransId="{42446B95-2BDB-4B0B-88DE-7DA1F9B2E358}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66A042A4-FFC8-4ACC-A3D5-29E017D098E6}" srcId="{1C124B4C-12E5-4BB8-AC60-D1F11C1B1CF0}" destId="{6D685BD6-F6CE-4408-A49B-70057DAE404C}" srcOrd="2" destOrd="0" parTransId="{861B7BE6-B4D3-4A96-B977-ECF1898A31BF}" sibTransId="{F6F61CA1-89DE-42A1-A6C6-795BEC3B2C14}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6B2479AD-DF26-4E36-8720-2488490866BB}" type="presOf" srcId="{0CDA823B-7D5F-437A-81ED-5EBE7D044782}" destId="{F8161011-BE3E-4690-8110-8D6F195A3F20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7234D6EB-3C3C-43F1-AB7F-B7A56DA23A64}" type="presOf" srcId="{67C9137D-45B4-4E17-9FAD-11B9D36A6188}" destId="{CA2E3A28-EDE8-48EF-BD0D-9210720B58D0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2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B401F1FC-ED19-47C7-9A2E-5E0FB35F808F}" type="presOf" srcId="{713B3F2C-17F9-4A99-B153-22408C3EEB64}" destId="{40A039F6-BC65-4C81-9F38-C12EBBE046B7}" srcOrd="0" destOrd="0" presId="urn:microsoft.com/office/officeart/2005/8/layout/hierarchy4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03F1826B-D84F-4BC0-AF5A-87D075B920A5}" type="presParOf" srcId="{75A7E529-5DC0-448E-9662-8B0987084659}" destId="{5A8EF8F4-F41B-4E1F-BDF2-2E5F76A3486D}" srcOrd="3" destOrd="0" presId="urn:microsoft.com/office/officeart/2005/8/layout/hierarchy4"/>
    <dgm:cxn modelId="{89549B54-243A-49BA-98F7-F5D89DE07CCA}" type="presParOf" srcId="{75A7E529-5DC0-448E-9662-8B0987084659}" destId="{9F41603B-C565-4FF3-878A-70D9340DA7B5}" srcOrd="4" destOrd="0" presId="urn:microsoft.com/office/officeart/2005/8/layout/hierarchy4"/>
    <dgm:cxn modelId="{4B3C2B8B-D678-497E-A118-4C1C01C02C8C}" type="presParOf" srcId="{9F41603B-C565-4FF3-878A-70D9340DA7B5}" destId="{48635BEC-0139-41CC-B537-66CB5961BE73}" srcOrd="0" destOrd="0" presId="urn:microsoft.com/office/officeart/2005/8/layout/hierarchy4"/>
    <dgm:cxn modelId="{D04FCB78-EB38-4D14-97C5-5E2EB2A3AA9D}" type="presParOf" srcId="{9F41603B-C565-4FF3-878A-70D9340DA7B5}" destId="{3D3B3ECD-99D8-4E89-AE6C-D2D9E6CEAA97}" srcOrd="1" destOrd="0" presId="urn:microsoft.com/office/officeart/2005/8/layout/hierarchy4"/>
    <dgm:cxn modelId="{F34FBE6B-DB90-4061-A184-38357FD9FF54}" type="presParOf" srcId="{9F41603B-C565-4FF3-878A-70D9340DA7B5}" destId="{8460CF68-F3B2-4A99-AA0A-FD5146AC77AB}" srcOrd="2" destOrd="0" presId="urn:microsoft.com/office/officeart/2005/8/layout/hierarchy4"/>
    <dgm:cxn modelId="{C3C40D0D-C24A-4CCC-A563-26E715CB779F}" type="presParOf" srcId="{8460CF68-F3B2-4A99-AA0A-FD5146AC77AB}" destId="{E673C925-63B1-4F2F-98E5-AE4C4833B5E1}" srcOrd="0" destOrd="0" presId="urn:microsoft.com/office/officeart/2005/8/layout/hierarchy4"/>
    <dgm:cxn modelId="{46AE74CE-EFA2-45E1-95B9-D362066B5CFD}" type="presParOf" srcId="{E673C925-63B1-4F2F-98E5-AE4C4833B5E1}" destId="{4DE002CE-4837-424A-9059-02099941D92F}" srcOrd="0" destOrd="0" presId="urn:microsoft.com/office/officeart/2005/8/layout/hierarchy4"/>
    <dgm:cxn modelId="{39947E34-EBF2-4369-9372-CD7E4C19F2A8}" type="presParOf" srcId="{E673C925-63B1-4F2F-98E5-AE4C4833B5E1}" destId="{020D4EE0-2B3E-4E50-BD98-E5EBE074ACD9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74F43B99-692A-4DB0-A65D-4104508DD222}" type="presParOf" srcId="{A1C73A76-F1C3-4AB4-BE1A-6C9511363246}" destId="{B7187C0D-453F-41DA-B7EF-53EFDBE49B2C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B82DDFB8-9C93-4A24-845C-DCFD5C995D0F}" type="presParOf" srcId="{1640A5EC-A3C5-4D20-9110-2E2984423261}" destId="{00CD558B-57B2-4D42-B342-C3063769D7AC}" srcOrd="0" destOrd="0" presId="urn:microsoft.com/office/officeart/2005/8/layout/hierarchy4"/>
    <dgm:cxn modelId="{D4E94FDB-937C-4AFB-8B2B-7352E1B3FBB9}" type="presParOf" srcId="{00CD558B-57B2-4D42-B342-C3063769D7AC}" destId="{CA2E3A28-EDE8-48EF-BD0D-9210720B58D0}" srcOrd="0" destOrd="0" presId="urn:microsoft.com/office/officeart/2005/8/layout/hierarchy4"/>
    <dgm:cxn modelId="{1759D6AB-20CE-44DD-96E0-6A9DAB241C11}" type="presParOf" srcId="{00CD558B-57B2-4D42-B342-C3063769D7AC}" destId="{E2651822-DE0F-48D9-8993-AF6CF885FBFC}" srcOrd="1" destOrd="0" presId="urn:microsoft.com/office/officeart/2005/8/layout/hierarchy4"/>
    <dgm:cxn modelId="{22DD4231-7F87-4C72-8E21-033D559490B8}" type="presParOf" srcId="{1640A5EC-A3C5-4D20-9110-2E2984423261}" destId="{1E463520-CC7C-4F94-8C12-1D84929BB990}" srcOrd="1" destOrd="0" presId="urn:microsoft.com/office/officeart/2005/8/layout/hierarchy4"/>
    <dgm:cxn modelId="{227A2B60-F604-4F1C-9A56-0016B741D36A}" type="presParOf" srcId="{1640A5EC-A3C5-4D20-9110-2E2984423261}" destId="{35C57E60-EDB0-4657-8E55-CE9A6DA8E7FE}" srcOrd="2" destOrd="0" presId="urn:microsoft.com/office/officeart/2005/8/layout/hierarchy4"/>
    <dgm:cxn modelId="{3947BA88-23A4-4AC8-BEA2-8BCEFB4BB9C7}" type="presParOf" srcId="{35C57E60-EDB0-4657-8E55-CE9A6DA8E7FE}" destId="{F8161011-BE3E-4690-8110-8D6F195A3F20}" srcOrd="0" destOrd="0" presId="urn:microsoft.com/office/officeart/2005/8/layout/hierarchy4"/>
    <dgm:cxn modelId="{65CD33B3-929E-4976-B699-17D8E1F9534A}" type="presParOf" srcId="{35C57E60-EDB0-4657-8E55-CE9A6DA8E7FE}" destId="{CE55F002-4CD9-44F4-A5B5-C954284F9D3A}" srcOrd="1" destOrd="0" presId="urn:microsoft.com/office/officeart/2005/8/layout/hierarchy4"/>
    <dgm:cxn modelId="{D6E8E385-E686-49FE-AAD5-B472FCAA7E9F}" type="presParOf" srcId="{35C57E60-EDB0-4657-8E55-CE9A6DA8E7FE}" destId="{3DFAC4F3-C96C-4752-B054-78C4AE443214}" srcOrd="2" destOrd="0" presId="urn:microsoft.com/office/officeart/2005/8/layout/hierarchy4"/>
    <dgm:cxn modelId="{20F09393-B7ED-4C4D-A839-05C62D0D1387}" type="presParOf" srcId="{3DFAC4F3-C96C-4752-B054-78C4AE443214}" destId="{860223EC-C6FA-49DE-8C82-DA3406A0FB28}" srcOrd="0" destOrd="0" presId="urn:microsoft.com/office/officeart/2005/8/layout/hierarchy4"/>
    <dgm:cxn modelId="{152457FE-C490-4C49-9AEA-675CD0EEEEB0}" type="presParOf" srcId="{860223EC-C6FA-49DE-8C82-DA3406A0FB28}" destId="{40A039F6-BC65-4C81-9F38-C12EBBE046B7}" srcOrd="0" destOrd="0" presId="urn:microsoft.com/office/officeart/2005/8/layout/hierarchy4"/>
    <dgm:cxn modelId="{FFB42288-AF46-4576-8FCB-F43F35E34B4E}" type="presParOf" srcId="{860223EC-C6FA-49DE-8C82-DA3406A0FB28}" destId="{8215BC25-B338-4832-B1D1-5136D00E58BE}" srcOrd="1" destOrd="0" presId="urn:microsoft.com/office/officeart/2005/8/layout/hierarchy4"/>
    <dgm:cxn modelId="{D2E9F85D-70A4-48C8-921D-E54B2F0EB173}" type="presParOf" srcId="{1640A5EC-A3C5-4D20-9110-2E2984423261}" destId="{B5B668A8-C3D6-4C20-BB12-10856A9FE958}" srcOrd="3" destOrd="0" presId="urn:microsoft.com/office/officeart/2005/8/layout/hierarchy4"/>
    <dgm:cxn modelId="{2885DE44-44EF-46B5-9CAE-474C55D2564C}" type="presParOf" srcId="{1640A5EC-A3C5-4D20-9110-2E2984423261}" destId="{DD61BC73-EEE3-4F70-893F-00850F04D1D6}" srcOrd="4" destOrd="0" presId="urn:microsoft.com/office/officeart/2005/8/layout/hierarchy4"/>
    <dgm:cxn modelId="{8136E40C-872B-4E9D-B830-EA31F86C6B09}" type="presParOf" srcId="{DD61BC73-EEE3-4F70-893F-00850F04D1D6}" destId="{5BC41096-992F-49C7-A2D8-0BD8DFFF6B56}" srcOrd="0" destOrd="0" presId="urn:microsoft.com/office/officeart/2005/8/layout/hierarchy4"/>
    <dgm:cxn modelId="{C334EBD4-3C1E-4D01-B8EA-F96793906917}" type="presParOf" srcId="{DD61BC73-EEE3-4F70-893F-00850F04D1D6}" destId="{7E4A93D7-EB7E-4322-9712-81FCEAE89DE2}" srcOrd="1" destOrd="0" presId="urn:microsoft.com/office/officeart/2005/8/layout/hierarchy4"/>
    <dgm:cxn modelId="{7899D749-2A1E-4569-9B62-2CD7DA2125D7}" type="presParOf" srcId="{DD61BC73-EEE3-4F70-893F-00850F04D1D6}" destId="{CDF32CA8-0B80-4615-8BA0-31CEE487C37D}" srcOrd="2" destOrd="0" presId="urn:microsoft.com/office/officeart/2005/8/layout/hierarchy4"/>
    <dgm:cxn modelId="{064B8891-175B-47DB-A64F-6E567CA12391}" type="presParOf" srcId="{CDF32CA8-0B80-4615-8BA0-31CEE487C37D}" destId="{7649D034-3A14-45BA-9AE1-FA8B613F7144}" srcOrd="0" destOrd="0" presId="urn:microsoft.com/office/officeart/2005/8/layout/hierarchy4"/>
    <dgm:cxn modelId="{24A52688-7AA1-4EEB-92BF-151352B7A30E}" type="presParOf" srcId="{7649D034-3A14-45BA-9AE1-FA8B613F7144}" destId="{C627D494-37C9-4FEE-9A3B-A88C2173763B}" srcOrd="0" destOrd="0" presId="urn:microsoft.com/office/officeart/2005/8/layout/hierarchy4"/>
    <dgm:cxn modelId="{172F7CB2-8D8B-4A8C-8963-6F8E07FC61BC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 custT="1"/>
      <dgm:spPr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0F307EF-AB6A-43D3-A306-FF5DB4E5274F}" type="sib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29ACE41-9554-4FD4-8EB3-2E74C8573A14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4C4163CE-CF31-4404-9049-8F003B95952A}" type="sib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6D2AB449-84AF-47D7-9DF2-7611D9B7C67F}">
      <dgm:prSet phldrT="[文本]"/>
      <dgm:spPr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gm:t>
    </dgm:pt>
    <dgm:pt modelId="{65032B20-6706-41FC-9ABA-DE909E235474}" type="par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964149B0-752B-484F-8CD3-1F3744C6F1DF}" type="sib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10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10">
        <dgm:presLayoutVars>
          <dgm:chPref val="3"/>
        </dgm:presLayoutVars>
      </dgm:prSet>
      <dgm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</dgm:spPr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10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10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10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977B857E-9F1D-4842-A11D-835776FCC351}" type="pres">
      <dgm:prSet presAssocID="{28700203-69E1-4C93-933A-D01EFE70C9A1}" presName="sibSpaceThree" presStyleCnt="0"/>
      <dgm:spPr/>
    </dgm:pt>
    <dgm:pt modelId="{60142DB5-EFCF-40ED-AE6E-EE7090FE4C8C}" type="pres">
      <dgm:prSet presAssocID="{6D2AB449-84AF-47D7-9DF2-7611D9B7C67F}" presName="vertThree" presStyleCnt="0"/>
      <dgm:spPr/>
    </dgm:pt>
    <dgm:pt modelId="{5B498F10-0173-44D7-9F1C-42B9A0F7B0A5}" type="pres">
      <dgm:prSet presAssocID="{6D2AB449-84AF-47D7-9DF2-7611D9B7C67F}" presName="txThree" presStyleLbl="node3" presStyleIdx="5" presStyleCnt="10">
        <dgm:presLayoutVars>
          <dgm:chPref val="3"/>
        </dgm:presLayoutVars>
      </dgm:prSet>
      <dgm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</dgm:spPr>
    </dgm:pt>
    <dgm:pt modelId="{D783A23E-E5C4-4D80-A730-73DA1DB5A227}" type="pres">
      <dgm:prSet presAssocID="{6D2AB449-84AF-47D7-9DF2-7611D9B7C67F}" presName="horzThree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</dgm:spPr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6" presStyleCnt="10">
        <dgm:presLayoutVars>
          <dgm:chPref val="3"/>
        </dgm:presLayoutVars>
      </dgm:prSet>
      <dgm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</dgm:spPr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7" presStyleCnt="10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8" presStyleCnt="10">
        <dgm:presLayoutVars>
          <dgm:chPref val="3"/>
        </dgm:presLayoutVars>
      </dgm:prSet>
      <dgm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</dgm:spPr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9" presStyleCnt="10">
        <dgm:presLayoutVars>
          <dgm:chPref val="3"/>
        </dgm:presLayoutVars>
      </dgm:prSet>
      <dgm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</dgm:spPr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CD137F40-37FF-4555-982C-1D199DAA4E15}" type="presOf" srcId="{6D2AB449-84AF-47D7-9DF2-7611D9B7C67F}" destId="{5B498F10-0173-44D7-9F1C-42B9A0F7B0A5}" srcOrd="0" destOrd="0" presId="urn:microsoft.com/office/officeart/2005/8/layout/hierarchy4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F40F058-6954-4607-9C48-450DE8753C29}" srcId="{E064DDB8-C66D-43BF-9425-26A12A6FA42C}" destId="{6D2AB449-84AF-47D7-9DF2-7611D9B7C67F}" srcOrd="2" destOrd="0" parTransId="{65032B20-6706-41FC-9ABA-DE909E235474}" sibTransId="{964149B0-752B-484F-8CD3-1F3744C6F1DF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6FC5152B-42CB-42DD-937B-650EEE7FAE89}" type="presParOf" srcId="{D9A87DF6-49D7-46CE-82F7-7DB4CF05F6B6}" destId="{977B857E-9F1D-4842-A11D-835776FCC351}" srcOrd="3" destOrd="0" presId="urn:microsoft.com/office/officeart/2005/8/layout/hierarchy4"/>
    <dgm:cxn modelId="{DC30B887-CA32-4CFE-ACEC-3DA6220748AC}" type="presParOf" srcId="{D9A87DF6-49D7-46CE-82F7-7DB4CF05F6B6}" destId="{60142DB5-EFCF-40ED-AE6E-EE7090FE4C8C}" srcOrd="4" destOrd="0" presId="urn:microsoft.com/office/officeart/2005/8/layout/hierarchy4"/>
    <dgm:cxn modelId="{65D52535-EC1B-4419-A516-25831B6E60E4}" type="presParOf" srcId="{60142DB5-EFCF-40ED-AE6E-EE7090FE4C8C}" destId="{5B498F10-0173-44D7-9F1C-42B9A0F7B0A5}" srcOrd="0" destOrd="0" presId="urn:microsoft.com/office/officeart/2005/8/layout/hierarchy4"/>
    <dgm:cxn modelId="{80AFD552-1156-4AF7-A4EC-2D9F221C11FD}" type="presParOf" srcId="{60142DB5-EFCF-40ED-AE6E-EE7090FE4C8C}" destId="{D783A23E-E5C4-4D80-A730-73DA1DB5A227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pPr algn="ctr"/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B36E65-6C91-4EDE-A806-7FDCCB5E78C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30A33E-3909-463B-8B08-3E8DC80A0D08}" type="parTrans" cxnId="{7D6A02D3-B4A5-4359-A4F8-6691B397AF60}">
      <dgm:prSet/>
      <dgm:spPr/>
    </dgm:pt>
    <dgm:pt modelId="{2B8255FC-2F9A-4988-8EC3-30EF20CA4C76}" type="sibTrans" cxnId="{7D6A02D3-B4A5-4359-A4F8-6691B397AF60}">
      <dgm:prSet/>
      <dgm:spPr/>
    </dgm:pt>
    <dgm:pt modelId="{D6A65895-FF93-40E6-A8D8-075B4FF0A540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1ED3C7-D577-4A26-826E-D97D8389031C}" type="parTrans" cxnId="{89ED17F0-A8D3-4EF0-95D5-804C464F9BA2}">
      <dgm:prSet/>
      <dgm:spPr/>
    </dgm:pt>
    <dgm:pt modelId="{C09412F7-F0DD-4F3C-B529-F321FAF18ED9}" type="sibTrans" cxnId="{89ED17F0-A8D3-4EF0-95D5-804C464F9BA2}">
      <dgm:prSet/>
      <dgm:spPr/>
    </dgm:pt>
    <dgm:pt modelId="{3ACC625F-3C84-4FBD-9E56-98AAEC8603EB}">
      <dgm:prSet phldrT="[文本]" custT="1"/>
      <dgm:spPr/>
      <dgm:t>
        <a:bodyPr/>
        <a:lstStyle/>
        <a:p>
          <a:pPr algn="ctr"/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00D27F-D9CE-4CDC-A24A-4256506967A4}" type="parTrans" cxnId="{43BD9498-6FEA-485D-A1AF-824B160D4A38}">
      <dgm:prSet/>
      <dgm:spPr/>
    </dgm:pt>
    <dgm:pt modelId="{314896F1-0144-4DA4-8FB0-1750B533842B}" type="sibTrans" cxnId="{43BD9498-6FEA-485D-A1AF-824B160D4A38}">
      <dgm:prSet/>
      <dgm:spPr/>
    </dgm:pt>
    <dgm:pt modelId="{656CA9DC-2644-444C-BF1E-F8F421255065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953260-33EB-4F16-8D20-CF4C608271C2}" type="parTrans" cxnId="{931407E3-AC3B-4F92-96D8-70F1DAD8B8A6}">
      <dgm:prSet/>
      <dgm:spPr/>
    </dgm:pt>
    <dgm:pt modelId="{6824450D-6C85-4D4A-945F-AB74CC79D7DF}" type="sibTrans" cxnId="{931407E3-AC3B-4F92-96D8-70F1DAD8B8A6}">
      <dgm:prSet/>
      <dgm:spPr/>
    </dgm:pt>
    <dgm:pt modelId="{CC72056F-D53F-4DD7-8B0C-3284B8F9477A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C458FEC-5529-4329-88F4-BE54C1D05426}" type="parTrans" cxnId="{CB49CD94-BBF6-4DF5-9A73-F74685EEE7FF}">
      <dgm:prSet/>
      <dgm:spPr/>
    </dgm:pt>
    <dgm:pt modelId="{C38B58CA-AFAF-4640-B91F-E8237166E4EC}" type="sibTrans" cxnId="{CB49CD94-BBF6-4DF5-9A73-F74685EEE7FF}">
      <dgm:prSet/>
      <dgm:spPr/>
    </dgm:pt>
    <dgm:pt modelId="{794B9D54-CBDD-4B5E-BFB5-6B2A9DC13281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2C5C31-59FB-4CCD-A710-BC947EFAFEDB}" type="parTrans" cxnId="{A3AB8B1F-7498-485A-94CD-398F8AA7CE34}">
      <dgm:prSet/>
      <dgm:spPr/>
    </dgm:pt>
    <dgm:pt modelId="{97B9CC2F-566F-49B3-B476-F3B77142E81E}" type="sibTrans" cxnId="{A3AB8B1F-7498-485A-94CD-398F8AA7CE34}">
      <dgm:prSet/>
      <dgm:spPr/>
    </dgm:pt>
    <dgm:pt modelId="{7533FB16-CA12-4ACE-AA7C-D63873B968A7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EEEC096-FF2C-44F7-8F50-64733C167885}" type="parTrans" cxnId="{394FD282-CB76-462C-9B50-1580B99AE4F8}">
      <dgm:prSet/>
      <dgm:spPr/>
    </dgm:pt>
    <dgm:pt modelId="{F1CEC7E7-6A81-4F3D-B0CB-14DE2924F117}" type="sibTrans" cxnId="{394FD282-CB76-462C-9B50-1580B99AE4F8}">
      <dgm:prSet/>
      <dgm:spPr/>
    </dgm:pt>
    <dgm:pt modelId="{FFDD2AA4-9CD8-4704-A000-90EE9F22CE1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B5B7F3A-2134-4419-A786-AFAC15464121}" type="parTrans" cxnId="{93C973E0-B732-4BAB-A5AB-F09211022AC4}">
      <dgm:prSet/>
      <dgm:spPr/>
    </dgm:pt>
    <dgm:pt modelId="{F595E748-35A5-4028-B69C-F020A7C678BE}" type="sibTrans" cxnId="{93C973E0-B732-4BAB-A5AB-F09211022AC4}">
      <dgm:prSet/>
      <dgm:spPr/>
    </dgm:pt>
    <dgm:pt modelId="{AF77C0E7-3000-4E26-987B-25D15FDD4428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6D2321-0CFB-47F4-8C98-4DB211C9CC6E}" type="parTrans" cxnId="{DCCE1B57-4566-4889-B632-061D7BD28C85}">
      <dgm:prSet/>
      <dgm:spPr/>
    </dgm:pt>
    <dgm:pt modelId="{E8D6E670-7AA9-4FDC-BAFC-6B7161C145E5}" type="sibTrans" cxnId="{DCCE1B57-4566-4889-B632-061D7BD28C85}">
      <dgm:prSet/>
      <dgm:spPr/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6153" custLinFactNeighborX="0" custLinFactNeighborY="7914">
        <dgm:presLayoutVars>
          <dgm:chPref val="3"/>
        </dgm:presLayoutVars>
      </dgm:prSet>
      <dgm:spPr/>
    </dgm:pt>
    <dgm:pt modelId="{AC8F4EC8-F756-4E83-8583-6858DF687A5A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4621DC4-BDE9-4825-8B0B-20301AE1D134}" type="pres">
      <dgm:prSet presAssocID="{B2B36E65-6C91-4EDE-A806-7FDCCB5E78C4}" presName="vertTwo" presStyleCnt="0"/>
      <dgm:spPr/>
    </dgm:pt>
    <dgm:pt modelId="{95CAAA46-B467-4709-B1F9-85FF2A5E1ACC}" type="pres">
      <dgm:prSet presAssocID="{B2B36E65-6C91-4EDE-A806-7FDCCB5E78C4}" presName="txTwo" presStyleLbl="node2" presStyleIdx="0" presStyleCnt="2">
        <dgm:presLayoutVars>
          <dgm:chPref val="3"/>
        </dgm:presLayoutVars>
      </dgm:prSet>
      <dgm:spPr/>
    </dgm:pt>
    <dgm:pt modelId="{7E0FB91C-DBCE-4521-AC97-1460A10163C7}" type="pres">
      <dgm:prSet presAssocID="{B2B36E65-6C91-4EDE-A806-7FDCCB5E78C4}" presName="parTransTwo" presStyleCnt="0"/>
      <dgm:spPr/>
    </dgm:pt>
    <dgm:pt modelId="{9CE513F3-FFC7-4029-80EB-1F5A6BB6F92B}" type="pres">
      <dgm:prSet presAssocID="{B2B36E65-6C91-4EDE-A806-7FDCCB5E78C4}" presName="horzTwo" presStyleCnt="0"/>
      <dgm:spPr/>
    </dgm:pt>
    <dgm:pt modelId="{0C4A8130-853D-4472-81C7-046365E771B0}" type="pres">
      <dgm:prSet presAssocID="{D6A65895-FF93-40E6-A8D8-075B4FF0A540}" presName="vertThree" presStyleCnt="0"/>
      <dgm:spPr/>
    </dgm:pt>
    <dgm:pt modelId="{385E75EF-2E8C-4FC8-9BE5-FBB7FED20C02}" type="pres">
      <dgm:prSet presAssocID="{D6A65895-FF93-40E6-A8D8-075B4FF0A540}" presName="txThree" presStyleLbl="node3" presStyleIdx="0" presStyleCnt="6">
        <dgm:presLayoutVars>
          <dgm:chPref val="3"/>
        </dgm:presLayoutVars>
      </dgm:prSet>
      <dgm:spPr/>
    </dgm:pt>
    <dgm:pt modelId="{A126DF0A-AC27-46F6-8B7F-3520FB5CE1B2}" type="pres">
      <dgm:prSet presAssocID="{D6A65895-FF93-40E6-A8D8-075B4FF0A540}" presName="parTransThree" presStyleCnt="0"/>
      <dgm:spPr/>
    </dgm:pt>
    <dgm:pt modelId="{48D474A7-6536-49BD-939D-A53851B8B2B9}" type="pres">
      <dgm:prSet presAssocID="{D6A65895-FF93-40E6-A8D8-075B4FF0A540}" presName="horzThree" presStyleCnt="0"/>
      <dgm:spPr/>
    </dgm:pt>
    <dgm:pt modelId="{7BEFBA95-61AC-4563-8E26-2220C8246B81}" type="pres">
      <dgm:prSet presAssocID="{3ACC625F-3C84-4FBD-9E56-98AAEC8603EB}" presName="vertFour" presStyleCnt="0">
        <dgm:presLayoutVars>
          <dgm:chPref val="3"/>
        </dgm:presLayoutVars>
      </dgm:prSet>
      <dgm:spPr/>
    </dgm:pt>
    <dgm:pt modelId="{DF2317A8-A0E8-4F3C-96A5-6221EC9ACD75}" type="pres">
      <dgm:prSet presAssocID="{3ACC625F-3C84-4FBD-9E56-98AAEC8603EB}" presName="txFour" presStyleLbl="node4" presStyleIdx="0" presStyleCnt="1">
        <dgm:presLayoutVars>
          <dgm:chPref val="3"/>
        </dgm:presLayoutVars>
      </dgm:prSet>
      <dgm:spPr/>
    </dgm:pt>
    <dgm:pt modelId="{BED76813-DBE1-4C3B-8B5B-04AE3B81BE27}" type="pres">
      <dgm:prSet presAssocID="{3ACC625F-3C84-4FBD-9E56-98AAEC8603EB}" presName="horzFour" presStyleCnt="0"/>
      <dgm:spPr/>
    </dgm:pt>
    <dgm:pt modelId="{E58F645A-EF8C-4CA3-8CF8-802CE65B7A24}" type="pres">
      <dgm:prSet presAssocID="{C09412F7-F0DD-4F3C-B529-F321FAF18ED9}" presName="sibSpaceThree" presStyleCnt="0"/>
      <dgm:spPr/>
    </dgm:pt>
    <dgm:pt modelId="{61FC512E-53B7-4558-94EE-276E097720CA}" type="pres">
      <dgm:prSet presAssocID="{656CA9DC-2644-444C-BF1E-F8F421255065}" presName="vertThree" presStyleCnt="0"/>
      <dgm:spPr/>
    </dgm:pt>
    <dgm:pt modelId="{70251831-4409-4910-90B1-0A0AC14A3BDE}" type="pres">
      <dgm:prSet presAssocID="{656CA9DC-2644-444C-BF1E-F8F421255065}" presName="txThree" presStyleLbl="node3" presStyleIdx="1" presStyleCnt="6">
        <dgm:presLayoutVars>
          <dgm:chPref val="3"/>
        </dgm:presLayoutVars>
      </dgm:prSet>
      <dgm:spPr/>
    </dgm:pt>
    <dgm:pt modelId="{0B6C3988-165B-4B4C-ACF6-E981C8F44F37}" type="pres">
      <dgm:prSet presAssocID="{656CA9DC-2644-444C-BF1E-F8F421255065}" presName="horzThree" presStyleCnt="0"/>
      <dgm:spPr/>
    </dgm:pt>
    <dgm:pt modelId="{B7120DBF-21AC-4C80-A686-3E0E76F97549}" type="pres">
      <dgm:prSet presAssocID="{6824450D-6C85-4D4A-945F-AB74CC79D7DF}" presName="sibSpaceThree" presStyleCnt="0"/>
      <dgm:spPr/>
    </dgm:pt>
    <dgm:pt modelId="{4FE47660-73AF-4AC5-8EAC-577240F4BEF3}" type="pres">
      <dgm:prSet presAssocID="{CC72056F-D53F-4DD7-8B0C-3284B8F9477A}" presName="vertThree" presStyleCnt="0"/>
      <dgm:spPr/>
    </dgm:pt>
    <dgm:pt modelId="{58312740-4BB3-4A99-A1B1-24467F269BE5}" type="pres">
      <dgm:prSet presAssocID="{CC72056F-D53F-4DD7-8B0C-3284B8F9477A}" presName="txThree" presStyleLbl="node3" presStyleIdx="2" presStyleCnt="6">
        <dgm:presLayoutVars>
          <dgm:chPref val="3"/>
        </dgm:presLayoutVars>
      </dgm:prSet>
      <dgm:spPr/>
    </dgm:pt>
    <dgm:pt modelId="{88B83E88-3499-47F1-A52A-F5685459C4CE}" type="pres">
      <dgm:prSet presAssocID="{CC72056F-D53F-4DD7-8B0C-3284B8F9477A}" presName="horzThree" presStyleCnt="0"/>
      <dgm:spPr/>
    </dgm:pt>
    <dgm:pt modelId="{377150AD-F4FA-4453-AEB9-537A7C5863F1}" type="pres">
      <dgm:prSet presAssocID="{C38B58CA-AFAF-4640-B91F-E8237166E4EC}" presName="sibSpaceThree" presStyleCnt="0"/>
      <dgm:spPr/>
    </dgm:pt>
    <dgm:pt modelId="{A76AEEFF-20D3-4E73-9A78-9885464339C2}" type="pres">
      <dgm:prSet presAssocID="{794B9D54-CBDD-4B5E-BFB5-6B2A9DC13281}" presName="vertThree" presStyleCnt="0"/>
      <dgm:spPr/>
    </dgm:pt>
    <dgm:pt modelId="{F2A71465-D66C-4F26-AAE4-6E6A5FF6044C}" type="pres">
      <dgm:prSet presAssocID="{794B9D54-CBDD-4B5E-BFB5-6B2A9DC13281}" presName="txThree" presStyleLbl="node3" presStyleIdx="3" presStyleCnt="6">
        <dgm:presLayoutVars>
          <dgm:chPref val="3"/>
        </dgm:presLayoutVars>
      </dgm:prSet>
      <dgm:spPr/>
    </dgm:pt>
    <dgm:pt modelId="{9BF134F8-24C2-4039-8661-580F0AB0D924}" type="pres">
      <dgm:prSet presAssocID="{794B9D54-CBDD-4B5E-BFB5-6B2A9DC13281}" presName="horzThree" presStyleCnt="0"/>
      <dgm:spPr/>
    </dgm:pt>
    <dgm:pt modelId="{EDCE0F25-6B86-4432-AD9B-9598FE1EB83A}" type="pres">
      <dgm:prSet presAssocID="{97B9CC2F-566F-49B3-B476-F3B77142E81E}" presName="sibSpaceThree" presStyleCnt="0"/>
      <dgm:spPr/>
    </dgm:pt>
    <dgm:pt modelId="{6BDFCC23-3EA4-42E9-A7CA-8B27B5174B82}" type="pres">
      <dgm:prSet presAssocID="{7533FB16-CA12-4ACE-AA7C-D63873B968A7}" presName="vertThree" presStyleCnt="0"/>
      <dgm:spPr/>
    </dgm:pt>
    <dgm:pt modelId="{7557E613-21A7-4BA0-9E9C-6A70449F8544}" type="pres">
      <dgm:prSet presAssocID="{7533FB16-CA12-4ACE-AA7C-D63873B968A7}" presName="txThree" presStyleLbl="node3" presStyleIdx="4" presStyleCnt="6">
        <dgm:presLayoutVars>
          <dgm:chPref val="3"/>
        </dgm:presLayoutVars>
      </dgm:prSet>
      <dgm:spPr/>
    </dgm:pt>
    <dgm:pt modelId="{FF527C63-79A8-4903-958A-2D26664A3B2F}" type="pres">
      <dgm:prSet presAssocID="{7533FB16-CA12-4ACE-AA7C-D63873B968A7}" presName="horzThree" presStyleCnt="0"/>
      <dgm:spPr/>
    </dgm:pt>
    <dgm:pt modelId="{2DCDD932-1254-4901-A3D1-16B816AEDD79}" type="pres">
      <dgm:prSet presAssocID="{2B8255FC-2F9A-4988-8EC3-30EF20CA4C76}" presName="sibSpaceTwo" presStyleCnt="0"/>
      <dgm:spPr/>
    </dgm:pt>
    <dgm:pt modelId="{16CC3D06-4744-4671-A837-7EB55C0B94DE}" type="pres">
      <dgm:prSet presAssocID="{FFDD2AA4-9CD8-4704-A000-90EE9F22CE14}" presName="vertTwo" presStyleCnt="0"/>
      <dgm:spPr/>
    </dgm:pt>
    <dgm:pt modelId="{829E2045-ACD7-4830-B872-072BECE5C37D}" type="pres">
      <dgm:prSet presAssocID="{FFDD2AA4-9CD8-4704-A000-90EE9F22CE14}" presName="txTwo" presStyleLbl="node2" presStyleIdx="1" presStyleCnt="2">
        <dgm:presLayoutVars>
          <dgm:chPref val="3"/>
        </dgm:presLayoutVars>
      </dgm:prSet>
      <dgm:spPr/>
    </dgm:pt>
    <dgm:pt modelId="{4478A4FD-E2B6-44F3-B8EF-295D37F4A0A9}" type="pres">
      <dgm:prSet presAssocID="{FFDD2AA4-9CD8-4704-A000-90EE9F22CE14}" presName="parTransTwo" presStyleCnt="0"/>
      <dgm:spPr/>
    </dgm:pt>
    <dgm:pt modelId="{7378A596-1733-4274-B57D-6F76519DCE98}" type="pres">
      <dgm:prSet presAssocID="{FFDD2AA4-9CD8-4704-A000-90EE9F22CE14}" presName="horzTwo" presStyleCnt="0"/>
      <dgm:spPr/>
    </dgm:pt>
    <dgm:pt modelId="{736AF675-7201-46B1-A731-B6FF4C312303}" type="pres">
      <dgm:prSet presAssocID="{AF77C0E7-3000-4E26-987B-25D15FDD4428}" presName="vertThree" presStyleCnt="0"/>
      <dgm:spPr/>
    </dgm:pt>
    <dgm:pt modelId="{2763B639-91A6-4F77-8C3D-9D553FAE9ABC}" type="pres">
      <dgm:prSet presAssocID="{AF77C0E7-3000-4E26-987B-25D15FDD4428}" presName="txThree" presStyleLbl="node3" presStyleIdx="5" presStyleCnt="6">
        <dgm:presLayoutVars>
          <dgm:chPref val="3"/>
        </dgm:presLayoutVars>
      </dgm:prSet>
      <dgm:spPr/>
    </dgm:pt>
    <dgm:pt modelId="{DFFD4573-63C9-4274-9B2E-9EFE7C124A19}" type="pres">
      <dgm:prSet presAssocID="{AF77C0E7-3000-4E26-987B-25D15FDD4428}" presName="horzThree" presStyleCnt="0"/>
      <dgm:spPr/>
    </dgm:pt>
  </dgm:ptLst>
  <dgm:cxnLst>
    <dgm:cxn modelId="{2B20DC0C-4F08-4BC7-AB56-5E222EC4D43F}" type="presOf" srcId="{656CA9DC-2644-444C-BF1E-F8F421255065}" destId="{70251831-4409-4910-90B1-0A0AC14A3BDE}" srcOrd="0" destOrd="0" presId="urn:microsoft.com/office/officeart/2005/8/layout/hierarchy4"/>
    <dgm:cxn modelId="{A3AB8B1F-7498-485A-94CD-398F8AA7CE34}" srcId="{B2B36E65-6C91-4EDE-A806-7FDCCB5E78C4}" destId="{794B9D54-CBDD-4B5E-BFB5-6B2A9DC13281}" srcOrd="3" destOrd="0" parTransId="{DF2C5C31-59FB-4CCD-A710-BC947EFAFEDB}" sibTransId="{97B9CC2F-566F-49B3-B476-F3B77142E81E}"/>
    <dgm:cxn modelId="{054C115E-B33E-4F1C-BF71-0864CC12F0D3}" type="presOf" srcId="{B2B36E65-6C91-4EDE-A806-7FDCCB5E78C4}" destId="{95CAAA46-B467-4709-B1F9-85FF2A5E1ACC}" srcOrd="0" destOrd="0" presId="urn:microsoft.com/office/officeart/2005/8/layout/hierarchy4"/>
    <dgm:cxn modelId="{9D2BF544-6984-4A5F-8EF0-6F795AEF6103}" type="presOf" srcId="{CC72056F-D53F-4DD7-8B0C-3284B8F9477A}" destId="{58312740-4BB3-4A99-A1B1-24467F269BE5}" srcOrd="0" destOrd="0" presId="urn:microsoft.com/office/officeart/2005/8/layout/hierarchy4"/>
    <dgm:cxn modelId="{DCCE1B57-4566-4889-B632-061D7BD28C85}" srcId="{FFDD2AA4-9CD8-4704-A000-90EE9F22CE14}" destId="{AF77C0E7-3000-4E26-987B-25D15FDD4428}" srcOrd="0" destOrd="0" parTransId="{1A6D2321-0CFB-47F4-8C98-4DB211C9CC6E}" sibTransId="{E8D6E670-7AA9-4FDC-BAFC-6B7161C145E5}"/>
    <dgm:cxn modelId="{394FD282-CB76-462C-9B50-1580B99AE4F8}" srcId="{B2B36E65-6C91-4EDE-A806-7FDCCB5E78C4}" destId="{7533FB16-CA12-4ACE-AA7C-D63873B968A7}" srcOrd="4" destOrd="0" parTransId="{3EEEC096-FF2C-44F7-8F50-64733C167885}" sibTransId="{F1CEC7E7-6A81-4F3D-B0CB-14DE2924F117}"/>
    <dgm:cxn modelId="{160B5C84-CA30-4AED-88FC-51416274BB44}" type="presOf" srcId="{7533FB16-CA12-4ACE-AA7C-D63873B968A7}" destId="{7557E613-21A7-4BA0-9E9C-6A70449F8544}" srcOrd="0" destOrd="0" presId="urn:microsoft.com/office/officeart/2005/8/layout/hierarchy4"/>
    <dgm:cxn modelId="{0519B084-1A94-4571-9653-FABABE7E667D}" type="presOf" srcId="{D6A65895-FF93-40E6-A8D8-075B4FF0A540}" destId="{385E75EF-2E8C-4FC8-9BE5-FBB7FED20C02}" srcOrd="0" destOrd="0" presId="urn:microsoft.com/office/officeart/2005/8/layout/hierarchy4"/>
    <dgm:cxn modelId="{80DE8293-5A74-4A1B-93FA-ADD323CACAB5}" type="presOf" srcId="{FFDD2AA4-9CD8-4704-A000-90EE9F22CE14}" destId="{829E2045-ACD7-4830-B872-072BECE5C37D}" srcOrd="0" destOrd="0" presId="urn:microsoft.com/office/officeart/2005/8/layout/hierarchy4"/>
    <dgm:cxn modelId="{CB49CD94-BBF6-4DF5-9A73-F74685EEE7FF}" srcId="{B2B36E65-6C91-4EDE-A806-7FDCCB5E78C4}" destId="{CC72056F-D53F-4DD7-8B0C-3284B8F9477A}" srcOrd="2" destOrd="0" parTransId="{DC458FEC-5529-4329-88F4-BE54C1D05426}" sibTransId="{C38B58CA-AFAF-4640-B91F-E8237166E4EC}"/>
    <dgm:cxn modelId="{43BD9498-6FEA-485D-A1AF-824B160D4A38}" srcId="{D6A65895-FF93-40E6-A8D8-075B4FF0A540}" destId="{3ACC625F-3C84-4FBD-9E56-98AAEC8603EB}" srcOrd="0" destOrd="0" parTransId="{AA00D27F-D9CE-4CDC-A24A-4256506967A4}" sibTransId="{314896F1-0144-4DA4-8FB0-1750B533842B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5B70DABD-471F-4341-AAFD-C5760418E411}" type="presOf" srcId="{AF77C0E7-3000-4E26-987B-25D15FDD4428}" destId="{2763B639-91A6-4F77-8C3D-9D553FAE9ABC}" srcOrd="0" destOrd="0" presId="urn:microsoft.com/office/officeart/2005/8/layout/hierarchy4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208667CA-34A1-4BAB-98D5-28019E35B6BE}" type="presOf" srcId="{794B9D54-CBDD-4B5E-BFB5-6B2A9DC13281}" destId="{F2A71465-D66C-4F26-AAE4-6E6A5FF6044C}" srcOrd="0" destOrd="0" presId="urn:microsoft.com/office/officeart/2005/8/layout/hierarchy4"/>
    <dgm:cxn modelId="{7D6A02D3-B4A5-4359-A4F8-6691B397AF60}" srcId="{8C7A8DB6-675E-4084-A987-F41B620CDD66}" destId="{B2B36E65-6C91-4EDE-A806-7FDCCB5E78C4}" srcOrd="0" destOrd="0" parTransId="{B830A33E-3909-463B-8B08-3E8DC80A0D08}" sibTransId="{2B8255FC-2F9A-4988-8EC3-30EF20CA4C76}"/>
    <dgm:cxn modelId="{93C973E0-B732-4BAB-A5AB-F09211022AC4}" srcId="{8C7A8DB6-675E-4084-A987-F41B620CDD66}" destId="{FFDD2AA4-9CD8-4704-A000-90EE9F22CE14}" srcOrd="1" destOrd="0" parTransId="{7B5B7F3A-2134-4419-A786-AFAC15464121}" sibTransId="{F595E748-35A5-4028-B69C-F020A7C678BE}"/>
    <dgm:cxn modelId="{931407E3-AC3B-4F92-96D8-70F1DAD8B8A6}" srcId="{B2B36E65-6C91-4EDE-A806-7FDCCB5E78C4}" destId="{656CA9DC-2644-444C-BF1E-F8F421255065}" srcOrd="1" destOrd="0" parTransId="{82953260-33EB-4F16-8D20-CF4C608271C2}" sibTransId="{6824450D-6C85-4D4A-945F-AB74CC79D7DF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89ED17F0-A8D3-4EF0-95D5-804C464F9BA2}" srcId="{B2B36E65-6C91-4EDE-A806-7FDCCB5E78C4}" destId="{D6A65895-FF93-40E6-A8D8-075B4FF0A540}" srcOrd="0" destOrd="0" parTransId="{561ED3C7-D577-4A26-826E-D97D8389031C}" sibTransId="{C09412F7-F0DD-4F3C-B529-F321FAF18ED9}"/>
    <dgm:cxn modelId="{A16577FD-1BAF-46BB-997A-40974F7C4FD8}" type="presOf" srcId="{3ACC625F-3C84-4FBD-9E56-98AAEC8603EB}" destId="{DF2317A8-A0E8-4F3C-96A5-6221EC9ACD75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4903D9BC-BB6D-44B7-A3E6-9010CD071DFE}" type="presParOf" srcId="{4B599146-0EF6-425B-B1DC-324A167AFA0B}" destId="{AC8F4EC8-F756-4E83-8583-6858DF687A5A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3038A0E2-1718-4F0B-BD3A-E6C5DACEBC93}" type="presParOf" srcId="{CAE581E8-168F-46B1-82A1-118973C0D614}" destId="{54621DC4-BDE9-4825-8B0B-20301AE1D134}" srcOrd="0" destOrd="0" presId="urn:microsoft.com/office/officeart/2005/8/layout/hierarchy4"/>
    <dgm:cxn modelId="{64821D88-327C-4227-8609-89FED77679B7}" type="presParOf" srcId="{54621DC4-BDE9-4825-8B0B-20301AE1D134}" destId="{95CAAA46-B467-4709-B1F9-85FF2A5E1ACC}" srcOrd="0" destOrd="0" presId="urn:microsoft.com/office/officeart/2005/8/layout/hierarchy4"/>
    <dgm:cxn modelId="{23749F54-E300-4D68-92AB-6CB0A3A378D4}" type="presParOf" srcId="{54621DC4-BDE9-4825-8B0B-20301AE1D134}" destId="{7E0FB91C-DBCE-4521-AC97-1460A10163C7}" srcOrd="1" destOrd="0" presId="urn:microsoft.com/office/officeart/2005/8/layout/hierarchy4"/>
    <dgm:cxn modelId="{6AF22644-D1A7-4A91-B9CE-4854C720DE24}" type="presParOf" srcId="{54621DC4-BDE9-4825-8B0B-20301AE1D134}" destId="{9CE513F3-FFC7-4029-80EB-1F5A6BB6F92B}" srcOrd="2" destOrd="0" presId="urn:microsoft.com/office/officeart/2005/8/layout/hierarchy4"/>
    <dgm:cxn modelId="{0E6F40CF-ED86-4955-BB9B-3951498632A6}" type="presParOf" srcId="{9CE513F3-FFC7-4029-80EB-1F5A6BB6F92B}" destId="{0C4A8130-853D-4472-81C7-046365E771B0}" srcOrd="0" destOrd="0" presId="urn:microsoft.com/office/officeart/2005/8/layout/hierarchy4"/>
    <dgm:cxn modelId="{D21A721B-36E9-4F98-8BEA-4AA9C057956B}" type="presParOf" srcId="{0C4A8130-853D-4472-81C7-046365E771B0}" destId="{385E75EF-2E8C-4FC8-9BE5-FBB7FED20C02}" srcOrd="0" destOrd="0" presId="urn:microsoft.com/office/officeart/2005/8/layout/hierarchy4"/>
    <dgm:cxn modelId="{80F876F7-0AC4-41C9-AF6D-61B6A3F1BAA1}" type="presParOf" srcId="{0C4A8130-853D-4472-81C7-046365E771B0}" destId="{A126DF0A-AC27-46F6-8B7F-3520FB5CE1B2}" srcOrd="1" destOrd="0" presId="urn:microsoft.com/office/officeart/2005/8/layout/hierarchy4"/>
    <dgm:cxn modelId="{9B291403-169E-4DAA-AF69-CDCEE9F0F711}" type="presParOf" srcId="{0C4A8130-853D-4472-81C7-046365E771B0}" destId="{48D474A7-6536-49BD-939D-A53851B8B2B9}" srcOrd="2" destOrd="0" presId="urn:microsoft.com/office/officeart/2005/8/layout/hierarchy4"/>
    <dgm:cxn modelId="{F83267D8-69D1-468E-AE3B-91FB554C98A7}" type="presParOf" srcId="{48D474A7-6536-49BD-939D-A53851B8B2B9}" destId="{7BEFBA95-61AC-4563-8E26-2220C8246B81}" srcOrd="0" destOrd="0" presId="urn:microsoft.com/office/officeart/2005/8/layout/hierarchy4"/>
    <dgm:cxn modelId="{7469B2CC-C1A1-4A1C-ACE9-179441BD2681}" type="presParOf" srcId="{7BEFBA95-61AC-4563-8E26-2220C8246B81}" destId="{DF2317A8-A0E8-4F3C-96A5-6221EC9ACD75}" srcOrd="0" destOrd="0" presId="urn:microsoft.com/office/officeart/2005/8/layout/hierarchy4"/>
    <dgm:cxn modelId="{B91FA826-5FAC-49E0-8FBA-59CAB1F727C1}" type="presParOf" srcId="{7BEFBA95-61AC-4563-8E26-2220C8246B81}" destId="{BED76813-DBE1-4C3B-8B5B-04AE3B81BE27}" srcOrd="1" destOrd="0" presId="urn:microsoft.com/office/officeart/2005/8/layout/hierarchy4"/>
    <dgm:cxn modelId="{7F716FA7-AAAF-43F8-8DB4-1B30D931BDA5}" type="presParOf" srcId="{9CE513F3-FFC7-4029-80EB-1F5A6BB6F92B}" destId="{E58F645A-EF8C-4CA3-8CF8-802CE65B7A24}" srcOrd="1" destOrd="0" presId="urn:microsoft.com/office/officeart/2005/8/layout/hierarchy4"/>
    <dgm:cxn modelId="{D316B444-B2AC-426A-94D3-78C2184864E0}" type="presParOf" srcId="{9CE513F3-FFC7-4029-80EB-1F5A6BB6F92B}" destId="{61FC512E-53B7-4558-94EE-276E097720CA}" srcOrd="2" destOrd="0" presId="urn:microsoft.com/office/officeart/2005/8/layout/hierarchy4"/>
    <dgm:cxn modelId="{19338CBC-133A-4D92-9CA0-271D8B062ECC}" type="presParOf" srcId="{61FC512E-53B7-4558-94EE-276E097720CA}" destId="{70251831-4409-4910-90B1-0A0AC14A3BDE}" srcOrd="0" destOrd="0" presId="urn:microsoft.com/office/officeart/2005/8/layout/hierarchy4"/>
    <dgm:cxn modelId="{AE598BD2-13EF-438C-921A-F75072AA8E9C}" type="presParOf" srcId="{61FC512E-53B7-4558-94EE-276E097720CA}" destId="{0B6C3988-165B-4B4C-ACF6-E981C8F44F37}" srcOrd="1" destOrd="0" presId="urn:microsoft.com/office/officeart/2005/8/layout/hierarchy4"/>
    <dgm:cxn modelId="{BED2144D-F9A0-4D5F-8807-7F4CE1FE5B83}" type="presParOf" srcId="{9CE513F3-FFC7-4029-80EB-1F5A6BB6F92B}" destId="{B7120DBF-21AC-4C80-A686-3E0E76F97549}" srcOrd="3" destOrd="0" presId="urn:microsoft.com/office/officeart/2005/8/layout/hierarchy4"/>
    <dgm:cxn modelId="{4E495363-9EFF-40D3-B4F7-5D2E629896A9}" type="presParOf" srcId="{9CE513F3-FFC7-4029-80EB-1F5A6BB6F92B}" destId="{4FE47660-73AF-4AC5-8EAC-577240F4BEF3}" srcOrd="4" destOrd="0" presId="urn:microsoft.com/office/officeart/2005/8/layout/hierarchy4"/>
    <dgm:cxn modelId="{AE260777-6562-4568-B1FE-6C17F45E0245}" type="presParOf" srcId="{4FE47660-73AF-4AC5-8EAC-577240F4BEF3}" destId="{58312740-4BB3-4A99-A1B1-24467F269BE5}" srcOrd="0" destOrd="0" presId="urn:microsoft.com/office/officeart/2005/8/layout/hierarchy4"/>
    <dgm:cxn modelId="{7E27590F-EDD7-4D4D-97E9-6A301F7000F1}" type="presParOf" srcId="{4FE47660-73AF-4AC5-8EAC-577240F4BEF3}" destId="{88B83E88-3499-47F1-A52A-F5685459C4CE}" srcOrd="1" destOrd="0" presId="urn:microsoft.com/office/officeart/2005/8/layout/hierarchy4"/>
    <dgm:cxn modelId="{79EE9B68-0FCD-4FCD-9B6E-2BAAD2CD3F2B}" type="presParOf" srcId="{9CE513F3-FFC7-4029-80EB-1F5A6BB6F92B}" destId="{377150AD-F4FA-4453-AEB9-537A7C5863F1}" srcOrd="5" destOrd="0" presId="urn:microsoft.com/office/officeart/2005/8/layout/hierarchy4"/>
    <dgm:cxn modelId="{0617081D-29BC-4EFB-AF62-16433B6DD3F5}" type="presParOf" srcId="{9CE513F3-FFC7-4029-80EB-1F5A6BB6F92B}" destId="{A76AEEFF-20D3-4E73-9A78-9885464339C2}" srcOrd="6" destOrd="0" presId="urn:microsoft.com/office/officeart/2005/8/layout/hierarchy4"/>
    <dgm:cxn modelId="{FD3A754E-E5C3-4EC3-869E-2BE4102EBD9B}" type="presParOf" srcId="{A76AEEFF-20D3-4E73-9A78-9885464339C2}" destId="{F2A71465-D66C-4F26-AAE4-6E6A5FF6044C}" srcOrd="0" destOrd="0" presId="urn:microsoft.com/office/officeart/2005/8/layout/hierarchy4"/>
    <dgm:cxn modelId="{A9426870-E43B-4F30-9793-25018C1CE5F2}" type="presParOf" srcId="{A76AEEFF-20D3-4E73-9A78-9885464339C2}" destId="{9BF134F8-24C2-4039-8661-580F0AB0D924}" srcOrd="1" destOrd="0" presId="urn:microsoft.com/office/officeart/2005/8/layout/hierarchy4"/>
    <dgm:cxn modelId="{643CCAF8-5000-4227-A103-588375FD0E91}" type="presParOf" srcId="{9CE513F3-FFC7-4029-80EB-1F5A6BB6F92B}" destId="{EDCE0F25-6B86-4432-AD9B-9598FE1EB83A}" srcOrd="7" destOrd="0" presId="urn:microsoft.com/office/officeart/2005/8/layout/hierarchy4"/>
    <dgm:cxn modelId="{43E62CFB-A06B-431E-94A8-ECBA0A826A8C}" type="presParOf" srcId="{9CE513F3-FFC7-4029-80EB-1F5A6BB6F92B}" destId="{6BDFCC23-3EA4-42E9-A7CA-8B27B5174B82}" srcOrd="8" destOrd="0" presId="urn:microsoft.com/office/officeart/2005/8/layout/hierarchy4"/>
    <dgm:cxn modelId="{EAB04D71-D3B7-46A9-80EA-AEF1AB8A1071}" type="presParOf" srcId="{6BDFCC23-3EA4-42E9-A7CA-8B27B5174B82}" destId="{7557E613-21A7-4BA0-9E9C-6A70449F8544}" srcOrd="0" destOrd="0" presId="urn:microsoft.com/office/officeart/2005/8/layout/hierarchy4"/>
    <dgm:cxn modelId="{0C580603-B68C-494A-BD38-F4E31E4A3AA0}" type="presParOf" srcId="{6BDFCC23-3EA4-42E9-A7CA-8B27B5174B82}" destId="{FF527C63-79A8-4903-958A-2D26664A3B2F}" srcOrd="1" destOrd="0" presId="urn:microsoft.com/office/officeart/2005/8/layout/hierarchy4"/>
    <dgm:cxn modelId="{341DF2F4-3129-45B1-A9A1-694D2BFF813A}" type="presParOf" srcId="{CAE581E8-168F-46B1-82A1-118973C0D614}" destId="{2DCDD932-1254-4901-A3D1-16B816AEDD79}" srcOrd="1" destOrd="0" presId="urn:microsoft.com/office/officeart/2005/8/layout/hierarchy4"/>
    <dgm:cxn modelId="{9946F966-FA0F-461A-8969-226D6D6C2E87}" type="presParOf" srcId="{CAE581E8-168F-46B1-82A1-118973C0D614}" destId="{16CC3D06-4744-4671-A837-7EB55C0B94DE}" srcOrd="2" destOrd="0" presId="urn:microsoft.com/office/officeart/2005/8/layout/hierarchy4"/>
    <dgm:cxn modelId="{30F0FA88-ECF2-4922-BF71-59E14F9D0D8C}" type="presParOf" srcId="{16CC3D06-4744-4671-A837-7EB55C0B94DE}" destId="{829E2045-ACD7-4830-B872-072BECE5C37D}" srcOrd="0" destOrd="0" presId="urn:microsoft.com/office/officeart/2005/8/layout/hierarchy4"/>
    <dgm:cxn modelId="{16077505-44E4-44D2-9AD7-467344DCA3DF}" type="presParOf" srcId="{16CC3D06-4744-4671-A837-7EB55C0B94DE}" destId="{4478A4FD-E2B6-44F3-B8EF-295D37F4A0A9}" srcOrd="1" destOrd="0" presId="urn:microsoft.com/office/officeart/2005/8/layout/hierarchy4"/>
    <dgm:cxn modelId="{5AFD6382-3DD8-4B97-8FD8-ACD4F483D204}" type="presParOf" srcId="{16CC3D06-4744-4671-A837-7EB55C0B94DE}" destId="{7378A596-1733-4274-B57D-6F76519DCE98}" srcOrd="2" destOrd="0" presId="urn:microsoft.com/office/officeart/2005/8/layout/hierarchy4"/>
    <dgm:cxn modelId="{41CA28A6-EDB2-4CA9-8887-622F36328A49}" type="presParOf" srcId="{7378A596-1733-4274-B57D-6F76519DCE98}" destId="{736AF675-7201-46B1-A731-B6FF4C312303}" srcOrd="0" destOrd="0" presId="urn:microsoft.com/office/officeart/2005/8/layout/hierarchy4"/>
    <dgm:cxn modelId="{C4B908A7-AF53-4B1C-9B7E-24C58A1A7534}" type="presParOf" srcId="{736AF675-7201-46B1-A731-B6FF4C312303}" destId="{2763B639-91A6-4F77-8C3D-9D553FAE9ABC}" srcOrd="0" destOrd="0" presId="urn:microsoft.com/office/officeart/2005/8/layout/hierarchy4"/>
    <dgm:cxn modelId="{811176B2-6B3A-4324-A852-FD544FBAE921}" type="presParOf" srcId="{736AF675-7201-46B1-A731-B6FF4C312303}" destId="{DFFD4573-63C9-4274-9B2E-9EFE7C124A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BF34014-52B1-4B23-9C7E-F432AAB15E45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E35DB579-884A-4DB6-B55A-4010218DC51F}" type="par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8016EEB6-9CEB-44DF-8BA1-B694C7B615F1}" type="sib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5E94CE51-BF33-409B-94F8-C49A964BC31E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6466473E-9C6C-4F8A-8A02-7477FE91CFFC}" type="par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76793205-2773-42E5-8DAD-949184ABB67E}" type="sib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CE980208-505C-4498-BC17-E7B357FEC3AE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6C5846-ECF9-4DD8-82F5-351DEBDF24B7}" type="par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1FEEC04A-EFDE-4062-8D92-173E59E4C423}" type="sib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A100C47F-EAF0-4F35-AD14-2EA7E452B99B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650D9493-2D0A-407D-8F30-8FDBA510C3B7}" type="par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E3946681-1E05-4379-BF64-18D9E0AA324C}" type="sib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567E8722-789D-4961-93E8-2D37F5FCB8E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gm:t>
    </dgm:pt>
    <dgm:pt modelId="{912E05B6-A682-4FB4-A1CF-A0B38860CA28}" type="par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633B1986-0104-44E1-B0EA-87C6E0A75604}" type="sib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27590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87C3B16B-9742-4086-A117-CF8923C19E83}" type="pres">
      <dgm:prSet presAssocID="{6BF34014-52B1-4B23-9C7E-F432AAB15E45}" presName="vertTwo" presStyleCnt="0"/>
      <dgm:spPr/>
    </dgm:pt>
    <dgm:pt modelId="{C77708F9-C577-45C4-A858-9248EB237799}" type="pres">
      <dgm:prSet presAssocID="{6BF34014-52B1-4B23-9C7E-F432AAB15E45}" presName="txTwo" presStyleLbl="node2" presStyleIdx="0" presStyleCnt="5">
        <dgm:presLayoutVars>
          <dgm:chPref val="3"/>
        </dgm:presLayoutVars>
      </dgm:prSet>
      <dgm:spPr/>
    </dgm:pt>
    <dgm:pt modelId="{EB43BAF9-8B07-4B07-AED4-347E9F509D82}" type="pres">
      <dgm:prSet presAssocID="{6BF34014-52B1-4B23-9C7E-F432AAB15E45}" presName="horzTwo" presStyleCnt="0"/>
      <dgm:spPr/>
    </dgm:pt>
    <dgm:pt modelId="{4029E25C-EC91-4B9B-A6AD-D237956150C9}" type="pres">
      <dgm:prSet presAssocID="{8016EEB6-9CEB-44DF-8BA1-B694C7B615F1}" presName="sibSpaceTwo" presStyleCnt="0"/>
      <dgm:spPr/>
    </dgm:pt>
    <dgm:pt modelId="{A4B78CF9-497C-447E-852D-0B06736B55ED}" type="pres">
      <dgm:prSet presAssocID="{5E94CE51-BF33-409B-94F8-C49A964BC31E}" presName="vertTwo" presStyleCnt="0"/>
      <dgm:spPr/>
    </dgm:pt>
    <dgm:pt modelId="{DC43DFF9-F168-4318-9CFF-6BB414948067}" type="pres">
      <dgm:prSet presAssocID="{5E94CE51-BF33-409B-94F8-C49A964BC31E}" presName="txTwo" presStyleLbl="node2" presStyleIdx="1" presStyleCnt="5">
        <dgm:presLayoutVars>
          <dgm:chPref val="3"/>
        </dgm:presLayoutVars>
      </dgm:prSet>
      <dgm:spPr/>
    </dgm:pt>
    <dgm:pt modelId="{40FCE580-F2BA-475F-ADD2-980AD8C8987E}" type="pres">
      <dgm:prSet presAssocID="{5E94CE51-BF33-409B-94F8-C49A964BC31E}" presName="horzTwo" presStyleCnt="0"/>
      <dgm:spPr/>
    </dgm:pt>
    <dgm:pt modelId="{89CDE09B-67DB-45E4-95BB-AF678F5AA908}" type="pres">
      <dgm:prSet presAssocID="{76793205-2773-42E5-8DAD-949184ABB67E}" presName="sibSpaceTwo" presStyleCnt="0"/>
      <dgm:spPr/>
    </dgm:pt>
    <dgm:pt modelId="{EEABB6F6-D8EE-43B0-B1D1-F5A6D7388FDA}" type="pres">
      <dgm:prSet presAssocID="{567E8722-789D-4961-93E8-2D37F5FCB8E6}" presName="vertTwo" presStyleCnt="0"/>
      <dgm:spPr/>
    </dgm:pt>
    <dgm:pt modelId="{030FC230-0E2B-46A3-9F02-8C320C3FC39E}" type="pres">
      <dgm:prSet presAssocID="{567E8722-789D-4961-93E8-2D37F5FCB8E6}" presName="txTwo" presStyleLbl="node2" presStyleIdx="2" presStyleCnt="5">
        <dgm:presLayoutVars>
          <dgm:chPref val="3"/>
        </dgm:presLayoutVars>
      </dgm:prSet>
      <dgm:spPr/>
    </dgm:pt>
    <dgm:pt modelId="{23DDD9CB-868E-422B-8348-B1478EB119AB}" type="pres">
      <dgm:prSet presAssocID="{567E8722-789D-4961-93E8-2D37F5FCB8E6}" presName="horzTwo" presStyleCnt="0"/>
      <dgm:spPr/>
    </dgm:pt>
    <dgm:pt modelId="{DA72286D-0DD7-4D9B-B4BB-0E21613B89DE}" type="pres">
      <dgm:prSet presAssocID="{633B1986-0104-44E1-B0EA-87C6E0A75604}" presName="sibSpaceTwo" presStyleCnt="0"/>
      <dgm:spPr/>
    </dgm:pt>
    <dgm:pt modelId="{9070087B-9BB3-4100-BB45-7DA3E69BD512}" type="pres">
      <dgm:prSet presAssocID="{CE980208-505C-4498-BC17-E7B357FEC3AE}" presName="vertTwo" presStyleCnt="0"/>
      <dgm:spPr/>
    </dgm:pt>
    <dgm:pt modelId="{3B7CD0FD-773C-43BC-BE13-B916BD2EBA19}" type="pres">
      <dgm:prSet presAssocID="{CE980208-505C-4498-BC17-E7B357FEC3AE}" presName="txTwo" presStyleLbl="node2" presStyleIdx="3" presStyleCnt="5">
        <dgm:presLayoutVars>
          <dgm:chPref val="3"/>
        </dgm:presLayoutVars>
      </dgm:prSet>
      <dgm:spPr/>
    </dgm:pt>
    <dgm:pt modelId="{9B4BEA42-BD51-4AE5-87D6-2E3B222A9141}" type="pres">
      <dgm:prSet presAssocID="{CE980208-505C-4498-BC17-E7B357FEC3AE}" presName="horzTwo" presStyleCnt="0"/>
      <dgm:spPr/>
    </dgm:pt>
    <dgm:pt modelId="{DC5FC69E-4E94-41F8-AB6A-CFA35C3BBBFE}" type="pres">
      <dgm:prSet presAssocID="{1FEEC04A-EFDE-4062-8D92-173E59E4C423}" presName="sibSpaceTwo" presStyleCnt="0"/>
      <dgm:spPr/>
    </dgm:pt>
    <dgm:pt modelId="{BD704F85-DD8F-4DA9-BFB6-7779FC8268A0}" type="pres">
      <dgm:prSet presAssocID="{A100C47F-EAF0-4F35-AD14-2EA7E452B99B}" presName="vertTwo" presStyleCnt="0"/>
      <dgm:spPr/>
    </dgm:pt>
    <dgm:pt modelId="{CCEC31C7-7FA3-4EE6-9A05-8A3698821AB6}" type="pres">
      <dgm:prSet presAssocID="{A100C47F-EAF0-4F35-AD14-2EA7E452B99B}" presName="txTwo" presStyleLbl="node2" presStyleIdx="4" presStyleCnt="5">
        <dgm:presLayoutVars>
          <dgm:chPref val="3"/>
        </dgm:presLayoutVars>
      </dgm:prSet>
      <dgm:spPr/>
    </dgm:pt>
    <dgm:pt modelId="{698BABD1-37A7-4A37-B236-1E9CBFBFF62A}" type="pres">
      <dgm:prSet presAssocID="{A100C47F-EAF0-4F35-AD14-2EA7E452B99B}" presName="horzTwo" presStyleCnt="0"/>
      <dgm:spPr/>
    </dgm:pt>
  </dgm:ptLst>
  <dgm:cxnLst>
    <dgm:cxn modelId="{B57C3511-AEC3-478F-9DD8-CB1ACCC7233E}" type="presOf" srcId="{567E8722-789D-4961-93E8-2D37F5FCB8E6}" destId="{030FC230-0E2B-46A3-9F02-8C320C3FC39E}" srcOrd="0" destOrd="0" presId="urn:microsoft.com/office/officeart/2005/8/layout/hierarchy4"/>
    <dgm:cxn modelId="{B50BFC21-B4C2-4B48-9249-E88D7D1C7031}" srcId="{8C7A8DB6-675E-4084-A987-F41B620CDD66}" destId="{567E8722-789D-4961-93E8-2D37F5FCB8E6}" srcOrd="2" destOrd="0" parTransId="{912E05B6-A682-4FB4-A1CF-A0B38860CA28}" sibTransId="{633B1986-0104-44E1-B0EA-87C6E0A75604}"/>
    <dgm:cxn modelId="{00C7C56B-65EF-4246-9259-8E49E877A75A}" srcId="{8C7A8DB6-675E-4084-A987-F41B620CDD66}" destId="{A100C47F-EAF0-4F35-AD14-2EA7E452B99B}" srcOrd="4" destOrd="0" parTransId="{650D9493-2D0A-407D-8F30-8FDBA510C3B7}" sibTransId="{E3946681-1E05-4379-BF64-18D9E0AA324C}"/>
    <dgm:cxn modelId="{A28E366E-5688-4D9E-BEAB-B59935C7F403}" type="presOf" srcId="{CE980208-505C-4498-BC17-E7B357FEC3AE}" destId="{3B7CD0FD-773C-43BC-BE13-B916BD2EBA19}" srcOrd="0" destOrd="0" presId="urn:microsoft.com/office/officeart/2005/8/layout/hierarchy4"/>
    <dgm:cxn modelId="{275AD971-F9D7-4907-984C-309C878C2262}" type="presOf" srcId="{5E94CE51-BF33-409B-94F8-C49A964BC31E}" destId="{DC43DFF9-F168-4318-9CFF-6BB414948067}" srcOrd="0" destOrd="0" presId="urn:microsoft.com/office/officeart/2005/8/layout/hierarchy4"/>
    <dgm:cxn modelId="{BB19ED7C-C0B6-4E37-AA3D-865BBC101287}" type="presOf" srcId="{A100C47F-EAF0-4F35-AD14-2EA7E452B99B}" destId="{CCEC31C7-7FA3-4EE6-9A05-8A3698821AB6}" srcOrd="0" destOrd="0" presId="urn:microsoft.com/office/officeart/2005/8/layout/hierarchy4"/>
    <dgm:cxn modelId="{50844F9B-B984-4D27-AC77-50DC998E59BC}" srcId="{8C7A8DB6-675E-4084-A987-F41B620CDD66}" destId="{CE980208-505C-4498-BC17-E7B357FEC3AE}" srcOrd="3" destOrd="0" parTransId="{7E6C5846-ECF9-4DD8-82F5-351DEBDF24B7}" sibTransId="{1FEEC04A-EFDE-4062-8D92-173E59E4C423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F49780BB-68F2-4F19-A02E-AD154F6BA811}" srcId="{8C7A8DB6-675E-4084-A987-F41B620CDD66}" destId="{5E94CE51-BF33-409B-94F8-C49A964BC31E}" srcOrd="1" destOrd="0" parTransId="{6466473E-9C6C-4F8A-8A02-7477FE91CFFC}" sibTransId="{76793205-2773-42E5-8DAD-949184ABB67E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ED1CD5EA-6DA9-4D6F-BD74-8811F7E05F18}" srcId="{8C7A8DB6-675E-4084-A987-F41B620CDD66}" destId="{6BF34014-52B1-4B23-9C7E-F432AAB15E45}" srcOrd="0" destOrd="0" parTransId="{E35DB579-884A-4DB6-B55A-4010218DC51F}" sibTransId="{8016EEB6-9CEB-44DF-8BA1-B694C7B615F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F78A59F0-4AA0-48C5-AAD3-B69A387B9E19}" type="presOf" srcId="{6BF34014-52B1-4B23-9C7E-F432AAB15E45}" destId="{C77708F9-C577-45C4-A858-9248EB237799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EA28C7A4-F553-4D30-98F1-ED8CB0A5A12B}" type="presParOf" srcId="{CAE581E8-168F-46B1-82A1-118973C0D614}" destId="{87C3B16B-9742-4086-A117-CF8923C19E83}" srcOrd="0" destOrd="0" presId="urn:microsoft.com/office/officeart/2005/8/layout/hierarchy4"/>
    <dgm:cxn modelId="{B7B8A1A1-0605-49DB-B7C1-41180B239B4C}" type="presParOf" srcId="{87C3B16B-9742-4086-A117-CF8923C19E83}" destId="{C77708F9-C577-45C4-A858-9248EB237799}" srcOrd="0" destOrd="0" presId="urn:microsoft.com/office/officeart/2005/8/layout/hierarchy4"/>
    <dgm:cxn modelId="{E7347361-AE8A-4122-AD2B-BE37EF875F9D}" type="presParOf" srcId="{87C3B16B-9742-4086-A117-CF8923C19E83}" destId="{EB43BAF9-8B07-4B07-AED4-347E9F509D82}" srcOrd="1" destOrd="0" presId="urn:microsoft.com/office/officeart/2005/8/layout/hierarchy4"/>
    <dgm:cxn modelId="{52A1905F-63B4-41D3-BD4A-1B9ECF214ECC}" type="presParOf" srcId="{CAE581E8-168F-46B1-82A1-118973C0D614}" destId="{4029E25C-EC91-4B9B-A6AD-D237956150C9}" srcOrd="1" destOrd="0" presId="urn:microsoft.com/office/officeart/2005/8/layout/hierarchy4"/>
    <dgm:cxn modelId="{DE9276D3-7735-4B41-BB45-F60388EA94E8}" type="presParOf" srcId="{CAE581E8-168F-46B1-82A1-118973C0D614}" destId="{A4B78CF9-497C-447E-852D-0B06736B55ED}" srcOrd="2" destOrd="0" presId="urn:microsoft.com/office/officeart/2005/8/layout/hierarchy4"/>
    <dgm:cxn modelId="{1554825C-F40E-4E19-B6CE-EC7FBA4FDF76}" type="presParOf" srcId="{A4B78CF9-497C-447E-852D-0B06736B55ED}" destId="{DC43DFF9-F168-4318-9CFF-6BB414948067}" srcOrd="0" destOrd="0" presId="urn:microsoft.com/office/officeart/2005/8/layout/hierarchy4"/>
    <dgm:cxn modelId="{CC761DEA-5BC9-4FA8-9045-3B300F6A0375}" type="presParOf" srcId="{A4B78CF9-497C-447E-852D-0B06736B55ED}" destId="{40FCE580-F2BA-475F-ADD2-980AD8C8987E}" srcOrd="1" destOrd="0" presId="urn:microsoft.com/office/officeart/2005/8/layout/hierarchy4"/>
    <dgm:cxn modelId="{99307FFE-D876-454C-8CFC-EDF72A54E24F}" type="presParOf" srcId="{CAE581E8-168F-46B1-82A1-118973C0D614}" destId="{89CDE09B-67DB-45E4-95BB-AF678F5AA908}" srcOrd="3" destOrd="0" presId="urn:microsoft.com/office/officeart/2005/8/layout/hierarchy4"/>
    <dgm:cxn modelId="{4378A203-90E6-461F-9F79-874FAC4EE16C}" type="presParOf" srcId="{CAE581E8-168F-46B1-82A1-118973C0D614}" destId="{EEABB6F6-D8EE-43B0-B1D1-F5A6D7388FDA}" srcOrd="4" destOrd="0" presId="urn:microsoft.com/office/officeart/2005/8/layout/hierarchy4"/>
    <dgm:cxn modelId="{5CCF892D-F419-4633-B090-4F8603C40703}" type="presParOf" srcId="{EEABB6F6-D8EE-43B0-B1D1-F5A6D7388FDA}" destId="{030FC230-0E2B-46A3-9F02-8C320C3FC39E}" srcOrd="0" destOrd="0" presId="urn:microsoft.com/office/officeart/2005/8/layout/hierarchy4"/>
    <dgm:cxn modelId="{5619EF70-E7DD-426A-9E1E-F2CA9A415AFC}" type="presParOf" srcId="{EEABB6F6-D8EE-43B0-B1D1-F5A6D7388FDA}" destId="{23DDD9CB-868E-422B-8348-B1478EB119AB}" srcOrd="1" destOrd="0" presId="urn:microsoft.com/office/officeart/2005/8/layout/hierarchy4"/>
    <dgm:cxn modelId="{20166382-04A7-4053-AC33-651E632D4835}" type="presParOf" srcId="{CAE581E8-168F-46B1-82A1-118973C0D614}" destId="{DA72286D-0DD7-4D9B-B4BB-0E21613B89DE}" srcOrd="5" destOrd="0" presId="urn:microsoft.com/office/officeart/2005/8/layout/hierarchy4"/>
    <dgm:cxn modelId="{C3CFEBA9-A010-49A8-905B-08D1994E4936}" type="presParOf" srcId="{CAE581E8-168F-46B1-82A1-118973C0D614}" destId="{9070087B-9BB3-4100-BB45-7DA3E69BD512}" srcOrd="6" destOrd="0" presId="urn:microsoft.com/office/officeart/2005/8/layout/hierarchy4"/>
    <dgm:cxn modelId="{57F14F37-3BFD-4FF1-BEC4-D7307AB0D63E}" type="presParOf" srcId="{9070087B-9BB3-4100-BB45-7DA3E69BD512}" destId="{3B7CD0FD-773C-43BC-BE13-B916BD2EBA19}" srcOrd="0" destOrd="0" presId="urn:microsoft.com/office/officeart/2005/8/layout/hierarchy4"/>
    <dgm:cxn modelId="{0573C9AD-9E24-4972-989C-B8915A0DFDF7}" type="presParOf" srcId="{9070087B-9BB3-4100-BB45-7DA3E69BD512}" destId="{9B4BEA42-BD51-4AE5-87D6-2E3B222A9141}" srcOrd="1" destOrd="0" presId="urn:microsoft.com/office/officeart/2005/8/layout/hierarchy4"/>
    <dgm:cxn modelId="{4535082D-FB3C-4A8A-876C-75AB0B7B09D9}" type="presParOf" srcId="{CAE581E8-168F-46B1-82A1-118973C0D614}" destId="{DC5FC69E-4E94-41F8-AB6A-CFA35C3BBBFE}" srcOrd="7" destOrd="0" presId="urn:microsoft.com/office/officeart/2005/8/layout/hierarchy4"/>
    <dgm:cxn modelId="{66C8EE0E-5058-4A24-B662-D6A47FB77106}" type="presParOf" srcId="{CAE581E8-168F-46B1-82A1-118973C0D614}" destId="{BD704F85-DD8F-4DA9-BFB6-7779FC8268A0}" srcOrd="8" destOrd="0" presId="urn:microsoft.com/office/officeart/2005/8/layout/hierarchy4"/>
    <dgm:cxn modelId="{00255437-ACD9-4290-8684-BCF6F4B6A072}" type="presParOf" srcId="{BD704F85-DD8F-4DA9-BFB6-7779FC8268A0}" destId="{CCEC31C7-7FA3-4EE6-9A05-8A3698821AB6}" srcOrd="0" destOrd="0" presId="urn:microsoft.com/office/officeart/2005/8/layout/hierarchy4"/>
    <dgm:cxn modelId="{687F06C7-FA60-4F65-8793-A78BFF74CE6D}" type="presParOf" srcId="{BD704F85-DD8F-4DA9-BFB6-7779FC8268A0}" destId="{698BABD1-37A7-4A37-B236-1E9CBFBFF6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C1B8F5E-7AED-4D59-A9E5-37E0C506850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5739B9B9-88AE-4A41-847E-D2440A86C291}" type="par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3B3C911B-E512-489A-8E76-179CA2368897}" type="sib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7D388922-8238-4921-8386-DDABE1BA68A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D500EA35-DAEC-4F07-9845-9462361EC4BE}" type="par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E07A1290-FDE1-453B-AE7F-3E4513C91969}" type="sib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D05C86CF-10F8-4FB3-9AE7-BA1F0C42839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9227D184-0A55-4292-A397-74F5C22559B0}" type="par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4E8F5075-C7F9-49EF-A02E-B9CD1C1382E2}" type="sib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5C2D1C19-984F-4AC7-8A04-02E8DE160DE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8EEB3C-C841-46B4-BB3E-7499F8ECED65}" type="par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6F673D72-BC55-46B9-92B5-57EBCB239647}" type="sib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38B2CD99-6302-406B-8C6B-6BC27CD74E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E23DEA2C-BDD5-4C89-92AB-8A939F2732D6}" type="par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09003549-93A8-4EAA-BF4B-ACAA1D7234AB}" type="sib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39E07911-25EB-4588-BE07-27CC294048A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AF87885-4E7B-46BA-8000-26D8DE3C0639}" type="par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D548EB13-D6D9-4436-9696-594D85A17FCC}" type="sib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F47EF208-D47A-44D6-959E-B01592DCC733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1DF61453-5320-449F-BA36-88118874A4D4}" type="par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9AE9C32F-27CE-4CC3-8E6A-550BD847D8F3}" type="sib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75726D97-E3C4-492B-A2F4-4E377391349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37251609-4503-4C1B-A355-80F7ACE49279}" type="par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ACC86207-D176-4FE3-AC00-67C2B7F497A5}" type="sib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FF8BEC5A-7DCB-4292-B22E-6C91A49C5C3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ACA365E-5165-44E1-9FD1-B5A3D0B2B194}" type="par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FD7ABEF-A978-44DC-AF5E-ED3967C5D93A}" type="sib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AAEAA99-E9BF-4086-8C68-C044157EF28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5D7D0BA8-C580-4984-B0AB-C9949C21C18B}" type="par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74890C6A-452B-4AC9-B5D9-FD050AD55A5A}" type="sib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6D5026FD-B9A2-4E7E-9EEC-7AE7E5D2F6BB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11C05E33-CE51-4D54-ABEE-0AE0CBF24DA5}" type="par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981C68AD-0125-41B0-B0AA-910E72B4880D}" type="sib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37829B7E-FD20-4CD8-8AA4-3713E66C006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F04387A-75ED-45E7-9321-4A37C56203F6}" type="par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083C2516-59B0-4C4A-A033-97DA672C91FD}" type="sib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C06D4BC7-F77D-4825-B885-44F6945A63A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DC6B0683-CA4A-44B4-AD01-BC3D76B2236D}" type="par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712ED0A4-F416-4062-8337-3269D84AD559}" type="sib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08B21E29-71C4-4622-839E-08118ED7422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77074920-7944-4ADE-AEBF-917D9819777C}" type="par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09B40EC9-BE9C-4AD8-B88E-9A6B04A0326A}" type="sib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B69331F2-77B8-4E29-95AF-6B9AE077594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F222E86-AA76-4F3F-A6F8-F34458C4E8BA}" type="par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9D34BD15-B9F8-487B-A20A-FFA141832C36}" type="sib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4224F221-E82F-4601-BE11-CB9EC943E2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B060D841-B3A1-4A23-B743-88C666877F5E}" type="par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51C3925B-E27F-4164-A581-687D77323C1D}" type="sib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6144DC80-EE6B-46AB-B2BA-0244874A67F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E6D1668F-1CE8-4AD1-997A-66AA800E4515}" type="par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F45637B2-C88B-4BCC-ACCC-71C4338D7226}" type="sib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B9E33452-0274-4FE0-84C5-1BE5FBD9A26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95821457-8C36-430E-A1DF-A222C8B0987B}" type="par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FEC2641F-B6D0-4AFE-BB7F-005B428485D4}" type="sib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6E9E40B1-AC8E-47ED-83D5-F3D59738839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6ECAD802-DFF1-4C0C-B8F8-A0F3180F0763}" type="par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9C9903C2-9A78-4C3C-8D65-6DDD0FE0AA71}" type="sib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1A6F5A72-42A6-4B92-84F5-8881E0A66B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915A707-AF24-435C-9322-DEEEDF989872}" type="par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B7A914E8-624E-4663-8B83-44764F81D82B}" type="sib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C9671617-5E66-40B9-A73B-4A0B4922F3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9C13484B-17F1-42AB-8815-4552CA3B1D71}" type="par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D018446A-9877-48FB-BF6E-7D48630A927B}" type="sib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BAB48068-148B-44A8-8D36-CBF30D591B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7995BF86-540F-4ACB-B7B9-86A36E3E0AA5}" type="par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7228CA19-4866-482E-AAF2-75277DBE33AE}" type="sib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5AAFE30D-AF4B-44CD-952E-CDADA6E24F4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6FA00057-D261-436D-BC1F-F63E37FBF031}" type="par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9E32B122-FF55-4A64-89BA-2A75634CF8E6}" type="sib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50043961-26DF-491A-9B1F-63A753905E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125F0C0D-0A90-4425-8593-71E6FD33D97C}" type="par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AE55D5DF-E0E1-4B69-88DE-F0111373147C}" type="sib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8C772D65-6B65-44E5-84AC-CE0DDDB80059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A5606E49-E258-4443-903F-6C30FC129E23}" type="par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FB0FADC4-A288-4D9A-A38A-E380EBFDEE7A}" type="sib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8A62D6FC-3D84-4819-874D-259188DD4FD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A80FB7F-7432-4378-831D-F1BA3C8CD2AD}" type="par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F39C5AF3-8894-48B7-AADE-4B509EF5E132}" type="sib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A725C4B6-AC39-4798-89EB-C939E14958A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60DEEF60-CC50-4CA0-9EE9-36F1822E6BDA}" type="par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F51B10E9-8B47-4532-A769-B5BD8486F9A1}" type="sib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B8848BF7-C42C-40A2-80BA-A5FFB61591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A07D9335-6E27-491A-9268-AA2D2032D056}" type="par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A5AC135B-E104-452E-B30D-606B95B67344}" type="sib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75D9969B-9B8D-4340-8D07-4C54E376462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0897D242-E43B-4200-9C7C-AC07ECE4C0D1}" type="par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7526C4D7-C434-4125-B748-BF7EEE8E3BF5}" type="sib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B8B01764-75C5-4E6E-AA60-928FAD82C7F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1B84450E-5886-4988-8648-D9ECE23A254C}" type="par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B9DD54F2-BDA0-4F16-817C-FC97E36BCE1F}" type="sib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5D96C699-9C45-45D2-AD6F-8C9EF22BB06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C09E5218-FC08-4A37-ACC0-7E8E4FE51B5F}" type="par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29269ECA-A42B-4886-AB34-9AFA4C0884FD}" type="sib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F088F6FD-85AA-427D-B34A-863BFF25DB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E4091501-A5A3-48FA-A5AB-573B6DFA7FDA}" type="par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88EEC813-E668-4720-9175-90E7635A2CE1}" type="sib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D568F590-6956-445C-B7F7-504573B33B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/>
        </a:p>
      </dgm:t>
    </dgm:pt>
    <dgm:pt modelId="{FF131A9F-1281-41B4-8CEF-C149B22AF3AC}" type="par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A0F0796F-3417-4234-BEA7-F70A84458D7B}" type="sib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8991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5A83CB2-DF64-4377-ADC0-0C75CD6AFC00}" type="pres">
      <dgm:prSet presAssocID="{6C1B8F5E-7AED-4D59-A9E5-37E0C5068502}" presName="vertTwo" presStyleCnt="0"/>
      <dgm:spPr/>
    </dgm:pt>
    <dgm:pt modelId="{C126FEEB-E257-4D96-9767-FF992C0B993D}" type="pres">
      <dgm:prSet presAssocID="{6C1B8F5E-7AED-4D59-A9E5-37E0C5068502}" presName="txTwo" presStyleLbl="node2" presStyleIdx="0" presStyleCnt="6">
        <dgm:presLayoutVars>
          <dgm:chPref val="3"/>
        </dgm:presLayoutVars>
      </dgm:prSet>
      <dgm:spPr/>
    </dgm:pt>
    <dgm:pt modelId="{F871B9ED-5338-4585-9640-8A2EB80F9B73}" type="pres">
      <dgm:prSet presAssocID="{6C1B8F5E-7AED-4D59-A9E5-37E0C5068502}" presName="parTransTwo" presStyleCnt="0"/>
      <dgm:spPr/>
    </dgm:pt>
    <dgm:pt modelId="{E27800FF-CA98-4BB1-AF95-4CEFE4DACE88}" type="pres">
      <dgm:prSet presAssocID="{6C1B8F5E-7AED-4D59-A9E5-37E0C5068502}" presName="horzTwo" presStyleCnt="0"/>
      <dgm:spPr/>
    </dgm:pt>
    <dgm:pt modelId="{491A73B5-2D62-45BA-8C34-63EC21B8F0DA}" type="pres">
      <dgm:prSet presAssocID="{7D388922-8238-4921-8386-DDABE1BA68AA}" presName="vertThree" presStyleCnt="0"/>
      <dgm:spPr/>
    </dgm:pt>
    <dgm:pt modelId="{FDB59DC0-23A2-4724-9BFD-196DF420AF6B}" type="pres">
      <dgm:prSet presAssocID="{7D388922-8238-4921-8386-DDABE1BA68AA}" presName="txThree" presStyleLbl="node3" presStyleIdx="0" presStyleCnt="15">
        <dgm:presLayoutVars>
          <dgm:chPref val="3"/>
        </dgm:presLayoutVars>
      </dgm:prSet>
      <dgm:spPr/>
    </dgm:pt>
    <dgm:pt modelId="{7C187179-75D8-4ECD-BB34-F22DD0FBADBB}" type="pres">
      <dgm:prSet presAssocID="{7D388922-8238-4921-8386-DDABE1BA68AA}" presName="horzThree" presStyleCnt="0"/>
      <dgm:spPr/>
    </dgm:pt>
    <dgm:pt modelId="{5A35BFE3-98E9-4E23-99F6-D8B896BDBECA}" type="pres">
      <dgm:prSet presAssocID="{E07A1290-FDE1-453B-AE7F-3E4513C91969}" presName="sibSpaceThree" presStyleCnt="0"/>
      <dgm:spPr/>
    </dgm:pt>
    <dgm:pt modelId="{D163B68D-7D56-4317-90D5-63CCF160173C}" type="pres">
      <dgm:prSet presAssocID="{D05C86CF-10F8-4FB3-9AE7-BA1F0C42839A}" presName="vertThree" presStyleCnt="0"/>
      <dgm:spPr/>
    </dgm:pt>
    <dgm:pt modelId="{9511BEA4-FCEE-4A4A-B2AC-ED8D26712E5B}" type="pres">
      <dgm:prSet presAssocID="{D05C86CF-10F8-4FB3-9AE7-BA1F0C42839A}" presName="txThree" presStyleLbl="node3" presStyleIdx="1" presStyleCnt="15">
        <dgm:presLayoutVars>
          <dgm:chPref val="3"/>
        </dgm:presLayoutVars>
      </dgm:prSet>
      <dgm:spPr/>
    </dgm:pt>
    <dgm:pt modelId="{DBF0F423-4806-47A2-8430-EA3D33CCE613}" type="pres">
      <dgm:prSet presAssocID="{D05C86CF-10F8-4FB3-9AE7-BA1F0C42839A}" presName="horzThree" presStyleCnt="0"/>
      <dgm:spPr/>
    </dgm:pt>
    <dgm:pt modelId="{C3CC7822-93B1-4028-8C99-EA4BBC6F43C0}" type="pres">
      <dgm:prSet presAssocID="{3B3C911B-E512-489A-8E76-179CA2368897}" presName="sibSpaceTwo" presStyleCnt="0"/>
      <dgm:spPr/>
    </dgm:pt>
    <dgm:pt modelId="{70CA6816-FD73-4970-AE96-3C9E7CD11384}" type="pres">
      <dgm:prSet presAssocID="{5C2D1C19-984F-4AC7-8A04-02E8DE160DE2}" presName="vertTwo" presStyleCnt="0"/>
      <dgm:spPr/>
    </dgm:pt>
    <dgm:pt modelId="{D63D9BEC-7301-4D0F-BCD0-5A995E18E076}" type="pres">
      <dgm:prSet presAssocID="{5C2D1C19-984F-4AC7-8A04-02E8DE160DE2}" presName="txTwo" presStyleLbl="node2" presStyleIdx="1" presStyleCnt="6">
        <dgm:presLayoutVars>
          <dgm:chPref val="3"/>
        </dgm:presLayoutVars>
      </dgm:prSet>
      <dgm:spPr/>
    </dgm:pt>
    <dgm:pt modelId="{3EA79D09-F28A-4EA9-881F-B254E3995AF5}" type="pres">
      <dgm:prSet presAssocID="{5C2D1C19-984F-4AC7-8A04-02E8DE160DE2}" presName="parTransTwo" presStyleCnt="0"/>
      <dgm:spPr/>
    </dgm:pt>
    <dgm:pt modelId="{C902F498-33A4-4E59-ACF6-96788E418B3B}" type="pres">
      <dgm:prSet presAssocID="{5C2D1C19-984F-4AC7-8A04-02E8DE160DE2}" presName="horzTwo" presStyleCnt="0"/>
      <dgm:spPr/>
    </dgm:pt>
    <dgm:pt modelId="{3D6826A9-5CC1-4851-87C7-0B300A7B54F7}" type="pres">
      <dgm:prSet presAssocID="{38B2CD99-6302-406B-8C6B-6BC27CD74E54}" presName="vertThree" presStyleCnt="0"/>
      <dgm:spPr/>
    </dgm:pt>
    <dgm:pt modelId="{0C5C9EF7-A672-4B1E-A312-93C36C456B0D}" type="pres">
      <dgm:prSet presAssocID="{38B2CD99-6302-406B-8C6B-6BC27CD74E54}" presName="txThree" presStyleLbl="node3" presStyleIdx="2" presStyleCnt="15">
        <dgm:presLayoutVars>
          <dgm:chPref val="3"/>
        </dgm:presLayoutVars>
      </dgm:prSet>
      <dgm:spPr/>
    </dgm:pt>
    <dgm:pt modelId="{5FB7965A-A832-403C-B454-9279FB472B93}" type="pres">
      <dgm:prSet presAssocID="{38B2CD99-6302-406B-8C6B-6BC27CD74E54}" presName="parTransThree" presStyleCnt="0"/>
      <dgm:spPr/>
    </dgm:pt>
    <dgm:pt modelId="{770BC196-8717-4745-8664-E49B5CD7EC09}" type="pres">
      <dgm:prSet presAssocID="{38B2CD99-6302-406B-8C6B-6BC27CD74E54}" presName="horzThree" presStyleCnt="0"/>
      <dgm:spPr/>
    </dgm:pt>
    <dgm:pt modelId="{E30574A2-2CB5-4405-9FB0-D23AC54048E7}" type="pres">
      <dgm:prSet presAssocID="{39E07911-25EB-4588-BE07-27CC294048A7}" presName="vertFour" presStyleCnt="0">
        <dgm:presLayoutVars>
          <dgm:chPref val="3"/>
        </dgm:presLayoutVars>
      </dgm:prSet>
      <dgm:spPr/>
    </dgm:pt>
    <dgm:pt modelId="{1A022021-85E8-4953-ABB3-2EAD296E3443}" type="pres">
      <dgm:prSet presAssocID="{39E07911-25EB-4588-BE07-27CC294048A7}" presName="txFour" presStyleLbl="node4" presStyleIdx="0" presStyleCnt="12">
        <dgm:presLayoutVars>
          <dgm:chPref val="3"/>
        </dgm:presLayoutVars>
      </dgm:prSet>
      <dgm:spPr/>
    </dgm:pt>
    <dgm:pt modelId="{7268D6A9-3CEC-421D-AAB8-690F398A328C}" type="pres">
      <dgm:prSet presAssocID="{39E07911-25EB-4588-BE07-27CC294048A7}" presName="horzFour" presStyleCnt="0"/>
      <dgm:spPr/>
    </dgm:pt>
    <dgm:pt modelId="{C4278202-BBE6-40CF-8594-F32DDEE267D8}" type="pres">
      <dgm:prSet presAssocID="{D548EB13-D6D9-4436-9696-594D85A17FCC}" presName="sibSpaceFour" presStyleCnt="0"/>
      <dgm:spPr/>
    </dgm:pt>
    <dgm:pt modelId="{93900427-94D8-4EEB-A046-9D97E8AD1513}" type="pres">
      <dgm:prSet presAssocID="{F47EF208-D47A-44D6-959E-B01592DCC733}" presName="vertFour" presStyleCnt="0">
        <dgm:presLayoutVars>
          <dgm:chPref val="3"/>
        </dgm:presLayoutVars>
      </dgm:prSet>
      <dgm:spPr/>
    </dgm:pt>
    <dgm:pt modelId="{6C707917-164B-4FB3-B36F-61D5227D3A83}" type="pres">
      <dgm:prSet presAssocID="{F47EF208-D47A-44D6-959E-B01592DCC733}" presName="txFour" presStyleLbl="node4" presStyleIdx="1" presStyleCnt="12">
        <dgm:presLayoutVars>
          <dgm:chPref val="3"/>
        </dgm:presLayoutVars>
      </dgm:prSet>
      <dgm:spPr/>
    </dgm:pt>
    <dgm:pt modelId="{1C5535CC-DF39-4380-8478-1B35C2BFA6C6}" type="pres">
      <dgm:prSet presAssocID="{F47EF208-D47A-44D6-959E-B01592DCC733}" presName="horzFour" presStyleCnt="0"/>
      <dgm:spPr/>
    </dgm:pt>
    <dgm:pt modelId="{D38DEC4F-7E6D-439B-863D-3403EB5B363A}" type="pres">
      <dgm:prSet presAssocID="{9AE9C32F-27CE-4CC3-8E6A-550BD847D8F3}" presName="sibSpaceFour" presStyleCnt="0"/>
      <dgm:spPr/>
    </dgm:pt>
    <dgm:pt modelId="{09511FA5-ECF1-496A-9F16-FB83BB5DE65E}" type="pres">
      <dgm:prSet presAssocID="{75726D97-E3C4-492B-A2F4-4E3773913492}" presName="vertFour" presStyleCnt="0">
        <dgm:presLayoutVars>
          <dgm:chPref val="3"/>
        </dgm:presLayoutVars>
      </dgm:prSet>
      <dgm:spPr/>
    </dgm:pt>
    <dgm:pt modelId="{B6EA0CEA-77B3-4491-A637-941B0804B8C5}" type="pres">
      <dgm:prSet presAssocID="{75726D97-E3C4-492B-A2F4-4E3773913492}" presName="txFour" presStyleLbl="node4" presStyleIdx="2" presStyleCnt="12">
        <dgm:presLayoutVars>
          <dgm:chPref val="3"/>
        </dgm:presLayoutVars>
      </dgm:prSet>
      <dgm:spPr/>
    </dgm:pt>
    <dgm:pt modelId="{6C8365CC-9175-421C-AD2B-A241256CDEF3}" type="pres">
      <dgm:prSet presAssocID="{75726D97-E3C4-492B-A2F4-4E3773913492}" presName="horzFour" presStyleCnt="0"/>
      <dgm:spPr/>
    </dgm:pt>
    <dgm:pt modelId="{39B3F824-7716-4669-9C02-1DCEDB80F45A}" type="pres">
      <dgm:prSet presAssocID="{ACC86207-D176-4FE3-AC00-67C2B7F497A5}" presName="sibSpaceFour" presStyleCnt="0"/>
      <dgm:spPr/>
    </dgm:pt>
    <dgm:pt modelId="{5738C2A1-70E9-41D0-BF82-0D476C27F4B7}" type="pres">
      <dgm:prSet presAssocID="{FF8BEC5A-7DCB-4292-B22E-6C91A49C5C36}" presName="vertFour" presStyleCnt="0">
        <dgm:presLayoutVars>
          <dgm:chPref val="3"/>
        </dgm:presLayoutVars>
      </dgm:prSet>
      <dgm:spPr/>
    </dgm:pt>
    <dgm:pt modelId="{2B3F9FE9-2FC7-46B8-BE43-A784D0887031}" type="pres">
      <dgm:prSet presAssocID="{FF8BEC5A-7DCB-4292-B22E-6C91A49C5C36}" presName="txFour" presStyleLbl="node4" presStyleIdx="3" presStyleCnt="12">
        <dgm:presLayoutVars>
          <dgm:chPref val="3"/>
        </dgm:presLayoutVars>
      </dgm:prSet>
      <dgm:spPr/>
    </dgm:pt>
    <dgm:pt modelId="{B6BF61C3-1C7D-44DC-8B03-D55B807776F1}" type="pres">
      <dgm:prSet presAssocID="{FF8BEC5A-7DCB-4292-B22E-6C91A49C5C36}" presName="horzFour" presStyleCnt="0"/>
      <dgm:spPr/>
    </dgm:pt>
    <dgm:pt modelId="{9EA18D3D-34A0-4C18-9D15-BF0320F4F529}" type="pres">
      <dgm:prSet presAssocID="{5FD7ABEF-A978-44DC-AF5E-ED3967C5D93A}" presName="sibSpaceFour" presStyleCnt="0"/>
      <dgm:spPr/>
    </dgm:pt>
    <dgm:pt modelId="{A3BC4F65-69F8-4FD6-B2D3-DA51CB817B9A}" type="pres">
      <dgm:prSet presAssocID="{5AAEAA99-E9BF-4086-8C68-C044157EF286}" presName="vertFour" presStyleCnt="0">
        <dgm:presLayoutVars>
          <dgm:chPref val="3"/>
        </dgm:presLayoutVars>
      </dgm:prSet>
      <dgm:spPr/>
    </dgm:pt>
    <dgm:pt modelId="{15592A30-FF61-4AB4-BE03-9CD59A31386C}" type="pres">
      <dgm:prSet presAssocID="{5AAEAA99-E9BF-4086-8C68-C044157EF286}" presName="txFour" presStyleLbl="node4" presStyleIdx="4" presStyleCnt="12">
        <dgm:presLayoutVars>
          <dgm:chPref val="3"/>
        </dgm:presLayoutVars>
      </dgm:prSet>
      <dgm:spPr/>
    </dgm:pt>
    <dgm:pt modelId="{2D87C079-674C-43E8-82AA-D4228F15B7E5}" type="pres">
      <dgm:prSet presAssocID="{5AAEAA99-E9BF-4086-8C68-C044157EF286}" presName="horzFour" presStyleCnt="0"/>
      <dgm:spPr/>
    </dgm:pt>
    <dgm:pt modelId="{2CFE6308-52C0-42EF-8BEB-EA796366F1D9}" type="pres">
      <dgm:prSet presAssocID="{74890C6A-452B-4AC9-B5D9-FD050AD55A5A}" presName="sibSpaceFour" presStyleCnt="0"/>
      <dgm:spPr/>
    </dgm:pt>
    <dgm:pt modelId="{AFDF2C26-41D8-40A8-A6BC-FEF7459E0CDC}" type="pres">
      <dgm:prSet presAssocID="{6D5026FD-B9A2-4E7E-9EEC-7AE7E5D2F6BB}" presName="vertFour" presStyleCnt="0">
        <dgm:presLayoutVars>
          <dgm:chPref val="3"/>
        </dgm:presLayoutVars>
      </dgm:prSet>
      <dgm:spPr/>
    </dgm:pt>
    <dgm:pt modelId="{C9EF0BFE-E44B-40C4-AB7D-957BB25F3102}" type="pres">
      <dgm:prSet presAssocID="{6D5026FD-B9A2-4E7E-9EEC-7AE7E5D2F6BB}" presName="txFour" presStyleLbl="node4" presStyleIdx="5" presStyleCnt="12">
        <dgm:presLayoutVars>
          <dgm:chPref val="3"/>
        </dgm:presLayoutVars>
      </dgm:prSet>
      <dgm:spPr/>
    </dgm:pt>
    <dgm:pt modelId="{08AABCDE-FCF3-4AB5-A74C-1C9F261855F6}" type="pres">
      <dgm:prSet presAssocID="{6D5026FD-B9A2-4E7E-9EEC-7AE7E5D2F6BB}" presName="horzFour" presStyleCnt="0"/>
      <dgm:spPr/>
    </dgm:pt>
    <dgm:pt modelId="{934D786C-888B-451C-86AE-EE937269E653}" type="pres">
      <dgm:prSet presAssocID="{09003549-93A8-4EAA-BF4B-ACAA1D7234AB}" presName="sibSpaceThree" presStyleCnt="0"/>
      <dgm:spPr/>
    </dgm:pt>
    <dgm:pt modelId="{9E098C86-B6E9-458B-BE21-267F17D66804}" type="pres">
      <dgm:prSet presAssocID="{37829B7E-FD20-4CD8-8AA4-3713E66C0068}" presName="vertThree" presStyleCnt="0"/>
      <dgm:spPr/>
    </dgm:pt>
    <dgm:pt modelId="{4A533DA2-11DF-40F1-AD0D-72557B639414}" type="pres">
      <dgm:prSet presAssocID="{37829B7E-FD20-4CD8-8AA4-3713E66C0068}" presName="txThree" presStyleLbl="node3" presStyleIdx="3" presStyleCnt="15">
        <dgm:presLayoutVars>
          <dgm:chPref val="3"/>
        </dgm:presLayoutVars>
      </dgm:prSet>
      <dgm:spPr/>
    </dgm:pt>
    <dgm:pt modelId="{527AA2ED-8BDE-4DE2-B1D7-DCEC72CB009A}" type="pres">
      <dgm:prSet presAssocID="{37829B7E-FD20-4CD8-8AA4-3713E66C0068}" presName="parTransThree" presStyleCnt="0"/>
      <dgm:spPr/>
    </dgm:pt>
    <dgm:pt modelId="{40717C27-80C4-448A-B69D-FE2185525264}" type="pres">
      <dgm:prSet presAssocID="{37829B7E-FD20-4CD8-8AA4-3713E66C0068}" presName="horzThree" presStyleCnt="0"/>
      <dgm:spPr/>
    </dgm:pt>
    <dgm:pt modelId="{046ECDA3-7599-400B-A6A1-B587B81864A8}" type="pres">
      <dgm:prSet presAssocID="{C06D4BC7-F77D-4825-B885-44F6945A63A1}" presName="vertFour" presStyleCnt="0">
        <dgm:presLayoutVars>
          <dgm:chPref val="3"/>
        </dgm:presLayoutVars>
      </dgm:prSet>
      <dgm:spPr/>
    </dgm:pt>
    <dgm:pt modelId="{A61B955D-2AC5-4B93-BAEE-9E24F8D51C17}" type="pres">
      <dgm:prSet presAssocID="{C06D4BC7-F77D-4825-B885-44F6945A63A1}" presName="txFour" presStyleLbl="node4" presStyleIdx="6" presStyleCnt="12">
        <dgm:presLayoutVars>
          <dgm:chPref val="3"/>
        </dgm:presLayoutVars>
      </dgm:prSet>
      <dgm:spPr/>
    </dgm:pt>
    <dgm:pt modelId="{069AA9CB-B827-476B-B3F9-EF4DDE4F1F2C}" type="pres">
      <dgm:prSet presAssocID="{C06D4BC7-F77D-4825-B885-44F6945A63A1}" presName="horzFour" presStyleCnt="0"/>
      <dgm:spPr/>
    </dgm:pt>
    <dgm:pt modelId="{82F8A216-2A8A-4037-9A86-9DDA0F764879}" type="pres">
      <dgm:prSet presAssocID="{712ED0A4-F416-4062-8337-3269D84AD559}" presName="sibSpaceFour" presStyleCnt="0"/>
      <dgm:spPr/>
    </dgm:pt>
    <dgm:pt modelId="{B02DD997-29B8-47F4-8E7E-04B69F7D037D}" type="pres">
      <dgm:prSet presAssocID="{08B21E29-71C4-4622-839E-08118ED74223}" presName="vertFour" presStyleCnt="0">
        <dgm:presLayoutVars>
          <dgm:chPref val="3"/>
        </dgm:presLayoutVars>
      </dgm:prSet>
      <dgm:spPr/>
    </dgm:pt>
    <dgm:pt modelId="{1DF3830B-133B-4D03-81AD-FD73E8FBF61C}" type="pres">
      <dgm:prSet presAssocID="{08B21E29-71C4-4622-839E-08118ED74223}" presName="txFour" presStyleLbl="node4" presStyleIdx="7" presStyleCnt="12">
        <dgm:presLayoutVars>
          <dgm:chPref val="3"/>
        </dgm:presLayoutVars>
      </dgm:prSet>
      <dgm:spPr/>
    </dgm:pt>
    <dgm:pt modelId="{4284BFF7-F3C4-4401-9F3D-DC87C4FE1F57}" type="pres">
      <dgm:prSet presAssocID="{08B21E29-71C4-4622-839E-08118ED74223}" presName="horzFour" presStyleCnt="0"/>
      <dgm:spPr/>
    </dgm:pt>
    <dgm:pt modelId="{1A27DAA4-4D61-4763-BD05-CD80E23B6FFE}" type="pres">
      <dgm:prSet presAssocID="{083C2516-59B0-4C4A-A033-97DA672C91FD}" presName="sibSpaceThree" presStyleCnt="0"/>
      <dgm:spPr/>
    </dgm:pt>
    <dgm:pt modelId="{AA4C3C5C-D373-4788-8404-B513902F614C}" type="pres">
      <dgm:prSet presAssocID="{B69331F2-77B8-4E29-95AF-6B9AE077594B}" presName="vertThree" presStyleCnt="0"/>
      <dgm:spPr/>
    </dgm:pt>
    <dgm:pt modelId="{80C40286-D70A-4BD8-A32C-B908529C4812}" type="pres">
      <dgm:prSet presAssocID="{B69331F2-77B8-4E29-95AF-6B9AE077594B}" presName="txThree" presStyleLbl="node3" presStyleIdx="4" presStyleCnt="15">
        <dgm:presLayoutVars>
          <dgm:chPref val="3"/>
        </dgm:presLayoutVars>
      </dgm:prSet>
      <dgm:spPr/>
    </dgm:pt>
    <dgm:pt modelId="{9C1D3563-5CDC-4EE8-AD65-6F5D5DBFA9F1}" type="pres">
      <dgm:prSet presAssocID="{B69331F2-77B8-4E29-95AF-6B9AE077594B}" presName="parTransThree" presStyleCnt="0"/>
      <dgm:spPr/>
    </dgm:pt>
    <dgm:pt modelId="{2BF06BE7-1C8B-43A2-8D14-9359324606F0}" type="pres">
      <dgm:prSet presAssocID="{B69331F2-77B8-4E29-95AF-6B9AE077594B}" presName="horzThree" presStyleCnt="0"/>
      <dgm:spPr/>
    </dgm:pt>
    <dgm:pt modelId="{FBA2E428-27E0-47C4-B0E1-D0AED3E29CFA}" type="pres">
      <dgm:prSet presAssocID="{4224F221-E82F-4601-BE11-CB9EC943E285}" presName="vertFour" presStyleCnt="0">
        <dgm:presLayoutVars>
          <dgm:chPref val="3"/>
        </dgm:presLayoutVars>
      </dgm:prSet>
      <dgm:spPr/>
    </dgm:pt>
    <dgm:pt modelId="{CDD14AA1-879D-4E0B-9516-456CF8A9EB7E}" type="pres">
      <dgm:prSet presAssocID="{4224F221-E82F-4601-BE11-CB9EC943E285}" presName="txFour" presStyleLbl="node4" presStyleIdx="8" presStyleCnt="12">
        <dgm:presLayoutVars>
          <dgm:chPref val="3"/>
        </dgm:presLayoutVars>
      </dgm:prSet>
      <dgm:spPr/>
    </dgm:pt>
    <dgm:pt modelId="{EF77ED5B-B328-475A-9CE5-8324230D5AE1}" type="pres">
      <dgm:prSet presAssocID="{4224F221-E82F-4601-BE11-CB9EC943E285}" presName="horzFour" presStyleCnt="0"/>
      <dgm:spPr/>
    </dgm:pt>
    <dgm:pt modelId="{249FE216-8D1C-4DB7-8671-C6B3687AFCC5}" type="pres">
      <dgm:prSet presAssocID="{6F673D72-BC55-46B9-92B5-57EBCB239647}" presName="sibSpaceTwo" presStyleCnt="0"/>
      <dgm:spPr/>
    </dgm:pt>
    <dgm:pt modelId="{8181E74E-4A1D-4C0C-A1D0-80A2266F1C05}" type="pres">
      <dgm:prSet presAssocID="{6144DC80-EE6B-46AB-B2BA-0244874A67FE}" presName="vertTwo" presStyleCnt="0"/>
      <dgm:spPr/>
    </dgm:pt>
    <dgm:pt modelId="{FB6415A5-0953-48A6-876D-5E29F50CDEE2}" type="pres">
      <dgm:prSet presAssocID="{6144DC80-EE6B-46AB-B2BA-0244874A67FE}" presName="txTwo" presStyleLbl="node2" presStyleIdx="2" presStyleCnt="6">
        <dgm:presLayoutVars>
          <dgm:chPref val="3"/>
        </dgm:presLayoutVars>
      </dgm:prSet>
      <dgm:spPr/>
    </dgm:pt>
    <dgm:pt modelId="{5C5ACBD2-291C-4F5C-9B1A-963BE82297FC}" type="pres">
      <dgm:prSet presAssocID="{6144DC80-EE6B-46AB-B2BA-0244874A67FE}" presName="parTransTwo" presStyleCnt="0"/>
      <dgm:spPr/>
    </dgm:pt>
    <dgm:pt modelId="{FEC208AA-7F9A-47D5-95AB-2E9D426665C0}" type="pres">
      <dgm:prSet presAssocID="{6144DC80-EE6B-46AB-B2BA-0244874A67FE}" presName="horzTwo" presStyleCnt="0"/>
      <dgm:spPr/>
    </dgm:pt>
    <dgm:pt modelId="{B66130CA-9D46-4B49-8389-95F02242332B}" type="pres">
      <dgm:prSet presAssocID="{B9E33452-0274-4FE0-84C5-1BE5FBD9A267}" presName="vertThree" presStyleCnt="0"/>
      <dgm:spPr/>
    </dgm:pt>
    <dgm:pt modelId="{DC157214-6DAB-483B-BD4A-0ED18F65A6E7}" type="pres">
      <dgm:prSet presAssocID="{B9E33452-0274-4FE0-84C5-1BE5FBD9A267}" presName="txThree" presStyleLbl="node3" presStyleIdx="5" presStyleCnt="15">
        <dgm:presLayoutVars>
          <dgm:chPref val="3"/>
        </dgm:presLayoutVars>
      </dgm:prSet>
      <dgm:spPr/>
    </dgm:pt>
    <dgm:pt modelId="{A601FC14-C858-4D9A-8527-63D8462207F6}" type="pres">
      <dgm:prSet presAssocID="{B9E33452-0274-4FE0-84C5-1BE5FBD9A267}" presName="horzThree" presStyleCnt="0"/>
      <dgm:spPr/>
    </dgm:pt>
    <dgm:pt modelId="{52EF2466-20FB-482A-92BF-3AB0EB1889FD}" type="pres">
      <dgm:prSet presAssocID="{FEC2641F-B6D0-4AFE-BB7F-005B428485D4}" presName="sibSpaceThree" presStyleCnt="0"/>
      <dgm:spPr/>
    </dgm:pt>
    <dgm:pt modelId="{F1CD560B-9E83-41B3-A6B0-610D527A0CCF}" type="pres">
      <dgm:prSet presAssocID="{6E9E40B1-AC8E-47ED-83D5-F3D59738839B}" presName="vertThree" presStyleCnt="0"/>
      <dgm:spPr/>
    </dgm:pt>
    <dgm:pt modelId="{37C27214-1A06-4AEC-846F-86DFA69278A5}" type="pres">
      <dgm:prSet presAssocID="{6E9E40B1-AC8E-47ED-83D5-F3D59738839B}" presName="txThree" presStyleLbl="node3" presStyleIdx="6" presStyleCnt="15">
        <dgm:presLayoutVars>
          <dgm:chPref val="3"/>
        </dgm:presLayoutVars>
      </dgm:prSet>
      <dgm:spPr/>
    </dgm:pt>
    <dgm:pt modelId="{B8FAF00A-3E14-4075-858A-ADA43E50F682}" type="pres">
      <dgm:prSet presAssocID="{6E9E40B1-AC8E-47ED-83D5-F3D59738839B}" presName="horzThree" presStyleCnt="0"/>
      <dgm:spPr/>
    </dgm:pt>
    <dgm:pt modelId="{275A87F2-4918-4B4E-9AC6-A358610EBB6F}" type="pres">
      <dgm:prSet presAssocID="{F45637B2-C88B-4BCC-ACCC-71C4338D7226}" presName="sibSpaceTwo" presStyleCnt="0"/>
      <dgm:spPr/>
    </dgm:pt>
    <dgm:pt modelId="{2150C442-4F6C-408A-8B9B-FCABB57B30D9}" type="pres">
      <dgm:prSet presAssocID="{1A6F5A72-42A6-4B92-84F5-8881E0A66B49}" presName="vertTwo" presStyleCnt="0"/>
      <dgm:spPr/>
    </dgm:pt>
    <dgm:pt modelId="{3666C45C-F02A-458B-BE06-AD66F1B62150}" type="pres">
      <dgm:prSet presAssocID="{1A6F5A72-42A6-4B92-84F5-8881E0A66B49}" presName="txTwo" presStyleLbl="node2" presStyleIdx="3" presStyleCnt="6">
        <dgm:presLayoutVars>
          <dgm:chPref val="3"/>
        </dgm:presLayoutVars>
      </dgm:prSet>
      <dgm:spPr/>
    </dgm:pt>
    <dgm:pt modelId="{2B35065A-ABE5-4C34-BBB0-1403236766BB}" type="pres">
      <dgm:prSet presAssocID="{1A6F5A72-42A6-4B92-84F5-8881E0A66B49}" presName="parTransTwo" presStyleCnt="0"/>
      <dgm:spPr/>
    </dgm:pt>
    <dgm:pt modelId="{7B887340-C21D-4904-8C97-C7747E2C1618}" type="pres">
      <dgm:prSet presAssocID="{1A6F5A72-42A6-4B92-84F5-8881E0A66B49}" presName="horzTwo" presStyleCnt="0"/>
      <dgm:spPr/>
    </dgm:pt>
    <dgm:pt modelId="{CCF895C2-5ABA-4704-9BF8-887634C2F99F}" type="pres">
      <dgm:prSet presAssocID="{C9671617-5E66-40B9-A73B-4A0B4922F3BF}" presName="vertThree" presStyleCnt="0"/>
      <dgm:spPr/>
    </dgm:pt>
    <dgm:pt modelId="{AAF228D2-26EA-47F6-99D5-36B88B4E406D}" type="pres">
      <dgm:prSet presAssocID="{C9671617-5E66-40B9-A73B-4A0B4922F3BF}" presName="txThree" presStyleLbl="node3" presStyleIdx="7" presStyleCnt="15">
        <dgm:presLayoutVars>
          <dgm:chPref val="3"/>
        </dgm:presLayoutVars>
      </dgm:prSet>
      <dgm:spPr/>
    </dgm:pt>
    <dgm:pt modelId="{0B27FEAD-DBF4-4E7C-969A-53E1429D47C0}" type="pres">
      <dgm:prSet presAssocID="{C9671617-5E66-40B9-A73B-4A0B4922F3BF}" presName="horzThree" presStyleCnt="0"/>
      <dgm:spPr/>
    </dgm:pt>
    <dgm:pt modelId="{3D1B6B8B-FEE5-4822-897F-8763486DF63F}" type="pres">
      <dgm:prSet presAssocID="{D018446A-9877-48FB-BF6E-7D48630A927B}" presName="sibSpaceThree" presStyleCnt="0"/>
      <dgm:spPr/>
    </dgm:pt>
    <dgm:pt modelId="{FC9387FA-9129-40E2-B235-43EBF2B0AF0B}" type="pres">
      <dgm:prSet presAssocID="{BAB48068-148B-44A8-8D36-CBF30D591B4E}" presName="vertThree" presStyleCnt="0"/>
      <dgm:spPr/>
    </dgm:pt>
    <dgm:pt modelId="{C759EC86-2D96-48CD-BEFC-F5AEA9706ADF}" type="pres">
      <dgm:prSet presAssocID="{BAB48068-148B-44A8-8D36-CBF30D591B4E}" presName="txThree" presStyleLbl="node3" presStyleIdx="8" presStyleCnt="15">
        <dgm:presLayoutVars>
          <dgm:chPref val="3"/>
        </dgm:presLayoutVars>
      </dgm:prSet>
      <dgm:spPr/>
    </dgm:pt>
    <dgm:pt modelId="{A7E4DB2A-AEF4-4BD8-9773-6DD21CF3F21D}" type="pres">
      <dgm:prSet presAssocID="{BAB48068-148B-44A8-8D36-CBF30D591B4E}" presName="horzThree" presStyleCnt="0"/>
      <dgm:spPr/>
    </dgm:pt>
    <dgm:pt modelId="{ECF2FDC2-863A-425B-99D6-0FA91DF3E60A}" type="pres">
      <dgm:prSet presAssocID="{7228CA19-4866-482E-AAF2-75277DBE33AE}" presName="sibSpaceThree" presStyleCnt="0"/>
      <dgm:spPr/>
    </dgm:pt>
    <dgm:pt modelId="{653CF1AD-4CCB-4185-8A46-B1E0DCEE6738}" type="pres">
      <dgm:prSet presAssocID="{5AAFE30D-AF4B-44CD-952E-CDADA6E24F43}" presName="vertThree" presStyleCnt="0"/>
      <dgm:spPr/>
    </dgm:pt>
    <dgm:pt modelId="{8768EAE8-82F2-417C-ABF0-95A39A976505}" type="pres">
      <dgm:prSet presAssocID="{5AAFE30D-AF4B-44CD-952E-CDADA6E24F43}" presName="txThree" presStyleLbl="node3" presStyleIdx="9" presStyleCnt="15">
        <dgm:presLayoutVars>
          <dgm:chPref val="3"/>
        </dgm:presLayoutVars>
      </dgm:prSet>
      <dgm:spPr/>
    </dgm:pt>
    <dgm:pt modelId="{DE748C48-AE26-4AE5-951A-59EFCAEB9D5C}" type="pres">
      <dgm:prSet presAssocID="{5AAFE30D-AF4B-44CD-952E-CDADA6E24F43}" presName="horzThree" presStyleCnt="0"/>
      <dgm:spPr/>
    </dgm:pt>
    <dgm:pt modelId="{778A2580-BF95-4101-B07A-6B588A4A711D}" type="pres">
      <dgm:prSet presAssocID="{B7A914E8-624E-4663-8B83-44764F81D82B}" presName="sibSpaceTwo" presStyleCnt="0"/>
      <dgm:spPr/>
    </dgm:pt>
    <dgm:pt modelId="{CA6F11C9-911E-4686-A702-CF8FD9A144B0}" type="pres">
      <dgm:prSet presAssocID="{50043961-26DF-491A-9B1F-63A753905E66}" presName="vertTwo" presStyleCnt="0"/>
      <dgm:spPr/>
    </dgm:pt>
    <dgm:pt modelId="{7100E6AD-9668-45DB-9FEF-3F515050E3D8}" type="pres">
      <dgm:prSet presAssocID="{50043961-26DF-491A-9B1F-63A753905E66}" presName="txTwo" presStyleLbl="node2" presStyleIdx="4" presStyleCnt="6">
        <dgm:presLayoutVars>
          <dgm:chPref val="3"/>
        </dgm:presLayoutVars>
      </dgm:prSet>
      <dgm:spPr/>
    </dgm:pt>
    <dgm:pt modelId="{11671143-6BA6-4FD0-9CB3-47145A591767}" type="pres">
      <dgm:prSet presAssocID="{50043961-26DF-491A-9B1F-63A753905E66}" presName="parTransTwo" presStyleCnt="0"/>
      <dgm:spPr/>
    </dgm:pt>
    <dgm:pt modelId="{AFCEE14D-140C-4ADC-B318-31D5EE362DC1}" type="pres">
      <dgm:prSet presAssocID="{50043961-26DF-491A-9B1F-63A753905E66}" presName="horzTwo" presStyleCnt="0"/>
      <dgm:spPr/>
    </dgm:pt>
    <dgm:pt modelId="{DA78B46A-9770-4D72-A305-D23AE7A615AC}" type="pres">
      <dgm:prSet presAssocID="{8C772D65-6B65-44E5-84AC-CE0DDDB80059}" presName="vertThree" presStyleCnt="0"/>
      <dgm:spPr/>
    </dgm:pt>
    <dgm:pt modelId="{7709E793-4108-4197-95C7-245774663B43}" type="pres">
      <dgm:prSet presAssocID="{8C772D65-6B65-44E5-84AC-CE0DDDB80059}" presName="txThree" presStyleLbl="node3" presStyleIdx="10" presStyleCnt="15">
        <dgm:presLayoutVars>
          <dgm:chPref val="3"/>
        </dgm:presLayoutVars>
      </dgm:prSet>
      <dgm:spPr/>
    </dgm:pt>
    <dgm:pt modelId="{6A0AEF49-BD7C-4C10-8C4E-AB0F1AC6F7AA}" type="pres">
      <dgm:prSet presAssocID="{8C772D65-6B65-44E5-84AC-CE0DDDB80059}" presName="parTransThree" presStyleCnt="0"/>
      <dgm:spPr/>
    </dgm:pt>
    <dgm:pt modelId="{D7412D46-45D1-40A5-8B5D-3BBAC943A14D}" type="pres">
      <dgm:prSet presAssocID="{8C772D65-6B65-44E5-84AC-CE0DDDB80059}" presName="horzThree" presStyleCnt="0"/>
      <dgm:spPr/>
    </dgm:pt>
    <dgm:pt modelId="{7432020C-8915-41CC-A438-46EF86885AF3}" type="pres">
      <dgm:prSet presAssocID="{8A62D6FC-3D84-4819-874D-259188DD4FD2}" presName="vertFour" presStyleCnt="0">
        <dgm:presLayoutVars>
          <dgm:chPref val="3"/>
        </dgm:presLayoutVars>
      </dgm:prSet>
      <dgm:spPr/>
    </dgm:pt>
    <dgm:pt modelId="{A0E3DF40-2FC7-4D7F-BE6E-22B80C8A5B85}" type="pres">
      <dgm:prSet presAssocID="{8A62D6FC-3D84-4819-874D-259188DD4FD2}" presName="txFour" presStyleLbl="node4" presStyleIdx="9" presStyleCnt="12">
        <dgm:presLayoutVars>
          <dgm:chPref val="3"/>
        </dgm:presLayoutVars>
      </dgm:prSet>
      <dgm:spPr/>
    </dgm:pt>
    <dgm:pt modelId="{D56C079A-2AC6-4748-83A4-2EC0B8976742}" type="pres">
      <dgm:prSet presAssocID="{8A62D6FC-3D84-4819-874D-259188DD4FD2}" presName="horzFour" presStyleCnt="0"/>
      <dgm:spPr/>
    </dgm:pt>
    <dgm:pt modelId="{B18365E9-266D-4A81-B16B-3F316FF7D332}" type="pres">
      <dgm:prSet presAssocID="{F39C5AF3-8894-48B7-AADE-4B509EF5E132}" presName="sibSpaceFour" presStyleCnt="0"/>
      <dgm:spPr/>
    </dgm:pt>
    <dgm:pt modelId="{D1549DA3-A80D-431F-89B4-D7D6DCA9452E}" type="pres">
      <dgm:prSet presAssocID="{A725C4B6-AC39-4798-89EB-C939E14958AE}" presName="vertFour" presStyleCnt="0">
        <dgm:presLayoutVars>
          <dgm:chPref val="3"/>
        </dgm:presLayoutVars>
      </dgm:prSet>
      <dgm:spPr/>
    </dgm:pt>
    <dgm:pt modelId="{F81222A6-8072-489F-B11F-ADCA2459D8FB}" type="pres">
      <dgm:prSet presAssocID="{A725C4B6-AC39-4798-89EB-C939E14958AE}" presName="txFour" presStyleLbl="node4" presStyleIdx="10" presStyleCnt="12">
        <dgm:presLayoutVars>
          <dgm:chPref val="3"/>
        </dgm:presLayoutVars>
      </dgm:prSet>
      <dgm:spPr/>
    </dgm:pt>
    <dgm:pt modelId="{18A47F16-A642-4022-9B71-C67FAA7778C9}" type="pres">
      <dgm:prSet presAssocID="{A725C4B6-AC39-4798-89EB-C939E14958AE}" presName="horzFour" presStyleCnt="0"/>
      <dgm:spPr/>
    </dgm:pt>
    <dgm:pt modelId="{7B05793B-24CC-47BF-A58B-81AFFB269712}" type="pres">
      <dgm:prSet presAssocID="{F51B10E9-8B47-4532-A769-B5BD8486F9A1}" presName="sibSpaceFour" presStyleCnt="0"/>
      <dgm:spPr/>
    </dgm:pt>
    <dgm:pt modelId="{19BF3896-D7E9-4FCB-893A-3DB43A0EE1BE}" type="pres">
      <dgm:prSet presAssocID="{B8848BF7-C42C-40A2-80BA-A5FFB61591BF}" presName="vertFour" presStyleCnt="0">
        <dgm:presLayoutVars>
          <dgm:chPref val="3"/>
        </dgm:presLayoutVars>
      </dgm:prSet>
      <dgm:spPr/>
    </dgm:pt>
    <dgm:pt modelId="{043F005E-890D-489F-9514-ADFE016C179A}" type="pres">
      <dgm:prSet presAssocID="{B8848BF7-C42C-40A2-80BA-A5FFB61591BF}" presName="txFour" presStyleLbl="node4" presStyleIdx="11" presStyleCnt="12">
        <dgm:presLayoutVars>
          <dgm:chPref val="3"/>
        </dgm:presLayoutVars>
      </dgm:prSet>
      <dgm:spPr/>
    </dgm:pt>
    <dgm:pt modelId="{07199659-1C1F-4F54-B852-EDA793A0AE92}" type="pres">
      <dgm:prSet presAssocID="{B8848BF7-C42C-40A2-80BA-A5FFB61591BF}" presName="horzFour" presStyleCnt="0"/>
      <dgm:spPr/>
    </dgm:pt>
    <dgm:pt modelId="{22A4400C-B9D1-4021-8063-82F52AC87FC1}" type="pres">
      <dgm:prSet presAssocID="{FB0FADC4-A288-4D9A-A38A-E380EBFDEE7A}" presName="sibSpaceThree" presStyleCnt="0"/>
      <dgm:spPr/>
    </dgm:pt>
    <dgm:pt modelId="{F8F92D08-0FFD-411E-A61D-BE3238330EA6}" type="pres">
      <dgm:prSet presAssocID="{75D9969B-9B8D-4340-8D07-4C54E3764625}" presName="vertThree" presStyleCnt="0"/>
      <dgm:spPr/>
    </dgm:pt>
    <dgm:pt modelId="{C42DFAAB-03FA-4F37-8BB3-0DA873A5D5B8}" type="pres">
      <dgm:prSet presAssocID="{75D9969B-9B8D-4340-8D07-4C54E3764625}" presName="txThree" presStyleLbl="node3" presStyleIdx="11" presStyleCnt="15">
        <dgm:presLayoutVars>
          <dgm:chPref val="3"/>
        </dgm:presLayoutVars>
      </dgm:prSet>
      <dgm:spPr/>
    </dgm:pt>
    <dgm:pt modelId="{102E69B0-BB23-4812-AB0A-3ED22C6681BB}" type="pres">
      <dgm:prSet presAssocID="{75D9969B-9B8D-4340-8D07-4C54E3764625}" presName="horzThree" presStyleCnt="0"/>
      <dgm:spPr/>
    </dgm:pt>
    <dgm:pt modelId="{03AA2E8E-FDFA-4BED-B75E-2CE0C43210C6}" type="pres">
      <dgm:prSet presAssocID="{AE55D5DF-E0E1-4B69-88DE-F0111373147C}" presName="sibSpaceTwo" presStyleCnt="0"/>
      <dgm:spPr/>
    </dgm:pt>
    <dgm:pt modelId="{FA111F40-C638-4DBD-A12D-B582D4FA6DDA}" type="pres">
      <dgm:prSet presAssocID="{B8B01764-75C5-4E6E-AA60-928FAD82C7F9}" presName="vertTwo" presStyleCnt="0"/>
      <dgm:spPr/>
    </dgm:pt>
    <dgm:pt modelId="{856CF015-B277-41E8-A2C3-BBBBFAA9B440}" type="pres">
      <dgm:prSet presAssocID="{B8B01764-75C5-4E6E-AA60-928FAD82C7F9}" presName="txTwo" presStyleLbl="node2" presStyleIdx="5" presStyleCnt="6">
        <dgm:presLayoutVars>
          <dgm:chPref val="3"/>
        </dgm:presLayoutVars>
      </dgm:prSet>
      <dgm:spPr/>
    </dgm:pt>
    <dgm:pt modelId="{F31F9215-B195-4D72-BE36-2A7ECF1C51B1}" type="pres">
      <dgm:prSet presAssocID="{B8B01764-75C5-4E6E-AA60-928FAD82C7F9}" presName="parTransTwo" presStyleCnt="0"/>
      <dgm:spPr/>
    </dgm:pt>
    <dgm:pt modelId="{7A8E2C5E-FCDB-47F0-A407-59E20B505E4B}" type="pres">
      <dgm:prSet presAssocID="{B8B01764-75C5-4E6E-AA60-928FAD82C7F9}" presName="horzTwo" presStyleCnt="0"/>
      <dgm:spPr/>
    </dgm:pt>
    <dgm:pt modelId="{F1DFBBFD-66AA-401F-953B-3B42F939F3CF}" type="pres">
      <dgm:prSet presAssocID="{5D96C699-9C45-45D2-AD6F-8C9EF22BB06F}" presName="vertThree" presStyleCnt="0"/>
      <dgm:spPr/>
    </dgm:pt>
    <dgm:pt modelId="{6892FA88-FDFF-4A94-82D2-1BADADBA7BA7}" type="pres">
      <dgm:prSet presAssocID="{5D96C699-9C45-45D2-AD6F-8C9EF22BB06F}" presName="txThree" presStyleLbl="node3" presStyleIdx="12" presStyleCnt="15">
        <dgm:presLayoutVars>
          <dgm:chPref val="3"/>
        </dgm:presLayoutVars>
      </dgm:prSet>
      <dgm:spPr/>
    </dgm:pt>
    <dgm:pt modelId="{2B43E7E6-77F4-4F62-ACAA-724C7DF3645A}" type="pres">
      <dgm:prSet presAssocID="{5D96C699-9C45-45D2-AD6F-8C9EF22BB06F}" presName="horzThree" presStyleCnt="0"/>
      <dgm:spPr/>
    </dgm:pt>
    <dgm:pt modelId="{37D96CDD-C392-43A4-9C02-AAB53F61BDDE}" type="pres">
      <dgm:prSet presAssocID="{29269ECA-A42B-4886-AB34-9AFA4C0884FD}" presName="sibSpaceThree" presStyleCnt="0"/>
      <dgm:spPr/>
    </dgm:pt>
    <dgm:pt modelId="{8062488A-DC30-4D37-B78A-0ED16F92901C}" type="pres">
      <dgm:prSet presAssocID="{F088F6FD-85AA-427D-B34A-863BFF25DB34}" presName="vertThree" presStyleCnt="0"/>
      <dgm:spPr/>
    </dgm:pt>
    <dgm:pt modelId="{30C33938-D1C1-4E63-80F8-3C965C28E1D6}" type="pres">
      <dgm:prSet presAssocID="{F088F6FD-85AA-427D-B34A-863BFF25DB34}" presName="txThree" presStyleLbl="node3" presStyleIdx="13" presStyleCnt="15">
        <dgm:presLayoutVars>
          <dgm:chPref val="3"/>
        </dgm:presLayoutVars>
      </dgm:prSet>
      <dgm:spPr/>
    </dgm:pt>
    <dgm:pt modelId="{8FC2A6B0-9AA1-4EF0-A31D-0CE9810B5C4A}" type="pres">
      <dgm:prSet presAssocID="{F088F6FD-85AA-427D-B34A-863BFF25DB34}" presName="horzThree" presStyleCnt="0"/>
      <dgm:spPr/>
    </dgm:pt>
    <dgm:pt modelId="{00A0099B-BECE-4842-BC48-6037F6938B7C}" type="pres">
      <dgm:prSet presAssocID="{88EEC813-E668-4720-9175-90E7635A2CE1}" presName="sibSpaceThree" presStyleCnt="0"/>
      <dgm:spPr/>
    </dgm:pt>
    <dgm:pt modelId="{CF6E60DD-1CC7-46F0-BD09-25460045C5F6}" type="pres">
      <dgm:prSet presAssocID="{D568F590-6956-445C-B7F7-504573B33BD3}" presName="vertThree" presStyleCnt="0"/>
      <dgm:spPr/>
    </dgm:pt>
    <dgm:pt modelId="{313826CE-C049-4889-B350-CEE4DDE78FED}" type="pres">
      <dgm:prSet presAssocID="{D568F590-6956-445C-B7F7-504573B33BD3}" presName="txThree" presStyleLbl="node3" presStyleIdx="14" presStyleCnt="15">
        <dgm:presLayoutVars>
          <dgm:chPref val="3"/>
        </dgm:presLayoutVars>
      </dgm:prSet>
      <dgm:spPr/>
    </dgm:pt>
    <dgm:pt modelId="{92327EF6-997D-4E00-90E5-DEAA0E131688}" type="pres">
      <dgm:prSet presAssocID="{D568F590-6956-445C-B7F7-504573B33BD3}" presName="horzThree" presStyleCnt="0"/>
      <dgm:spPr/>
    </dgm:pt>
  </dgm:ptLst>
  <dgm:cxnLst>
    <dgm:cxn modelId="{CE107F01-14A1-463C-B3B8-0F8974F31695}" srcId="{38B2CD99-6302-406B-8C6B-6BC27CD74E54}" destId="{5AAEAA99-E9BF-4086-8C68-C044157EF286}" srcOrd="4" destOrd="0" parTransId="{5D7D0BA8-C580-4984-B0AB-C9949C21C18B}" sibTransId="{74890C6A-452B-4AC9-B5D9-FD050AD55A5A}"/>
    <dgm:cxn modelId="{11F1A501-65B8-4354-B8F7-B88D056D121D}" type="presOf" srcId="{D05C86CF-10F8-4FB3-9AE7-BA1F0C42839A}" destId="{9511BEA4-FCEE-4A4A-B2AC-ED8D26712E5B}" srcOrd="0" destOrd="0" presId="urn:microsoft.com/office/officeart/2005/8/layout/hierarchy4"/>
    <dgm:cxn modelId="{F237F704-A563-40C9-BD64-FCBD18024135}" type="presOf" srcId="{39E07911-25EB-4588-BE07-27CC294048A7}" destId="{1A022021-85E8-4953-ABB3-2EAD296E3443}" srcOrd="0" destOrd="0" presId="urn:microsoft.com/office/officeart/2005/8/layout/hierarchy4"/>
    <dgm:cxn modelId="{933C2005-A461-4920-974B-2EFC27AF81D5}" srcId="{38B2CD99-6302-406B-8C6B-6BC27CD74E54}" destId="{39E07911-25EB-4588-BE07-27CC294048A7}" srcOrd="0" destOrd="0" parTransId="{DAF87885-4E7B-46BA-8000-26D8DE3C0639}" sibTransId="{D548EB13-D6D9-4436-9696-594D85A17FCC}"/>
    <dgm:cxn modelId="{C01EAC0E-FD2F-44A4-A0D3-B84C65796F37}" srcId="{B8B01764-75C5-4E6E-AA60-928FAD82C7F9}" destId="{5D96C699-9C45-45D2-AD6F-8C9EF22BB06F}" srcOrd="0" destOrd="0" parTransId="{C09E5218-FC08-4A37-ACC0-7E8E4FE51B5F}" sibTransId="{29269ECA-A42B-4886-AB34-9AFA4C0884FD}"/>
    <dgm:cxn modelId="{05060516-425F-415A-8EAD-53FC712BC3BA}" type="presOf" srcId="{5C2D1C19-984F-4AC7-8A04-02E8DE160DE2}" destId="{D63D9BEC-7301-4D0F-BCD0-5A995E18E076}" srcOrd="0" destOrd="0" presId="urn:microsoft.com/office/officeart/2005/8/layout/hierarchy4"/>
    <dgm:cxn modelId="{A384FD24-7AE7-47C4-9159-45C4DBF7AFA3}" srcId="{8C7A8DB6-675E-4084-A987-F41B620CDD66}" destId="{1A6F5A72-42A6-4B92-84F5-8881E0A66B49}" srcOrd="3" destOrd="0" parTransId="{F915A707-AF24-435C-9322-DEEEDF989872}" sibTransId="{B7A914E8-624E-4663-8B83-44764F81D82B}"/>
    <dgm:cxn modelId="{4B46F525-612B-4075-9D97-A3C933D75807}" type="presOf" srcId="{5AAFE30D-AF4B-44CD-952E-CDADA6E24F43}" destId="{8768EAE8-82F2-417C-ABF0-95A39A976505}" srcOrd="0" destOrd="0" presId="urn:microsoft.com/office/officeart/2005/8/layout/hierarchy4"/>
    <dgm:cxn modelId="{41F05E27-691B-4A38-836C-840AA6AE190B}" type="presOf" srcId="{B8B01764-75C5-4E6E-AA60-928FAD82C7F9}" destId="{856CF015-B277-41E8-A2C3-BBBBFAA9B440}" srcOrd="0" destOrd="0" presId="urn:microsoft.com/office/officeart/2005/8/layout/hierarchy4"/>
    <dgm:cxn modelId="{0596F329-2739-4E24-9BB5-B67C33E5D4F6}" srcId="{6144DC80-EE6B-46AB-B2BA-0244874A67FE}" destId="{B9E33452-0274-4FE0-84C5-1BE5FBD9A267}" srcOrd="0" destOrd="0" parTransId="{95821457-8C36-430E-A1DF-A222C8B0987B}" sibTransId="{FEC2641F-B6D0-4AFE-BB7F-005B428485D4}"/>
    <dgm:cxn modelId="{B3AB762B-435A-41DD-97E3-A3AAC785DD70}" srcId="{5C2D1C19-984F-4AC7-8A04-02E8DE160DE2}" destId="{37829B7E-FD20-4CD8-8AA4-3713E66C0068}" srcOrd="1" destOrd="0" parTransId="{0F04387A-75ED-45E7-9321-4A37C56203F6}" sibTransId="{083C2516-59B0-4C4A-A033-97DA672C91FD}"/>
    <dgm:cxn modelId="{1163242E-57F7-4867-BD66-9E6808F19A70}" type="presOf" srcId="{F47EF208-D47A-44D6-959E-B01592DCC733}" destId="{6C707917-164B-4FB3-B36F-61D5227D3A83}" srcOrd="0" destOrd="0" presId="urn:microsoft.com/office/officeart/2005/8/layout/hierarchy4"/>
    <dgm:cxn modelId="{33705033-0661-4A5A-BB37-E291C3E62F98}" srcId="{5C2D1C19-984F-4AC7-8A04-02E8DE160DE2}" destId="{B69331F2-77B8-4E29-95AF-6B9AE077594B}" srcOrd="2" destOrd="0" parTransId="{7F222E86-AA76-4F3F-A6F8-F34458C4E8BA}" sibTransId="{9D34BD15-B9F8-487B-A20A-FFA141832C36}"/>
    <dgm:cxn modelId="{8978AF5B-F3F2-42F2-A64C-B2C234C085D8}" srcId="{6C1B8F5E-7AED-4D59-A9E5-37E0C5068502}" destId="{7D388922-8238-4921-8386-DDABE1BA68AA}" srcOrd="0" destOrd="0" parTransId="{D500EA35-DAEC-4F07-9845-9462361EC4BE}" sibTransId="{E07A1290-FDE1-453B-AE7F-3E4513C91969}"/>
    <dgm:cxn modelId="{C0366A5F-F726-4296-9BCD-9B25DC6554E8}" type="presOf" srcId="{5D96C699-9C45-45D2-AD6F-8C9EF22BB06F}" destId="{6892FA88-FDFF-4A94-82D2-1BADADBA7BA7}" srcOrd="0" destOrd="0" presId="urn:microsoft.com/office/officeart/2005/8/layout/hierarchy4"/>
    <dgm:cxn modelId="{065D7942-FD87-462B-AF40-1E2D8885C53E}" type="presOf" srcId="{7D388922-8238-4921-8386-DDABE1BA68AA}" destId="{FDB59DC0-23A2-4724-9BFD-196DF420AF6B}" srcOrd="0" destOrd="0" presId="urn:microsoft.com/office/officeart/2005/8/layout/hierarchy4"/>
    <dgm:cxn modelId="{58056F44-065E-4448-8262-0A4306D91848}" type="presOf" srcId="{A725C4B6-AC39-4798-89EB-C939E14958AE}" destId="{F81222A6-8072-489F-B11F-ADCA2459D8FB}" srcOrd="0" destOrd="0" presId="urn:microsoft.com/office/officeart/2005/8/layout/hierarchy4"/>
    <dgm:cxn modelId="{225A8F45-99C8-498A-96E1-FFA1C52404E0}" srcId="{B69331F2-77B8-4E29-95AF-6B9AE077594B}" destId="{4224F221-E82F-4601-BE11-CB9EC943E285}" srcOrd="0" destOrd="0" parTransId="{B060D841-B3A1-4A23-B743-88C666877F5E}" sibTransId="{51C3925B-E27F-4164-A581-687D77323C1D}"/>
    <dgm:cxn modelId="{DD6B1B6A-542C-4988-A44D-2630BC4BCE5F}" srcId="{6144DC80-EE6B-46AB-B2BA-0244874A67FE}" destId="{6E9E40B1-AC8E-47ED-83D5-F3D59738839B}" srcOrd="1" destOrd="0" parTransId="{6ECAD802-DFF1-4C0C-B8F8-A0F3180F0763}" sibTransId="{9C9903C2-9A78-4C3C-8D65-6DDD0FE0AA71}"/>
    <dgm:cxn modelId="{8A7BC54B-7875-44D9-8EBB-8550BDD960AA}" srcId="{8C7A8DB6-675E-4084-A987-F41B620CDD66}" destId="{6C1B8F5E-7AED-4D59-A9E5-37E0C5068502}" srcOrd="0" destOrd="0" parTransId="{5739B9B9-88AE-4A41-847E-D2440A86C291}" sibTransId="{3B3C911B-E512-489A-8E76-179CA2368897}"/>
    <dgm:cxn modelId="{1778FF4E-1F60-4596-9B41-B89A53BFAA25}" srcId="{B8B01764-75C5-4E6E-AA60-928FAD82C7F9}" destId="{F088F6FD-85AA-427D-B34A-863BFF25DB34}" srcOrd="1" destOrd="0" parTransId="{E4091501-A5A3-48FA-A5AB-573B6DFA7FDA}" sibTransId="{88EEC813-E668-4720-9175-90E7635A2CE1}"/>
    <dgm:cxn modelId="{41066550-A9CF-4FFB-8CCD-B5F0FF22F670}" type="presOf" srcId="{37829B7E-FD20-4CD8-8AA4-3713E66C0068}" destId="{4A533DA2-11DF-40F1-AD0D-72557B639414}" srcOrd="0" destOrd="0" presId="urn:microsoft.com/office/officeart/2005/8/layout/hierarchy4"/>
    <dgm:cxn modelId="{5A010851-9919-4225-94F5-7CB8F5B08BC2}" srcId="{B8B01764-75C5-4E6E-AA60-928FAD82C7F9}" destId="{D568F590-6956-445C-B7F7-504573B33BD3}" srcOrd="2" destOrd="0" parTransId="{FF131A9F-1281-41B4-8CEF-C149B22AF3AC}" sibTransId="{A0F0796F-3417-4234-BEA7-F70A84458D7B}"/>
    <dgm:cxn modelId="{25C5B352-1772-4ADA-9077-478278382CF5}" srcId="{8C772D65-6B65-44E5-84AC-CE0DDDB80059}" destId="{8A62D6FC-3D84-4819-874D-259188DD4FD2}" srcOrd="0" destOrd="0" parTransId="{9A80FB7F-7432-4378-831D-F1BA3C8CD2AD}" sibTransId="{F39C5AF3-8894-48B7-AADE-4B509EF5E132}"/>
    <dgm:cxn modelId="{D4524A75-54AA-46F6-9BF1-30736E1E3EE6}" type="presOf" srcId="{4224F221-E82F-4601-BE11-CB9EC943E285}" destId="{CDD14AA1-879D-4E0B-9516-456CF8A9EB7E}" srcOrd="0" destOrd="0" presId="urn:microsoft.com/office/officeart/2005/8/layout/hierarchy4"/>
    <dgm:cxn modelId="{CD97007A-08A0-46AE-A521-0FBEAE9600F9}" type="presOf" srcId="{FF8BEC5A-7DCB-4292-B22E-6C91A49C5C36}" destId="{2B3F9FE9-2FC7-46B8-BE43-A784D0887031}" srcOrd="0" destOrd="0" presId="urn:microsoft.com/office/officeart/2005/8/layout/hierarchy4"/>
    <dgm:cxn modelId="{2D20517B-01CD-4460-A02B-7815BC713617}" type="presOf" srcId="{38B2CD99-6302-406B-8C6B-6BC27CD74E54}" destId="{0C5C9EF7-A672-4B1E-A312-93C36C456B0D}" srcOrd="0" destOrd="0" presId="urn:microsoft.com/office/officeart/2005/8/layout/hierarchy4"/>
    <dgm:cxn modelId="{F277517C-0450-4382-90BF-F0FBE5C65675}" srcId="{1A6F5A72-42A6-4B92-84F5-8881E0A66B49}" destId="{BAB48068-148B-44A8-8D36-CBF30D591B4E}" srcOrd="1" destOrd="0" parTransId="{7995BF86-540F-4ACB-B7B9-86A36E3E0AA5}" sibTransId="{7228CA19-4866-482E-AAF2-75277DBE33AE}"/>
    <dgm:cxn modelId="{81621B7D-24F0-4521-B146-9F8C7FA1084B}" type="presOf" srcId="{6C1B8F5E-7AED-4D59-A9E5-37E0C5068502}" destId="{C126FEEB-E257-4D96-9767-FF992C0B993D}" srcOrd="0" destOrd="0" presId="urn:microsoft.com/office/officeart/2005/8/layout/hierarchy4"/>
    <dgm:cxn modelId="{7C74A97F-7960-4A61-8745-8F3731B3601E}" type="presOf" srcId="{F088F6FD-85AA-427D-B34A-863BFF25DB34}" destId="{30C33938-D1C1-4E63-80F8-3C965C28E1D6}" srcOrd="0" destOrd="0" presId="urn:microsoft.com/office/officeart/2005/8/layout/hierarchy4"/>
    <dgm:cxn modelId="{10D44481-B350-4B71-861B-EE614E796376}" srcId="{8C7A8DB6-675E-4084-A987-F41B620CDD66}" destId="{5C2D1C19-984F-4AC7-8A04-02E8DE160DE2}" srcOrd="1" destOrd="0" parTransId="{C88EEB3C-C841-46B4-BB3E-7499F8ECED65}" sibTransId="{6F673D72-BC55-46B9-92B5-57EBCB239647}"/>
    <dgm:cxn modelId="{37F61F86-6BDF-4EC8-AB82-9BD5A0D26FE9}" srcId="{38B2CD99-6302-406B-8C6B-6BC27CD74E54}" destId="{FF8BEC5A-7DCB-4292-B22E-6C91A49C5C36}" srcOrd="3" destOrd="0" parTransId="{EACA365E-5165-44E1-9FD1-B5A3D0B2B194}" sibTransId="{5FD7ABEF-A978-44DC-AF5E-ED3967C5D93A}"/>
    <dgm:cxn modelId="{2CFB5988-91FD-4C20-8DA6-1CF06F2AF865}" type="presOf" srcId="{6144DC80-EE6B-46AB-B2BA-0244874A67FE}" destId="{FB6415A5-0953-48A6-876D-5E29F50CDEE2}" srcOrd="0" destOrd="0" presId="urn:microsoft.com/office/officeart/2005/8/layout/hierarchy4"/>
    <dgm:cxn modelId="{B7EC5E8A-274C-41A7-8BF9-DD3053D3D59E}" type="presOf" srcId="{C06D4BC7-F77D-4825-B885-44F6945A63A1}" destId="{A61B955D-2AC5-4B93-BAEE-9E24F8D51C17}" srcOrd="0" destOrd="0" presId="urn:microsoft.com/office/officeart/2005/8/layout/hierarchy4"/>
    <dgm:cxn modelId="{8BB6CA8A-3DA2-4A9B-8D92-A6DBE0190720}" srcId="{38B2CD99-6302-406B-8C6B-6BC27CD74E54}" destId="{75726D97-E3C4-492B-A2F4-4E3773913492}" srcOrd="2" destOrd="0" parTransId="{37251609-4503-4C1B-A355-80F7ACE49279}" sibTransId="{ACC86207-D176-4FE3-AC00-67C2B7F497A5}"/>
    <dgm:cxn modelId="{358B378C-2A63-4271-988B-50FC6119EE50}" srcId="{8C772D65-6B65-44E5-84AC-CE0DDDB80059}" destId="{B8848BF7-C42C-40A2-80BA-A5FFB61591BF}" srcOrd="2" destOrd="0" parTransId="{A07D9335-6E27-491A-9268-AA2D2032D056}" sibTransId="{A5AC135B-E104-452E-B30D-606B95B67344}"/>
    <dgm:cxn modelId="{0BFE258E-28F1-400A-9856-30CA4AE1FC39}" type="presOf" srcId="{8C772D65-6B65-44E5-84AC-CE0DDDB80059}" destId="{7709E793-4108-4197-95C7-245774663B43}" srcOrd="0" destOrd="0" presId="urn:microsoft.com/office/officeart/2005/8/layout/hierarchy4"/>
    <dgm:cxn modelId="{04FDBE98-91A4-4B0B-B34C-96C6D0407F5F}" srcId="{37829B7E-FD20-4CD8-8AA4-3713E66C0068}" destId="{08B21E29-71C4-4622-839E-08118ED74223}" srcOrd="1" destOrd="0" parTransId="{77074920-7944-4ADE-AEBF-917D9819777C}" sibTransId="{09B40EC9-BE9C-4AD8-B88E-9A6B04A0326A}"/>
    <dgm:cxn modelId="{78EE4B9A-A424-4BCD-BEC3-5EBED6AD53F0}" srcId="{38B2CD99-6302-406B-8C6B-6BC27CD74E54}" destId="{6D5026FD-B9A2-4E7E-9EEC-7AE7E5D2F6BB}" srcOrd="5" destOrd="0" parTransId="{11C05E33-CE51-4D54-ABEE-0AE0CBF24DA5}" sibTransId="{981C68AD-0125-41B0-B0AA-910E72B4880D}"/>
    <dgm:cxn modelId="{E274D0A1-C670-4B34-9798-A9A1C63F4277}" srcId="{50043961-26DF-491A-9B1F-63A753905E66}" destId="{8C772D65-6B65-44E5-84AC-CE0DDDB80059}" srcOrd="0" destOrd="0" parTransId="{A5606E49-E258-4443-903F-6C30FC129E23}" sibTransId="{FB0FADC4-A288-4D9A-A38A-E380EBFDEE7A}"/>
    <dgm:cxn modelId="{3419F2A1-7B4F-4F14-A402-2DEAA34AB754}" srcId="{37829B7E-FD20-4CD8-8AA4-3713E66C0068}" destId="{C06D4BC7-F77D-4825-B885-44F6945A63A1}" srcOrd="0" destOrd="0" parTransId="{DC6B0683-CA4A-44B4-AD01-BC3D76B2236D}" sibTransId="{712ED0A4-F416-4062-8337-3269D84AD559}"/>
    <dgm:cxn modelId="{9FB52FA2-4C4D-491B-BA5D-D7ABA42309D7}" type="presOf" srcId="{B69331F2-77B8-4E29-95AF-6B9AE077594B}" destId="{80C40286-D70A-4BD8-A32C-B908529C4812}" srcOrd="0" destOrd="0" presId="urn:microsoft.com/office/officeart/2005/8/layout/hierarchy4"/>
    <dgm:cxn modelId="{9C2169A4-B1B0-4E3F-AC12-CBB02801A960}" srcId="{1A6F5A72-42A6-4B92-84F5-8881E0A66B49}" destId="{C9671617-5E66-40B9-A73B-4A0B4922F3BF}" srcOrd="0" destOrd="0" parTransId="{9C13484B-17F1-42AB-8815-4552CA3B1D71}" sibTransId="{D018446A-9877-48FB-BF6E-7D48630A927B}"/>
    <dgm:cxn modelId="{A4AE78A7-B9D2-461D-B59F-9570A64D132A}" type="presOf" srcId="{08B21E29-71C4-4622-839E-08118ED74223}" destId="{1DF3830B-133B-4D03-81AD-FD73E8FBF61C}" srcOrd="0" destOrd="0" presId="urn:microsoft.com/office/officeart/2005/8/layout/hierarchy4"/>
    <dgm:cxn modelId="{87CC5EAC-FFA9-418E-959E-543CAE742A31}" type="presOf" srcId="{75726D97-E3C4-492B-A2F4-4E3773913492}" destId="{B6EA0CEA-77B3-4491-A637-941B0804B8C5}" srcOrd="0" destOrd="0" presId="urn:microsoft.com/office/officeart/2005/8/layout/hierarchy4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EEB6D5B1-1ABC-46E7-BDCF-78BEA7236D86}" type="presOf" srcId="{BAB48068-148B-44A8-8D36-CBF30D591B4E}" destId="{C759EC86-2D96-48CD-BEFC-F5AEA9706ADF}" srcOrd="0" destOrd="0" presId="urn:microsoft.com/office/officeart/2005/8/layout/hierarchy4"/>
    <dgm:cxn modelId="{F4DCC1B3-926C-4BD5-8E8A-E8A729A49048}" srcId="{6C1B8F5E-7AED-4D59-A9E5-37E0C5068502}" destId="{D05C86CF-10F8-4FB3-9AE7-BA1F0C42839A}" srcOrd="1" destOrd="0" parTransId="{9227D184-0A55-4292-A397-74F5C22559B0}" sibTransId="{4E8F5075-C7F9-49EF-A02E-B9CD1C1382E2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1BE25AC4-12B5-46E3-8A36-10C37CB6B67B}" srcId="{8C7A8DB6-675E-4084-A987-F41B620CDD66}" destId="{6144DC80-EE6B-46AB-B2BA-0244874A67FE}" srcOrd="2" destOrd="0" parTransId="{E6D1668F-1CE8-4AD1-997A-66AA800E4515}" sibTransId="{F45637B2-C88B-4BCC-ACCC-71C4338D7226}"/>
    <dgm:cxn modelId="{784416C8-FB00-4FD6-8D34-C8F81B53A50D}" srcId="{1A6F5A72-42A6-4B92-84F5-8881E0A66B49}" destId="{5AAFE30D-AF4B-44CD-952E-CDADA6E24F43}" srcOrd="2" destOrd="0" parTransId="{6FA00057-D261-436D-BC1F-F63E37FBF031}" sibTransId="{9E32B122-FF55-4A64-89BA-2A75634CF8E6}"/>
    <dgm:cxn modelId="{7C8723CE-30BD-45E1-B716-1427E7994D1E}" srcId="{50043961-26DF-491A-9B1F-63A753905E66}" destId="{75D9969B-9B8D-4340-8D07-4C54E3764625}" srcOrd="1" destOrd="0" parTransId="{0897D242-E43B-4200-9C7C-AC07ECE4C0D1}" sibTransId="{7526C4D7-C434-4125-B748-BF7EEE8E3BF5}"/>
    <dgm:cxn modelId="{8BC6DAD5-43D2-45F7-8D99-AD8B5364F521}" type="presOf" srcId="{5AAEAA99-E9BF-4086-8C68-C044157EF286}" destId="{15592A30-FF61-4AB4-BE03-9CD59A31386C}" srcOrd="0" destOrd="0" presId="urn:microsoft.com/office/officeart/2005/8/layout/hierarchy4"/>
    <dgm:cxn modelId="{C81472DA-897B-4BFA-B109-3BE8C207E5A9}" srcId="{8C7A8DB6-675E-4084-A987-F41B620CDD66}" destId="{50043961-26DF-491A-9B1F-63A753905E66}" srcOrd="4" destOrd="0" parTransId="{125F0C0D-0A90-4425-8593-71E6FD33D97C}" sibTransId="{AE55D5DF-E0E1-4B69-88DE-F0111373147C}"/>
    <dgm:cxn modelId="{E2AE29DD-B298-4B16-A18D-425B88A427C7}" type="presOf" srcId="{C9671617-5E66-40B9-A73B-4A0B4922F3BF}" destId="{AAF228D2-26EA-47F6-99D5-36B88B4E406D}" srcOrd="0" destOrd="0" presId="urn:microsoft.com/office/officeart/2005/8/layout/hierarchy4"/>
    <dgm:cxn modelId="{85FCDEDD-5748-42E8-A3F5-82152F335172}" type="presOf" srcId="{50043961-26DF-491A-9B1F-63A753905E66}" destId="{7100E6AD-9668-45DB-9FEF-3F515050E3D8}" srcOrd="0" destOrd="0" presId="urn:microsoft.com/office/officeart/2005/8/layout/hierarchy4"/>
    <dgm:cxn modelId="{11AD8BDF-C69A-4753-80D1-733153C5D682}" type="presOf" srcId="{B8848BF7-C42C-40A2-80BA-A5FFB61591BF}" destId="{043F005E-890D-489F-9514-ADFE016C179A}" srcOrd="0" destOrd="0" presId="urn:microsoft.com/office/officeart/2005/8/layout/hierarchy4"/>
    <dgm:cxn modelId="{DF9D0CE0-8CB9-4646-9E0B-8DC36942A9CF}" type="presOf" srcId="{8A62D6FC-3D84-4819-874D-259188DD4FD2}" destId="{A0E3DF40-2FC7-4D7F-BE6E-22B80C8A5B85}" srcOrd="0" destOrd="0" presId="urn:microsoft.com/office/officeart/2005/8/layout/hierarchy4"/>
    <dgm:cxn modelId="{A77B3FE2-3019-4D92-8AE2-78B2F9E19F30}" srcId="{5C2D1C19-984F-4AC7-8A04-02E8DE160DE2}" destId="{38B2CD99-6302-406B-8C6B-6BC27CD74E54}" srcOrd="0" destOrd="0" parTransId="{E23DEA2C-BDD5-4C89-92AB-8A939F2732D6}" sibTransId="{09003549-93A8-4EAA-BF4B-ACAA1D7234AB}"/>
    <dgm:cxn modelId="{D60FEBE2-6F67-4FBA-9728-F1896D146C72}" srcId="{38B2CD99-6302-406B-8C6B-6BC27CD74E54}" destId="{F47EF208-D47A-44D6-959E-B01592DCC733}" srcOrd="1" destOrd="0" parTransId="{1DF61453-5320-449F-BA36-88118874A4D4}" sibTransId="{9AE9C32F-27CE-4CC3-8E6A-550BD847D8F3}"/>
    <dgm:cxn modelId="{78F458E7-DA7B-4B62-82C3-EDAF97648D65}" type="presOf" srcId="{1A6F5A72-42A6-4B92-84F5-8881E0A66B49}" destId="{3666C45C-F02A-458B-BE06-AD66F1B62150}" srcOrd="0" destOrd="0" presId="urn:microsoft.com/office/officeart/2005/8/layout/hierarchy4"/>
    <dgm:cxn modelId="{8593E7EB-79E1-4CCD-BD1C-260EB35F0917}" type="presOf" srcId="{6E9E40B1-AC8E-47ED-83D5-F3D59738839B}" destId="{37C27214-1A06-4AEC-846F-86DFA69278A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509E4EE-7221-4359-8F81-A871F8C066E6}" type="presOf" srcId="{6D5026FD-B9A2-4E7E-9EEC-7AE7E5D2F6BB}" destId="{C9EF0BFE-E44B-40C4-AB7D-957BB25F3102}" srcOrd="0" destOrd="0" presId="urn:microsoft.com/office/officeart/2005/8/layout/hierarchy4"/>
    <dgm:cxn modelId="{269D03EF-6A49-4655-839F-32D85F8A874B}" srcId="{8C7A8DB6-675E-4084-A987-F41B620CDD66}" destId="{B8B01764-75C5-4E6E-AA60-928FAD82C7F9}" srcOrd="5" destOrd="0" parTransId="{1B84450E-5886-4988-8648-D9ECE23A254C}" sibTransId="{B9DD54F2-BDA0-4F16-817C-FC97E36BCE1F}"/>
    <dgm:cxn modelId="{A0EF80F5-BEE5-4063-B1B1-5A6C88DE261E}" srcId="{8C772D65-6B65-44E5-84AC-CE0DDDB80059}" destId="{A725C4B6-AC39-4798-89EB-C939E14958AE}" srcOrd="1" destOrd="0" parTransId="{60DEEF60-CC50-4CA0-9EE9-36F1822E6BDA}" sibTransId="{F51B10E9-8B47-4532-A769-B5BD8486F9A1}"/>
    <dgm:cxn modelId="{834C75F6-6D0B-4DFC-ADAF-0E62F6360751}" type="presOf" srcId="{B9E33452-0274-4FE0-84C5-1BE5FBD9A267}" destId="{DC157214-6DAB-483B-BD4A-0ED18F65A6E7}" srcOrd="0" destOrd="0" presId="urn:microsoft.com/office/officeart/2005/8/layout/hierarchy4"/>
    <dgm:cxn modelId="{7110F3F8-A1B4-4E73-A14A-6F277A337A7C}" type="presOf" srcId="{75D9969B-9B8D-4340-8D07-4C54E3764625}" destId="{C42DFAAB-03FA-4F37-8BB3-0DA873A5D5B8}" srcOrd="0" destOrd="0" presId="urn:microsoft.com/office/officeart/2005/8/layout/hierarchy4"/>
    <dgm:cxn modelId="{23DC28FA-1676-4180-93DE-C675EC583693}" type="presOf" srcId="{D568F590-6956-445C-B7F7-504573B33BD3}" destId="{313826CE-C049-4889-B350-CEE4DDE78FED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545667EE-3246-40AA-8156-5DEFDC9F0B1B}" type="presParOf" srcId="{CAE581E8-168F-46B1-82A1-118973C0D614}" destId="{55A83CB2-DF64-4377-ADC0-0C75CD6AFC00}" srcOrd="0" destOrd="0" presId="urn:microsoft.com/office/officeart/2005/8/layout/hierarchy4"/>
    <dgm:cxn modelId="{B3B980F3-7A04-4A83-80DD-1EA619A6A059}" type="presParOf" srcId="{55A83CB2-DF64-4377-ADC0-0C75CD6AFC00}" destId="{C126FEEB-E257-4D96-9767-FF992C0B993D}" srcOrd="0" destOrd="0" presId="urn:microsoft.com/office/officeart/2005/8/layout/hierarchy4"/>
    <dgm:cxn modelId="{66960957-BB45-4557-874D-4F92E0BF70AF}" type="presParOf" srcId="{55A83CB2-DF64-4377-ADC0-0C75CD6AFC00}" destId="{F871B9ED-5338-4585-9640-8A2EB80F9B73}" srcOrd="1" destOrd="0" presId="urn:microsoft.com/office/officeart/2005/8/layout/hierarchy4"/>
    <dgm:cxn modelId="{A01FC779-CCCC-4806-9C9A-6E43461F763A}" type="presParOf" srcId="{55A83CB2-DF64-4377-ADC0-0C75CD6AFC00}" destId="{E27800FF-CA98-4BB1-AF95-4CEFE4DACE88}" srcOrd="2" destOrd="0" presId="urn:microsoft.com/office/officeart/2005/8/layout/hierarchy4"/>
    <dgm:cxn modelId="{A77E1436-C3CF-4DB2-B194-2934FBBD6C82}" type="presParOf" srcId="{E27800FF-CA98-4BB1-AF95-4CEFE4DACE88}" destId="{491A73B5-2D62-45BA-8C34-63EC21B8F0DA}" srcOrd="0" destOrd="0" presId="urn:microsoft.com/office/officeart/2005/8/layout/hierarchy4"/>
    <dgm:cxn modelId="{694148E3-2E61-4663-8B6D-238E6B36A8CA}" type="presParOf" srcId="{491A73B5-2D62-45BA-8C34-63EC21B8F0DA}" destId="{FDB59DC0-23A2-4724-9BFD-196DF420AF6B}" srcOrd="0" destOrd="0" presId="urn:microsoft.com/office/officeart/2005/8/layout/hierarchy4"/>
    <dgm:cxn modelId="{E866C1B8-6728-4B1F-9B6F-4D25A50578B5}" type="presParOf" srcId="{491A73B5-2D62-45BA-8C34-63EC21B8F0DA}" destId="{7C187179-75D8-4ECD-BB34-F22DD0FBADBB}" srcOrd="1" destOrd="0" presId="urn:microsoft.com/office/officeart/2005/8/layout/hierarchy4"/>
    <dgm:cxn modelId="{EE199B62-44F4-47C6-BCCA-582CD48DEC90}" type="presParOf" srcId="{E27800FF-CA98-4BB1-AF95-4CEFE4DACE88}" destId="{5A35BFE3-98E9-4E23-99F6-D8B896BDBECA}" srcOrd="1" destOrd="0" presId="urn:microsoft.com/office/officeart/2005/8/layout/hierarchy4"/>
    <dgm:cxn modelId="{F5348965-B0AB-4FA4-8B47-44D72CC756B4}" type="presParOf" srcId="{E27800FF-CA98-4BB1-AF95-4CEFE4DACE88}" destId="{D163B68D-7D56-4317-90D5-63CCF160173C}" srcOrd="2" destOrd="0" presId="urn:microsoft.com/office/officeart/2005/8/layout/hierarchy4"/>
    <dgm:cxn modelId="{87005112-9EBF-4E80-92E9-003F830E13C5}" type="presParOf" srcId="{D163B68D-7D56-4317-90D5-63CCF160173C}" destId="{9511BEA4-FCEE-4A4A-B2AC-ED8D26712E5B}" srcOrd="0" destOrd="0" presId="urn:microsoft.com/office/officeart/2005/8/layout/hierarchy4"/>
    <dgm:cxn modelId="{B67EE247-AF3E-4144-A700-C5ECB548C094}" type="presParOf" srcId="{D163B68D-7D56-4317-90D5-63CCF160173C}" destId="{DBF0F423-4806-47A2-8430-EA3D33CCE613}" srcOrd="1" destOrd="0" presId="urn:microsoft.com/office/officeart/2005/8/layout/hierarchy4"/>
    <dgm:cxn modelId="{1D810052-72DF-4C20-B16C-3538652F2FC2}" type="presParOf" srcId="{CAE581E8-168F-46B1-82A1-118973C0D614}" destId="{C3CC7822-93B1-4028-8C99-EA4BBC6F43C0}" srcOrd="1" destOrd="0" presId="urn:microsoft.com/office/officeart/2005/8/layout/hierarchy4"/>
    <dgm:cxn modelId="{7BAD4A9E-832E-4925-B8C4-DDD7581AB401}" type="presParOf" srcId="{CAE581E8-168F-46B1-82A1-118973C0D614}" destId="{70CA6816-FD73-4970-AE96-3C9E7CD11384}" srcOrd="2" destOrd="0" presId="urn:microsoft.com/office/officeart/2005/8/layout/hierarchy4"/>
    <dgm:cxn modelId="{3F55F33E-1AAF-4C6E-BC53-E1AD36F8E3B9}" type="presParOf" srcId="{70CA6816-FD73-4970-AE96-3C9E7CD11384}" destId="{D63D9BEC-7301-4D0F-BCD0-5A995E18E076}" srcOrd="0" destOrd="0" presId="urn:microsoft.com/office/officeart/2005/8/layout/hierarchy4"/>
    <dgm:cxn modelId="{835D77E7-FD13-42A1-A3BB-C7DF9C003182}" type="presParOf" srcId="{70CA6816-FD73-4970-AE96-3C9E7CD11384}" destId="{3EA79D09-F28A-4EA9-881F-B254E3995AF5}" srcOrd="1" destOrd="0" presId="urn:microsoft.com/office/officeart/2005/8/layout/hierarchy4"/>
    <dgm:cxn modelId="{BE723D96-EE66-46E0-A769-7835A2F334D3}" type="presParOf" srcId="{70CA6816-FD73-4970-AE96-3C9E7CD11384}" destId="{C902F498-33A4-4E59-ACF6-96788E418B3B}" srcOrd="2" destOrd="0" presId="urn:microsoft.com/office/officeart/2005/8/layout/hierarchy4"/>
    <dgm:cxn modelId="{57A50281-C2F1-4738-AA28-33BE8AFE9C8F}" type="presParOf" srcId="{C902F498-33A4-4E59-ACF6-96788E418B3B}" destId="{3D6826A9-5CC1-4851-87C7-0B300A7B54F7}" srcOrd="0" destOrd="0" presId="urn:microsoft.com/office/officeart/2005/8/layout/hierarchy4"/>
    <dgm:cxn modelId="{0472D23B-FD1C-475D-B4B7-6CA4E48CA62F}" type="presParOf" srcId="{3D6826A9-5CC1-4851-87C7-0B300A7B54F7}" destId="{0C5C9EF7-A672-4B1E-A312-93C36C456B0D}" srcOrd="0" destOrd="0" presId="urn:microsoft.com/office/officeart/2005/8/layout/hierarchy4"/>
    <dgm:cxn modelId="{879507EC-7E01-4DF8-ACB6-7A0653DB7381}" type="presParOf" srcId="{3D6826A9-5CC1-4851-87C7-0B300A7B54F7}" destId="{5FB7965A-A832-403C-B454-9279FB472B93}" srcOrd="1" destOrd="0" presId="urn:microsoft.com/office/officeart/2005/8/layout/hierarchy4"/>
    <dgm:cxn modelId="{DB64DDB9-4F78-4982-9FAC-6D58F9272691}" type="presParOf" srcId="{3D6826A9-5CC1-4851-87C7-0B300A7B54F7}" destId="{770BC196-8717-4745-8664-E49B5CD7EC09}" srcOrd="2" destOrd="0" presId="urn:microsoft.com/office/officeart/2005/8/layout/hierarchy4"/>
    <dgm:cxn modelId="{47295070-EBE2-429C-BAF9-C34BA6A7BB75}" type="presParOf" srcId="{770BC196-8717-4745-8664-E49B5CD7EC09}" destId="{E30574A2-2CB5-4405-9FB0-D23AC54048E7}" srcOrd="0" destOrd="0" presId="urn:microsoft.com/office/officeart/2005/8/layout/hierarchy4"/>
    <dgm:cxn modelId="{D29B8113-0554-43BC-BBA6-5168ED3E1C40}" type="presParOf" srcId="{E30574A2-2CB5-4405-9FB0-D23AC54048E7}" destId="{1A022021-85E8-4953-ABB3-2EAD296E3443}" srcOrd="0" destOrd="0" presId="urn:microsoft.com/office/officeart/2005/8/layout/hierarchy4"/>
    <dgm:cxn modelId="{3056A9E5-26C6-436B-938E-95811FD08401}" type="presParOf" srcId="{E30574A2-2CB5-4405-9FB0-D23AC54048E7}" destId="{7268D6A9-3CEC-421D-AAB8-690F398A328C}" srcOrd="1" destOrd="0" presId="urn:microsoft.com/office/officeart/2005/8/layout/hierarchy4"/>
    <dgm:cxn modelId="{4F7FA8F9-BFAF-4849-9EEF-3B6B7D013260}" type="presParOf" srcId="{770BC196-8717-4745-8664-E49B5CD7EC09}" destId="{C4278202-BBE6-40CF-8594-F32DDEE267D8}" srcOrd="1" destOrd="0" presId="urn:microsoft.com/office/officeart/2005/8/layout/hierarchy4"/>
    <dgm:cxn modelId="{A41B7BDC-0AF7-44CD-B12E-52921F8D6686}" type="presParOf" srcId="{770BC196-8717-4745-8664-E49B5CD7EC09}" destId="{93900427-94D8-4EEB-A046-9D97E8AD1513}" srcOrd="2" destOrd="0" presId="urn:microsoft.com/office/officeart/2005/8/layout/hierarchy4"/>
    <dgm:cxn modelId="{F935F6A5-B4E7-480E-9691-D73B56AB0F77}" type="presParOf" srcId="{93900427-94D8-4EEB-A046-9D97E8AD1513}" destId="{6C707917-164B-4FB3-B36F-61D5227D3A83}" srcOrd="0" destOrd="0" presId="urn:microsoft.com/office/officeart/2005/8/layout/hierarchy4"/>
    <dgm:cxn modelId="{2F401CD5-3A32-4B3D-B9A9-1CCAE723262C}" type="presParOf" srcId="{93900427-94D8-4EEB-A046-9D97E8AD1513}" destId="{1C5535CC-DF39-4380-8478-1B35C2BFA6C6}" srcOrd="1" destOrd="0" presId="urn:microsoft.com/office/officeart/2005/8/layout/hierarchy4"/>
    <dgm:cxn modelId="{172EF712-3CD7-4373-A59A-B125418FBE7B}" type="presParOf" srcId="{770BC196-8717-4745-8664-E49B5CD7EC09}" destId="{D38DEC4F-7E6D-439B-863D-3403EB5B363A}" srcOrd="3" destOrd="0" presId="urn:microsoft.com/office/officeart/2005/8/layout/hierarchy4"/>
    <dgm:cxn modelId="{8FD1E791-1DC1-411A-B8B0-604676CFD18D}" type="presParOf" srcId="{770BC196-8717-4745-8664-E49B5CD7EC09}" destId="{09511FA5-ECF1-496A-9F16-FB83BB5DE65E}" srcOrd="4" destOrd="0" presId="urn:microsoft.com/office/officeart/2005/8/layout/hierarchy4"/>
    <dgm:cxn modelId="{B37CDD08-E186-45F9-AE99-D7E9563ED769}" type="presParOf" srcId="{09511FA5-ECF1-496A-9F16-FB83BB5DE65E}" destId="{B6EA0CEA-77B3-4491-A637-941B0804B8C5}" srcOrd="0" destOrd="0" presId="urn:microsoft.com/office/officeart/2005/8/layout/hierarchy4"/>
    <dgm:cxn modelId="{653485D6-32D7-4D98-A285-368FD3EB4696}" type="presParOf" srcId="{09511FA5-ECF1-496A-9F16-FB83BB5DE65E}" destId="{6C8365CC-9175-421C-AD2B-A241256CDEF3}" srcOrd="1" destOrd="0" presId="urn:microsoft.com/office/officeart/2005/8/layout/hierarchy4"/>
    <dgm:cxn modelId="{33113FF7-81C7-4305-B9B4-231DBDFA653B}" type="presParOf" srcId="{770BC196-8717-4745-8664-E49B5CD7EC09}" destId="{39B3F824-7716-4669-9C02-1DCEDB80F45A}" srcOrd="5" destOrd="0" presId="urn:microsoft.com/office/officeart/2005/8/layout/hierarchy4"/>
    <dgm:cxn modelId="{B1F7CCB2-7F88-4CFB-8B3A-80AD06780814}" type="presParOf" srcId="{770BC196-8717-4745-8664-E49B5CD7EC09}" destId="{5738C2A1-70E9-41D0-BF82-0D476C27F4B7}" srcOrd="6" destOrd="0" presId="urn:microsoft.com/office/officeart/2005/8/layout/hierarchy4"/>
    <dgm:cxn modelId="{45283DDE-9C87-4BAF-84BE-6EB9E6FCAF39}" type="presParOf" srcId="{5738C2A1-70E9-41D0-BF82-0D476C27F4B7}" destId="{2B3F9FE9-2FC7-46B8-BE43-A784D0887031}" srcOrd="0" destOrd="0" presId="urn:microsoft.com/office/officeart/2005/8/layout/hierarchy4"/>
    <dgm:cxn modelId="{F9CEE106-0A9F-4C3C-BCAA-57EE1B0968EF}" type="presParOf" srcId="{5738C2A1-70E9-41D0-BF82-0D476C27F4B7}" destId="{B6BF61C3-1C7D-44DC-8B03-D55B807776F1}" srcOrd="1" destOrd="0" presId="urn:microsoft.com/office/officeart/2005/8/layout/hierarchy4"/>
    <dgm:cxn modelId="{82336E12-9C19-44E2-BF5F-DD245E719808}" type="presParOf" srcId="{770BC196-8717-4745-8664-E49B5CD7EC09}" destId="{9EA18D3D-34A0-4C18-9D15-BF0320F4F529}" srcOrd="7" destOrd="0" presId="urn:microsoft.com/office/officeart/2005/8/layout/hierarchy4"/>
    <dgm:cxn modelId="{469CEA5A-035B-4FD8-9345-A9C83834D958}" type="presParOf" srcId="{770BC196-8717-4745-8664-E49B5CD7EC09}" destId="{A3BC4F65-69F8-4FD6-B2D3-DA51CB817B9A}" srcOrd="8" destOrd="0" presId="urn:microsoft.com/office/officeart/2005/8/layout/hierarchy4"/>
    <dgm:cxn modelId="{56CD3857-1BE9-4C9C-AE12-7306785E0E08}" type="presParOf" srcId="{A3BC4F65-69F8-4FD6-B2D3-DA51CB817B9A}" destId="{15592A30-FF61-4AB4-BE03-9CD59A31386C}" srcOrd="0" destOrd="0" presId="urn:microsoft.com/office/officeart/2005/8/layout/hierarchy4"/>
    <dgm:cxn modelId="{00BE6541-6925-43CD-84FB-9EAA36A21D06}" type="presParOf" srcId="{A3BC4F65-69F8-4FD6-B2D3-DA51CB817B9A}" destId="{2D87C079-674C-43E8-82AA-D4228F15B7E5}" srcOrd="1" destOrd="0" presId="urn:microsoft.com/office/officeart/2005/8/layout/hierarchy4"/>
    <dgm:cxn modelId="{9003B313-E007-4683-A850-C30C3E66DF7E}" type="presParOf" srcId="{770BC196-8717-4745-8664-E49B5CD7EC09}" destId="{2CFE6308-52C0-42EF-8BEB-EA796366F1D9}" srcOrd="9" destOrd="0" presId="urn:microsoft.com/office/officeart/2005/8/layout/hierarchy4"/>
    <dgm:cxn modelId="{01C40D0C-A874-4A56-9D12-B1112A96057E}" type="presParOf" srcId="{770BC196-8717-4745-8664-E49B5CD7EC09}" destId="{AFDF2C26-41D8-40A8-A6BC-FEF7459E0CDC}" srcOrd="10" destOrd="0" presId="urn:microsoft.com/office/officeart/2005/8/layout/hierarchy4"/>
    <dgm:cxn modelId="{6D3A7ABF-1065-49BF-8816-6CD4EEEE3297}" type="presParOf" srcId="{AFDF2C26-41D8-40A8-A6BC-FEF7459E0CDC}" destId="{C9EF0BFE-E44B-40C4-AB7D-957BB25F3102}" srcOrd="0" destOrd="0" presId="urn:microsoft.com/office/officeart/2005/8/layout/hierarchy4"/>
    <dgm:cxn modelId="{E6077765-738D-43EA-863D-0168B11F5334}" type="presParOf" srcId="{AFDF2C26-41D8-40A8-A6BC-FEF7459E0CDC}" destId="{08AABCDE-FCF3-4AB5-A74C-1C9F261855F6}" srcOrd="1" destOrd="0" presId="urn:microsoft.com/office/officeart/2005/8/layout/hierarchy4"/>
    <dgm:cxn modelId="{B0976D20-E8C3-447F-8E9B-3AB189EF06FE}" type="presParOf" srcId="{C902F498-33A4-4E59-ACF6-96788E418B3B}" destId="{934D786C-888B-451C-86AE-EE937269E653}" srcOrd="1" destOrd="0" presId="urn:microsoft.com/office/officeart/2005/8/layout/hierarchy4"/>
    <dgm:cxn modelId="{7B2F7A8B-4639-4253-B53A-1059F7832351}" type="presParOf" srcId="{C902F498-33A4-4E59-ACF6-96788E418B3B}" destId="{9E098C86-B6E9-458B-BE21-267F17D66804}" srcOrd="2" destOrd="0" presId="urn:microsoft.com/office/officeart/2005/8/layout/hierarchy4"/>
    <dgm:cxn modelId="{AD5A0460-8109-44AA-82E7-EDB6CDEA68F1}" type="presParOf" srcId="{9E098C86-B6E9-458B-BE21-267F17D66804}" destId="{4A533DA2-11DF-40F1-AD0D-72557B639414}" srcOrd="0" destOrd="0" presId="urn:microsoft.com/office/officeart/2005/8/layout/hierarchy4"/>
    <dgm:cxn modelId="{C19C1A23-C49B-4A81-A624-970482112C28}" type="presParOf" srcId="{9E098C86-B6E9-458B-BE21-267F17D66804}" destId="{527AA2ED-8BDE-4DE2-B1D7-DCEC72CB009A}" srcOrd="1" destOrd="0" presId="urn:microsoft.com/office/officeart/2005/8/layout/hierarchy4"/>
    <dgm:cxn modelId="{2E9AD103-677D-4556-AAE4-F5DAC53B5FED}" type="presParOf" srcId="{9E098C86-B6E9-458B-BE21-267F17D66804}" destId="{40717C27-80C4-448A-B69D-FE2185525264}" srcOrd="2" destOrd="0" presId="urn:microsoft.com/office/officeart/2005/8/layout/hierarchy4"/>
    <dgm:cxn modelId="{7AEE24D9-7293-49C1-B430-1B4A8BF58AFB}" type="presParOf" srcId="{40717C27-80C4-448A-B69D-FE2185525264}" destId="{046ECDA3-7599-400B-A6A1-B587B81864A8}" srcOrd="0" destOrd="0" presId="urn:microsoft.com/office/officeart/2005/8/layout/hierarchy4"/>
    <dgm:cxn modelId="{32CCBA1E-471C-477D-9C96-725869AE73D0}" type="presParOf" srcId="{046ECDA3-7599-400B-A6A1-B587B81864A8}" destId="{A61B955D-2AC5-4B93-BAEE-9E24F8D51C17}" srcOrd="0" destOrd="0" presId="urn:microsoft.com/office/officeart/2005/8/layout/hierarchy4"/>
    <dgm:cxn modelId="{2060B024-DC42-4A97-8937-FACAEA2B41A1}" type="presParOf" srcId="{046ECDA3-7599-400B-A6A1-B587B81864A8}" destId="{069AA9CB-B827-476B-B3F9-EF4DDE4F1F2C}" srcOrd="1" destOrd="0" presId="urn:microsoft.com/office/officeart/2005/8/layout/hierarchy4"/>
    <dgm:cxn modelId="{0372D3C2-B86D-4A37-BB76-240CA8403B74}" type="presParOf" srcId="{40717C27-80C4-448A-B69D-FE2185525264}" destId="{82F8A216-2A8A-4037-9A86-9DDA0F764879}" srcOrd="1" destOrd="0" presId="urn:microsoft.com/office/officeart/2005/8/layout/hierarchy4"/>
    <dgm:cxn modelId="{FC09E162-633B-4BBC-A828-EDA7DB9C180B}" type="presParOf" srcId="{40717C27-80C4-448A-B69D-FE2185525264}" destId="{B02DD997-29B8-47F4-8E7E-04B69F7D037D}" srcOrd="2" destOrd="0" presId="urn:microsoft.com/office/officeart/2005/8/layout/hierarchy4"/>
    <dgm:cxn modelId="{FD720F2F-A3EC-4072-998F-8EA10E3A3FD0}" type="presParOf" srcId="{B02DD997-29B8-47F4-8E7E-04B69F7D037D}" destId="{1DF3830B-133B-4D03-81AD-FD73E8FBF61C}" srcOrd="0" destOrd="0" presId="urn:microsoft.com/office/officeart/2005/8/layout/hierarchy4"/>
    <dgm:cxn modelId="{1CDD10A3-6754-4F97-AE96-D72EC2D78BDA}" type="presParOf" srcId="{B02DD997-29B8-47F4-8E7E-04B69F7D037D}" destId="{4284BFF7-F3C4-4401-9F3D-DC87C4FE1F57}" srcOrd="1" destOrd="0" presId="urn:microsoft.com/office/officeart/2005/8/layout/hierarchy4"/>
    <dgm:cxn modelId="{30F32D9C-0A9B-4BEE-8EE9-0388433B6E15}" type="presParOf" srcId="{C902F498-33A4-4E59-ACF6-96788E418B3B}" destId="{1A27DAA4-4D61-4763-BD05-CD80E23B6FFE}" srcOrd="3" destOrd="0" presId="urn:microsoft.com/office/officeart/2005/8/layout/hierarchy4"/>
    <dgm:cxn modelId="{2FE65A06-9119-432D-B772-55511ABCEBB1}" type="presParOf" srcId="{C902F498-33A4-4E59-ACF6-96788E418B3B}" destId="{AA4C3C5C-D373-4788-8404-B513902F614C}" srcOrd="4" destOrd="0" presId="urn:microsoft.com/office/officeart/2005/8/layout/hierarchy4"/>
    <dgm:cxn modelId="{EFD082A1-5459-4E82-9471-C6EE7CF50610}" type="presParOf" srcId="{AA4C3C5C-D373-4788-8404-B513902F614C}" destId="{80C40286-D70A-4BD8-A32C-B908529C4812}" srcOrd="0" destOrd="0" presId="urn:microsoft.com/office/officeart/2005/8/layout/hierarchy4"/>
    <dgm:cxn modelId="{B977078B-A8ED-429A-B88B-33775D9ACE22}" type="presParOf" srcId="{AA4C3C5C-D373-4788-8404-B513902F614C}" destId="{9C1D3563-5CDC-4EE8-AD65-6F5D5DBFA9F1}" srcOrd="1" destOrd="0" presId="urn:microsoft.com/office/officeart/2005/8/layout/hierarchy4"/>
    <dgm:cxn modelId="{174413CB-7D35-4F0E-9DEC-3CBBF6855FE5}" type="presParOf" srcId="{AA4C3C5C-D373-4788-8404-B513902F614C}" destId="{2BF06BE7-1C8B-43A2-8D14-9359324606F0}" srcOrd="2" destOrd="0" presId="urn:microsoft.com/office/officeart/2005/8/layout/hierarchy4"/>
    <dgm:cxn modelId="{058234A6-C211-473C-AC78-8736E867456A}" type="presParOf" srcId="{2BF06BE7-1C8B-43A2-8D14-9359324606F0}" destId="{FBA2E428-27E0-47C4-B0E1-D0AED3E29CFA}" srcOrd="0" destOrd="0" presId="urn:microsoft.com/office/officeart/2005/8/layout/hierarchy4"/>
    <dgm:cxn modelId="{EEE6A346-6316-4E6E-8962-DAC9C8FD620A}" type="presParOf" srcId="{FBA2E428-27E0-47C4-B0E1-D0AED3E29CFA}" destId="{CDD14AA1-879D-4E0B-9516-456CF8A9EB7E}" srcOrd="0" destOrd="0" presId="urn:microsoft.com/office/officeart/2005/8/layout/hierarchy4"/>
    <dgm:cxn modelId="{2AC26D7D-0A79-4A11-B4EB-DAAB1ACEB805}" type="presParOf" srcId="{FBA2E428-27E0-47C4-B0E1-D0AED3E29CFA}" destId="{EF77ED5B-B328-475A-9CE5-8324230D5AE1}" srcOrd="1" destOrd="0" presId="urn:microsoft.com/office/officeart/2005/8/layout/hierarchy4"/>
    <dgm:cxn modelId="{3D35C0B2-A658-4C6F-93E0-8A6DFA10257B}" type="presParOf" srcId="{CAE581E8-168F-46B1-82A1-118973C0D614}" destId="{249FE216-8D1C-4DB7-8671-C6B3687AFCC5}" srcOrd="3" destOrd="0" presId="urn:microsoft.com/office/officeart/2005/8/layout/hierarchy4"/>
    <dgm:cxn modelId="{F5191234-EA28-4B2D-832B-075614C3B29A}" type="presParOf" srcId="{CAE581E8-168F-46B1-82A1-118973C0D614}" destId="{8181E74E-4A1D-4C0C-A1D0-80A2266F1C05}" srcOrd="4" destOrd="0" presId="urn:microsoft.com/office/officeart/2005/8/layout/hierarchy4"/>
    <dgm:cxn modelId="{C512AF94-70A8-44AC-9B60-D0C4FF21286F}" type="presParOf" srcId="{8181E74E-4A1D-4C0C-A1D0-80A2266F1C05}" destId="{FB6415A5-0953-48A6-876D-5E29F50CDEE2}" srcOrd="0" destOrd="0" presId="urn:microsoft.com/office/officeart/2005/8/layout/hierarchy4"/>
    <dgm:cxn modelId="{FA485DEB-EECF-4A47-A106-D87A1D0A3AF8}" type="presParOf" srcId="{8181E74E-4A1D-4C0C-A1D0-80A2266F1C05}" destId="{5C5ACBD2-291C-4F5C-9B1A-963BE82297FC}" srcOrd="1" destOrd="0" presId="urn:microsoft.com/office/officeart/2005/8/layout/hierarchy4"/>
    <dgm:cxn modelId="{BD7E403B-B1FC-4F42-A615-671E4DC54555}" type="presParOf" srcId="{8181E74E-4A1D-4C0C-A1D0-80A2266F1C05}" destId="{FEC208AA-7F9A-47D5-95AB-2E9D426665C0}" srcOrd="2" destOrd="0" presId="urn:microsoft.com/office/officeart/2005/8/layout/hierarchy4"/>
    <dgm:cxn modelId="{7FC87C30-B269-465F-9518-FDD71C181D42}" type="presParOf" srcId="{FEC208AA-7F9A-47D5-95AB-2E9D426665C0}" destId="{B66130CA-9D46-4B49-8389-95F02242332B}" srcOrd="0" destOrd="0" presId="urn:microsoft.com/office/officeart/2005/8/layout/hierarchy4"/>
    <dgm:cxn modelId="{34B97BC9-D8A0-45B6-91DB-C4BEA1313760}" type="presParOf" srcId="{B66130CA-9D46-4B49-8389-95F02242332B}" destId="{DC157214-6DAB-483B-BD4A-0ED18F65A6E7}" srcOrd="0" destOrd="0" presId="urn:microsoft.com/office/officeart/2005/8/layout/hierarchy4"/>
    <dgm:cxn modelId="{C5EA6A4A-6F9A-4102-B987-F7DAAD312F2F}" type="presParOf" srcId="{B66130CA-9D46-4B49-8389-95F02242332B}" destId="{A601FC14-C858-4D9A-8527-63D8462207F6}" srcOrd="1" destOrd="0" presId="urn:microsoft.com/office/officeart/2005/8/layout/hierarchy4"/>
    <dgm:cxn modelId="{CBA42814-6B16-4D34-86F4-E372390EF9C9}" type="presParOf" srcId="{FEC208AA-7F9A-47D5-95AB-2E9D426665C0}" destId="{52EF2466-20FB-482A-92BF-3AB0EB1889FD}" srcOrd="1" destOrd="0" presId="urn:microsoft.com/office/officeart/2005/8/layout/hierarchy4"/>
    <dgm:cxn modelId="{2EE91D1E-3A63-47B0-ACAD-8874F029F664}" type="presParOf" srcId="{FEC208AA-7F9A-47D5-95AB-2E9D426665C0}" destId="{F1CD560B-9E83-41B3-A6B0-610D527A0CCF}" srcOrd="2" destOrd="0" presId="urn:microsoft.com/office/officeart/2005/8/layout/hierarchy4"/>
    <dgm:cxn modelId="{2C121AE5-1D67-4253-9FB3-66411168893E}" type="presParOf" srcId="{F1CD560B-9E83-41B3-A6B0-610D527A0CCF}" destId="{37C27214-1A06-4AEC-846F-86DFA69278A5}" srcOrd="0" destOrd="0" presId="urn:microsoft.com/office/officeart/2005/8/layout/hierarchy4"/>
    <dgm:cxn modelId="{5D4A468E-A0FD-41A7-958E-C0F28FDF5D25}" type="presParOf" srcId="{F1CD560B-9E83-41B3-A6B0-610D527A0CCF}" destId="{B8FAF00A-3E14-4075-858A-ADA43E50F682}" srcOrd="1" destOrd="0" presId="urn:microsoft.com/office/officeart/2005/8/layout/hierarchy4"/>
    <dgm:cxn modelId="{1989CF63-356F-4D66-855A-3C87C39520C5}" type="presParOf" srcId="{CAE581E8-168F-46B1-82A1-118973C0D614}" destId="{275A87F2-4918-4B4E-9AC6-A358610EBB6F}" srcOrd="5" destOrd="0" presId="urn:microsoft.com/office/officeart/2005/8/layout/hierarchy4"/>
    <dgm:cxn modelId="{92EFE917-70B8-4FFD-9DE2-DEB30053EA24}" type="presParOf" srcId="{CAE581E8-168F-46B1-82A1-118973C0D614}" destId="{2150C442-4F6C-408A-8B9B-FCABB57B30D9}" srcOrd="6" destOrd="0" presId="urn:microsoft.com/office/officeart/2005/8/layout/hierarchy4"/>
    <dgm:cxn modelId="{5687DFF6-FCA7-4665-AA79-6F7E32E78D8D}" type="presParOf" srcId="{2150C442-4F6C-408A-8B9B-FCABB57B30D9}" destId="{3666C45C-F02A-458B-BE06-AD66F1B62150}" srcOrd="0" destOrd="0" presId="urn:microsoft.com/office/officeart/2005/8/layout/hierarchy4"/>
    <dgm:cxn modelId="{75764486-E96A-491C-8930-EBD33C52020C}" type="presParOf" srcId="{2150C442-4F6C-408A-8B9B-FCABB57B30D9}" destId="{2B35065A-ABE5-4C34-BBB0-1403236766BB}" srcOrd="1" destOrd="0" presId="urn:microsoft.com/office/officeart/2005/8/layout/hierarchy4"/>
    <dgm:cxn modelId="{BB36E06D-1D06-4DD8-B2AA-12F3272F2882}" type="presParOf" srcId="{2150C442-4F6C-408A-8B9B-FCABB57B30D9}" destId="{7B887340-C21D-4904-8C97-C7747E2C1618}" srcOrd="2" destOrd="0" presId="urn:microsoft.com/office/officeart/2005/8/layout/hierarchy4"/>
    <dgm:cxn modelId="{C4B21EF7-DCA8-4C23-AFB5-3B0EE529BF52}" type="presParOf" srcId="{7B887340-C21D-4904-8C97-C7747E2C1618}" destId="{CCF895C2-5ABA-4704-9BF8-887634C2F99F}" srcOrd="0" destOrd="0" presId="urn:microsoft.com/office/officeart/2005/8/layout/hierarchy4"/>
    <dgm:cxn modelId="{EAD2F466-783E-41A8-AB53-7D014294F05D}" type="presParOf" srcId="{CCF895C2-5ABA-4704-9BF8-887634C2F99F}" destId="{AAF228D2-26EA-47F6-99D5-36B88B4E406D}" srcOrd="0" destOrd="0" presId="urn:microsoft.com/office/officeart/2005/8/layout/hierarchy4"/>
    <dgm:cxn modelId="{4018A858-F657-46E4-998E-35019D307A93}" type="presParOf" srcId="{CCF895C2-5ABA-4704-9BF8-887634C2F99F}" destId="{0B27FEAD-DBF4-4E7C-969A-53E1429D47C0}" srcOrd="1" destOrd="0" presId="urn:microsoft.com/office/officeart/2005/8/layout/hierarchy4"/>
    <dgm:cxn modelId="{3A789703-7E36-4EB2-8DFA-A933808F49B5}" type="presParOf" srcId="{7B887340-C21D-4904-8C97-C7747E2C1618}" destId="{3D1B6B8B-FEE5-4822-897F-8763486DF63F}" srcOrd="1" destOrd="0" presId="urn:microsoft.com/office/officeart/2005/8/layout/hierarchy4"/>
    <dgm:cxn modelId="{27D31E5A-1E81-4102-9D37-613E976EA84A}" type="presParOf" srcId="{7B887340-C21D-4904-8C97-C7747E2C1618}" destId="{FC9387FA-9129-40E2-B235-43EBF2B0AF0B}" srcOrd="2" destOrd="0" presId="urn:microsoft.com/office/officeart/2005/8/layout/hierarchy4"/>
    <dgm:cxn modelId="{7755FF8C-D46B-4008-BA92-015BCC114E6A}" type="presParOf" srcId="{FC9387FA-9129-40E2-B235-43EBF2B0AF0B}" destId="{C759EC86-2D96-48CD-BEFC-F5AEA9706ADF}" srcOrd="0" destOrd="0" presId="urn:microsoft.com/office/officeart/2005/8/layout/hierarchy4"/>
    <dgm:cxn modelId="{3FE7B1E1-F434-4998-927D-D2EB9CC36577}" type="presParOf" srcId="{FC9387FA-9129-40E2-B235-43EBF2B0AF0B}" destId="{A7E4DB2A-AEF4-4BD8-9773-6DD21CF3F21D}" srcOrd="1" destOrd="0" presId="urn:microsoft.com/office/officeart/2005/8/layout/hierarchy4"/>
    <dgm:cxn modelId="{DE62D45C-9D08-4593-9968-CD54E0E02A1E}" type="presParOf" srcId="{7B887340-C21D-4904-8C97-C7747E2C1618}" destId="{ECF2FDC2-863A-425B-99D6-0FA91DF3E60A}" srcOrd="3" destOrd="0" presId="urn:microsoft.com/office/officeart/2005/8/layout/hierarchy4"/>
    <dgm:cxn modelId="{33DAA741-242C-4BED-9E06-A8DBF9CC5913}" type="presParOf" srcId="{7B887340-C21D-4904-8C97-C7747E2C1618}" destId="{653CF1AD-4CCB-4185-8A46-B1E0DCEE6738}" srcOrd="4" destOrd="0" presId="urn:microsoft.com/office/officeart/2005/8/layout/hierarchy4"/>
    <dgm:cxn modelId="{1A50DB55-29F5-4720-AE49-66A3B2E400B7}" type="presParOf" srcId="{653CF1AD-4CCB-4185-8A46-B1E0DCEE6738}" destId="{8768EAE8-82F2-417C-ABF0-95A39A976505}" srcOrd="0" destOrd="0" presId="urn:microsoft.com/office/officeart/2005/8/layout/hierarchy4"/>
    <dgm:cxn modelId="{562938CD-F851-4608-92B0-BA7E46A61225}" type="presParOf" srcId="{653CF1AD-4CCB-4185-8A46-B1E0DCEE6738}" destId="{DE748C48-AE26-4AE5-951A-59EFCAEB9D5C}" srcOrd="1" destOrd="0" presId="urn:microsoft.com/office/officeart/2005/8/layout/hierarchy4"/>
    <dgm:cxn modelId="{FDCD66A3-191B-416B-9882-E8EEDDA44CE3}" type="presParOf" srcId="{CAE581E8-168F-46B1-82A1-118973C0D614}" destId="{778A2580-BF95-4101-B07A-6B588A4A711D}" srcOrd="7" destOrd="0" presId="urn:microsoft.com/office/officeart/2005/8/layout/hierarchy4"/>
    <dgm:cxn modelId="{BB0377B9-9F43-4731-8955-C827A288ABE0}" type="presParOf" srcId="{CAE581E8-168F-46B1-82A1-118973C0D614}" destId="{CA6F11C9-911E-4686-A702-CF8FD9A144B0}" srcOrd="8" destOrd="0" presId="urn:microsoft.com/office/officeart/2005/8/layout/hierarchy4"/>
    <dgm:cxn modelId="{C24DE176-9B15-424A-9738-0D81D48BB333}" type="presParOf" srcId="{CA6F11C9-911E-4686-A702-CF8FD9A144B0}" destId="{7100E6AD-9668-45DB-9FEF-3F515050E3D8}" srcOrd="0" destOrd="0" presId="urn:microsoft.com/office/officeart/2005/8/layout/hierarchy4"/>
    <dgm:cxn modelId="{BB09804E-B0F8-411A-BF13-E501FE1C5335}" type="presParOf" srcId="{CA6F11C9-911E-4686-A702-CF8FD9A144B0}" destId="{11671143-6BA6-4FD0-9CB3-47145A591767}" srcOrd="1" destOrd="0" presId="urn:microsoft.com/office/officeart/2005/8/layout/hierarchy4"/>
    <dgm:cxn modelId="{B7CF0F30-2A31-49C0-B3AF-283623826A2B}" type="presParOf" srcId="{CA6F11C9-911E-4686-A702-CF8FD9A144B0}" destId="{AFCEE14D-140C-4ADC-B318-31D5EE362DC1}" srcOrd="2" destOrd="0" presId="urn:microsoft.com/office/officeart/2005/8/layout/hierarchy4"/>
    <dgm:cxn modelId="{DD8CAE5B-A0C1-4350-BCFF-9AB837FE6C98}" type="presParOf" srcId="{AFCEE14D-140C-4ADC-B318-31D5EE362DC1}" destId="{DA78B46A-9770-4D72-A305-D23AE7A615AC}" srcOrd="0" destOrd="0" presId="urn:microsoft.com/office/officeart/2005/8/layout/hierarchy4"/>
    <dgm:cxn modelId="{C8EA1C72-ACD8-4F83-BF25-CC16A19CC903}" type="presParOf" srcId="{DA78B46A-9770-4D72-A305-D23AE7A615AC}" destId="{7709E793-4108-4197-95C7-245774663B43}" srcOrd="0" destOrd="0" presId="urn:microsoft.com/office/officeart/2005/8/layout/hierarchy4"/>
    <dgm:cxn modelId="{1A08E92A-7B1D-4AB5-A4E8-A67EEF4AFF6E}" type="presParOf" srcId="{DA78B46A-9770-4D72-A305-D23AE7A615AC}" destId="{6A0AEF49-BD7C-4C10-8C4E-AB0F1AC6F7AA}" srcOrd="1" destOrd="0" presId="urn:microsoft.com/office/officeart/2005/8/layout/hierarchy4"/>
    <dgm:cxn modelId="{8A60CCEF-9EFD-4DC9-99A9-662867C19517}" type="presParOf" srcId="{DA78B46A-9770-4D72-A305-D23AE7A615AC}" destId="{D7412D46-45D1-40A5-8B5D-3BBAC943A14D}" srcOrd="2" destOrd="0" presId="urn:microsoft.com/office/officeart/2005/8/layout/hierarchy4"/>
    <dgm:cxn modelId="{8C177CD0-BD23-4425-9CC8-F93F32D6E3E4}" type="presParOf" srcId="{D7412D46-45D1-40A5-8B5D-3BBAC943A14D}" destId="{7432020C-8915-41CC-A438-46EF86885AF3}" srcOrd="0" destOrd="0" presId="urn:microsoft.com/office/officeart/2005/8/layout/hierarchy4"/>
    <dgm:cxn modelId="{CA95FD62-0798-4E6E-B5E8-7ED12F5592FE}" type="presParOf" srcId="{7432020C-8915-41CC-A438-46EF86885AF3}" destId="{A0E3DF40-2FC7-4D7F-BE6E-22B80C8A5B85}" srcOrd="0" destOrd="0" presId="urn:microsoft.com/office/officeart/2005/8/layout/hierarchy4"/>
    <dgm:cxn modelId="{AA075BC2-53D6-4932-8F8B-77EB6AD32D56}" type="presParOf" srcId="{7432020C-8915-41CC-A438-46EF86885AF3}" destId="{D56C079A-2AC6-4748-83A4-2EC0B8976742}" srcOrd="1" destOrd="0" presId="urn:microsoft.com/office/officeart/2005/8/layout/hierarchy4"/>
    <dgm:cxn modelId="{6FE6C732-E575-4514-990C-FDB0B3AD1314}" type="presParOf" srcId="{D7412D46-45D1-40A5-8B5D-3BBAC943A14D}" destId="{B18365E9-266D-4A81-B16B-3F316FF7D332}" srcOrd="1" destOrd="0" presId="urn:microsoft.com/office/officeart/2005/8/layout/hierarchy4"/>
    <dgm:cxn modelId="{B145E58D-9B44-4B12-AD48-E0DCF98F8FD3}" type="presParOf" srcId="{D7412D46-45D1-40A5-8B5D-3BBAC943A14D}" destId="{D1549DA3-A80D-431F-89B4-D7D6DCA9452E}" srcOrd="2" destOrd="0" presId="urn:microsoft.com/office/officeart/2005/8/layout/hierarchy4"/>
    <dgm:cxn modelId="{71E62F1D-61E3-4069-AA32-C8B3B9E4D398}" type="presParOf" srcId="{D1549DA3-A80D-431F-89B4-D7D6DCA9452E}" destId="{F81222A6-8072-489F-B11F-ADCA2459D8FB}" srcOrd="0" destOrd="0" presId="urn:microsoft.com/office/officeart/2005/8/layout/hierarchy4"/>
    <dgm:cxn modelId="{7571BAB1-F03A-4A35-B5B6-C189082FD23D}" type="presParOf" srcId="{D1549DA3-A80D-431F-89B4-D7D6DCA9452E}" destId="{18A47F16-A642-4022-9B71-C67FAA7778C9}" srcOrd="1" destOrd="0" presId="urn:microsoft.com/office/officeart/2005/8/layout/hierarchy4"/>
    <dgm:cxn modelId="{FB28EE41-65EB-4267-B589-D287D6C56D45}" type="presParOf" srcId="{D7412D46-45D1-40A5-8B5D-3BBAC943A14D}" destId="{7B05793B-24CC-47BF-A58B-81AFFB269712}" srcOrd="3" destOrd="0" presId="urn:microsoft.com/office/officeart/2005/8/layout/hierarchy4"/>
    <dgm:cxn modelId="{CC1627C3-0A10-4B63-A087-1DE01C94720F}" type="presParOf" srcId="{D7412D46-45D1-40A5-8B5D-3BBAC943A14D}" destId="{19BF3896-D7E9-4FCB-893A-3DB43A0EE1BE}" srcOrd="4" destOrd="0" presId="urn:microsoft.com/office/officeart/2005/8/layout/hierarchy4"/>
    <dgm:cxn modelId="{B6F6924C-8137-41EE-AF9F-E23676973C70}" type="presParOf" srcId="{19BF3896-D7E9-4FCB-893A-3DB43A0EE1BE}" destId="{043F005E-890D-489F-9514-ADFE016C179A}" srcOrd="0" destOrd="0" presId="urn:microsoft.com/office/officeart/2005/8/layout/hierarchy4"/>
    <dgm:cxn modelId="{94964D05-2324-4A78-B7BA-0E917632E69C}" type="presParOf" srcId="{19BF3896-D7E9-4FCB-893A-3DB43A0EE1BE}" destId="{07199659-1C1F-4F54-B852-EDA793A0AE92}" srcOrd="1" destOrd="0" presId="urn:microsoft.com/office/officeart/2005/8/layout/hierarchy4"/>
    <dgm:cxn modelId="{FB5B8A38-F9AE-4719-9A30-D361A242C65E}" type="presParOf" srcId="{AFCEE14D-140C-4ADC-B318-31D5EE362DC1}" destId="{22A4400C-B9D1-4021-8063-82F52AC87FC1}" srcOrd="1" destOrd="0" presId="urn:microsoft.com/office/officeart/2005/8/layout/hierarchy4"/>
    <dgm:cxn modelId="{0A5F10AA-FEA2-4E9F-895B-8506798CB330}" type="presParOf" srcId="{AFCEE14D-140C-4ADC-B318-31D5EE362DC1}" destId="{F8F92D08-0FFD-411E-A61D-BE3238330EA6}" srcOrd="2" destOrd="0" presId="urn:microsoft.com/office/officeart/2005/8/layout/hierarchy4"/>
    <dgm:cxn modelId="{110DE72D-E43A-49EC-BB0A-96048DD87805}" type="presParOf" srcId="{F8F92D08-0FFD-411E-A61D-BE3238330EA6}" destId="{C42DFAAB-03FA-4F37-8BB3-0DA873A5D5B8}" srcOrd="0" destOrd="0" presId="urn:microsoft.com/office/officeart/2005/8/layout/hierarchy4"/>
    <dgm:cxn modelId="{862D7A0A-7748-40FF-AC4E-E55A2D58F158}" type="presParOf" srcId="{F8F92D08-0FFD-411E-A61D-BE3238330EA6}" destId="{102E69B0-BB23-4812-AB0A-3ED22C6681BB}" srcOrd="1" destOrd="0" presId="urn:microsoft.com/office/officeart/2005/8/layout/hierarchy4"/>
    <dgm:cxn modelId="{2F5FE581-CB64-47EF-B999-8016E6ADDF62}" type="presParOf" srcId="{CAE581E8-168F-46B1-82A1-118973C0D614}" destId="{03AA2E8E-FDFA-4BED-B75E-2CE0C43210C6}" srcOrd="9" destOrd="0" presId="urn:microsoft.com/office/officeart/2005/8/layout/hierarchy4"/>
    <dgm:cxn modelId="{0FB4A0CC-5B0B-48E8-BADB-E1336CBF3288}" type="presParOf" srcId="{CAE581E8-168F-46B1-82A1-118973C0D614}" destId="{FA111F40-C638-4DBD-A12D-B582D4FA6DDA}" srcOrd="10" destOrd="0" presId="urn:microsoft.com/office/officeart/2005/8/layout/hierarchy4"/>
    <dgm:cxn modelId="{8797FCA7-D258-4835-95F8-EB12AFBFE2C6}" type="presParOf" srcId="{FA111F40-C638-4DBD-A12D-B582D4FA6DDA}" destId="{856CF015-B277-41E8-A2C3-BBBBFAA9B440}" srcOrd="0" destOrd="0" presId="urn:microsoft.com/office/officeart/2005/8/layout/hierarchy4"/>
    <dgm:cxn modelId="{29757BD7-61AE-48FC-9127-A9069C9BBE48}" type="presParOf" srcId="{FA111F40-C638-4DBD-A12D-B582D4FA6DDA}" destId="{F31F9215-B195-4D72-BE36-2A7ECF1C51B1}" srcOrd="1" destOrd="0" presId="urn:microsoft.com/office/officeart/2005/8/layout/hierarchy4"/>
    <dgm:cxn modelId="{3B005253-D817-4B0D-B315-9296ED9397EB}" type="presParOf" srcId="{FA111F40-C638-4DBD-A12D-B582D4FA6DDA}" destId="{7A8E2C5E-FCDB-47F0-A407-59E20B505E4B}" srcOrd="2" destOrd="0" presId="urn:microsoft.com/office/officeart/2005/8/layout/hierarchy4"/>
    <dgm:cxn modelId="{23EB6814-F06E-4BB0-B671-CC343E5C432F}" type="presParOf" srcId="{7A8E2C5E-FCDB-47F0-A407-59E20B505E4B}" destId="{F1DFBBFD-66AA-401F-953B-3B42F939F3CF}" srcOrd="0" destOrd="0" presId="urn:microsoft.com/office/officeart/2005/8/layout/hierarchy4"/>
    <dgm:cxn modelId="{A9861075-5346-4E99-8ADB-C0BE4E206CEE}" type="presParOf" srcId="{F1DFBBFD-66AA-401F-953B-3B42F939F3CF}" destId="{6892FA88-FDFF-4A94-82D2-1BADADBA7BA7}" srcOrd="0" destOrd="0" presId="urn:microsoft.com/office/officeart/2005/8/layout/hierarchy4"/>
    <dgm:cxn modelId="{CB02FAD8-7A85-4946-AE51-59E3B15A6893}" type="presParOf" srcId="{F1DFBBFD-66AA-401F-953B-3B42F939F3CF}" destId="{2B43E7E6-77F4-4F62-ACAA-724C7DF3645A}" srcOrd="1" destOrd="0" presId="urn:microsoft.com/office/officeart/2005/8/layout/hierarchy4"/>
    <dgm:cxn modelId="{026746CD-CAF6-453A-A535-3E06BE4A037D}" type="presParOf" srcId="{7A8E2C5E-FCDB-47F0-A407-59E20B505E4B}" destId="{37D96CDD-C392-43A4-9C02-AAB53F61BDDE}" srcOrd="1" destOrd="0" presId="urn:microsoft.com/office/officeart/2005/8/layout/hierarchy4"/>
    <dgm:cxn modelId="{84413EF5-1D61-441F-9D34-836C18498FAF}" type="presParOf" srcId="{7A8E2C5E-FCDB-47F0-A407-59E20B505E4B}" destId="{8062488A-DC30-4D37-B78A-0ED16F92901C}" srcOrd="2" destOrd="0" presId="urn:microsoft.com/office/officeart/2005/8/layout/hierarchy4"/>
    <dgm:cxn modelId="{EFE3E3E0-B849-472E-8DBA-F2AA30CE4CC6}" type="presParOf" srcId="{8062488A-DC30-4D37-B78A-0ED16F92901C}" destId="{30C33938-D1C1-4E63-80F8-3C965C28E1D6}" srcOrd="0" destOrd="0" presId="urn:microsoft.com/office/officeart/2005/8/layout/hierarchy4"/>
    <dgm:cxn modelId="{B19A6852-37D4-4FE7-92B4-671AAD0E267D}" type="presParOf" srcId="{8062488A-DC30-4D37-B78A-0ED16F92901C}" destId="{8FC2A6B0-9AA1-4EF0-A31D-0CE9810B5C4A}" srcOrd="1" destOrd="0" presId="urn:microsoft.com/office/officeart/2005/8/layout/hierarchy4"/>
    <dgm:cxn modelId="{F2A242A8-960B-47EB-A5F6-31D8DE64D03C}" type="presParOf" srcId="{7A8E2C5E-FCDB-47F0-A407-59E20B505E4B}" destId="{00A0099B-BECE-4842-BC48-6037F6938B7C}" srcOrd="3" destOrd="0" presId="urn:microsoft.com/office/officeart/2005/8/layout/hierarchy4"/>
    <dgm:cxn modelId="{A14A51DE-201C-4075-8664-B878469FEA19}" type="presParOf" srcId="{7A8E2C5E-FCDB-47F0-A407-59E20B505E4B}" destId="{CF6E60DD-1CC7-46F0-BD09-25460045C5F6}" srcOrd="4" destOrd="0" presId="urn:microsoft.com/office/officeart/2005/8/layout/hierarchy4"/>
    <dgm:cxn modelId="{A5592D00-4688-4A4A-8C81-5B1905D76BA2}" type="presParOf" srcId="{CF6E60DD-1CC7-46F0-BD09-25460045C5F6}" destId="{313826CE-C049-4889-B350-CEE4DDE78FED}" srcOrd="0" destOrd="0" presId="urn:microsoft.com/office/officeart/2005/8/layout/hierarchy4"/>
    <dgm:cxn modelId="{976CF04F-D70C-4EA5-8D20-BD703C92EF01}" type="presParOf" srcId="{CF6E60DD-1CC7-46F0-BD09-25460045C5F6}" destId="{92327EF6-997D-4E00-90E5-DEAA0E1316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480CF03-755C-4256-B96D-95E9897B6A4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BFC86C7-A2C3-4677-A487-F5C111423C51}" type="par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64E4E055-12FF-4461-8948-6D1A7FD3DA26}" type="sib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410096C5-00CB-4743-9203-75456E4C132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81E1484A-B590-4E93-A892-95E505D9BA09}" type="par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B1977693-1B97-4AA4-99D5-B93A03B03137}" type="sib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34B7CCCC-3BA4-4BB3-A1CB-AECEE721CC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60EE9A79-7EA4-45B7-B893-5FEE026D9629}" type="par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79F1B114-59CE-4218-B3F5-611125C94C12}" type="sib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100C8473-F549-4BEB-8480-65FBD845AC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13FBBA34-4CFC-4821-BBC3-DABD8F4AC62F}" type="par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2BF85EF4-8885-494D-8797-74DF1CEBC8A9}" type="sib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B4E9B8C3-C163-4096-9A91-D7419F82CC81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44FC4DA4-805F-4CBB-8FA8-21971DB11F55}" type="par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2EB19831-989D-4054-8517-9607CC6969A9}" type="sib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FBD5CEB3-12FC-42FA-B368-2CADC16D1BD3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18380AA7-C39D-47DE-A4D1-B0303A72ED84}" type="par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99FAC76B-973B-48D7-9348-511CE3FB26F1}" type="sib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3DF365E0-2519-4A0C-97E4-69E4E3B964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3465E715-1218-440D-BA01-9DF2E8D2FC2D}" type="par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FBA7EAD3-EEAF-4068-A6FE-247D8E4FABC6}" type="sib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51ECE86F-55FF-4923-A577-32596C9B27B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70CDA060-5858-4D2D-BCFF-E46A5D875B21}" type="par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BA01384E-AA1D-4016-9A4D-1D47EEC5F058}" type="sib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A210E53A-807A-469A-8D92-0124ECFF1E5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5B8DE14-1C9A-4D00-BB7F-44FDDCCCCCBF}" type="par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E2B6875C-5D99-4B4E-87D1-45BB6C1CAD8C}" type="sib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9EE037AA-B342-4CBE-B20A-4CD215BA067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068108B4-519A-491A-A8BA-29CB4B476ABD}" type="par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D7129FE0-DF58-471C-91D4-D969E8ABE80C}" type="sib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F840A2F7-1E20-400D-BC1B-E7CD5184FD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9DD36DCE-828A-423D-AB75-4487664CF899}" type="par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D30870CF-544C-41B6-B614-31F20D7549F9}" type="sib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549257B8-6877-4DD2-91F1-92B37E2C237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/>
        </a:p>
      </dgm:t>
    </dgm:pt>
    <dgm:pt modelId="{1F989A61-89F6-483B-852F-33034166DC89}" type="par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E5AB9885-9414-40A2-A599-1257912D88A9}" type="sib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6757F0-B9F2-4C09-9198-03D48A8545D1}" type="pres">
      <dgm:prSet presAssocID="{B480CF03-755C-4256-B96D-95E9897B6A4A}" presName="vertOne" presStyleCnt="0"/>
      <dgm:spPr/>
    </dgm:pt>
    <dgm:pt modelId="{671E3274-0858-444E-931A-70647D9A6BA6}" type="pres">
      <dgm:prSet presAssocID="{B480CF03-755C-4256-B96D-95E9897B6A4A}" presName="txOne" presStyleLbl="node0" presStyleIdx="0" presStyleCnt="1">
        <dgm:presLayoutVars>
          <dgm:chPref val="3"/>
        </dgm:presLayoutVars>
      </dgm:prSet>
      <dgm:spPr/>
    </dgm:pt>
    <dgm:pt modelId="{02C77BAA-4CFC-44F6-8D22-B6E749D29516}" type="pres">
      <dgm:prSet presAssocID="{B480CF03-755C-4256-B96D-95E9897B6A4A}" presName="parTransOne" presStyleCnt="0"/>
      <dgm:spPr/>
    </dgm:pt>
    <dgm:pt modelId="{4F785E88-0932-4333-BFF1-74E972859E56}" type="pres">
      <dgm:prSet presAssocID="{B480CF03-755C-4256-B96D-95E9897B6A4A}" presName="horzOne" presStyleCnt="0"/>
      <dgm:spPr/>
    </dgm:pt>
    <dgm:pt modelId="{9CD4119F-84F7-4A8F-97FA-10F6C3CE5A4A}" type="pres">
      <dgm:prSet presAssocID="{410096C5-00CB-4743-9203-75456E4C132E}" presName="vertTwo" presStyleCnt="0"/>
      <dgm:spPr/>
    </dgm:pt>
    <dgm:pt modelId="{8A5DF90E-F16E-4CF9-A075-EEBB0FF4DDAD}" type="pres">
      <dgm:prSet presAssocID="{410096C5-00CB-4743-9203-75456E4C132E}" presName="txTwo" presStyleLbl="node2" presStyleIdx="0" presStyleCnt="3">
        <dgm:presLayoutVars>
          <dgm:chPref val="3"/>
        </dgm:presLayoutVars>
      </dgm:prSet>
      <dgm:spPr/>
    </dgm:pt>
    <dgm:pt modelId="{D5F87CB4-4525-431B-AE50-00AA27C8A0CE}" type="pres">
      <dgm:prSet presAssocID="{410096C5-00CB-4743-9203-75456E4C132E}" presName="parTransTwo" presStyleCnt="0"/>
      <dgm:spPr/>
    </dgm:pt>
    <dgm:pt modelId="{7E296272-6C18-4BC9-BCAA-3030BFD2B377}" type="pres">
      <dgm:prSet presAssocID="{410096C5-00CB-4743-9203-75456E4C132E}" presName="horzTwo" presStyleCnt="0"/>
      <dgm:spPr/>
    </dgm:pt>
    <dgm:pt modelId="{525FCA94-EB5D-4883-B755-3B2D496E94BB}" type="pres">
      <dgm:prSet presAssocID="{34B7CCCC-3BA4-4BB3-A1CB-AECEE721CC66}" presName="vertThree" presStyleCnt="0"/>
      <dgm:spPr/>
    </dgm:pt>
    <dgm:pt modelId="{54861898-6307-44C5-9941-E4184EA93AD8}" type="pres">
      <dgm:prSet presAssocID="{34B7CCCC-3BA4-4BB3-A1CB-AECEE721CC66}" presName="txThree" presStyleLbl="node3" presStyleIdx="0" presStyleCnt="5">
        <dgm:presLayoutVars>
          <dgm:chPref val="3"/>
        </dgm:presLayoutVars>
      </dgm:prSet>
      <dgm:spPr/>
    </dgm:pt>
    <dgm:pt modelId="{F27BA900-6469-4510-A414-1F89041B21F0}" type="pres">
      <dgm:prSet presAssocID="{34B7CCCC-3BA4-4BB3-A1CB-AECEE721CC66}" presName="horzThree" presStyleCnt="0"/>
      <dgm:spPr/>
    </dgm:pt>
    <dgm:pt modelId="{CD0BD4E0-B0E7-4B9F-8F04-85704C658730}" type="pres">
      <dgm:prSet presAssocID="{B1977693-1B97-4AA4-99D5-B93A03B03137}" presName="sibSpaceTwo" presStyleCnt="0"/>
      <dgm:spPr/>
    </dgm:pt>
    <dgm:pt modelId="{6B474B81-171E-4DE7-8A76-7916A595B34D}" type="pres">
      <dgm:prSet presAssocID="{100C8473-F549-4BEB-8480-65FBD845AC2D}" presName="vertTwo" presStyleCnt="0"/>
      <dgm:spPr/>
    </dgm:pt>
    <dgm:pt modelId="{BFFD3A73-AF77-430C-BDDD-65EEAA498685}" type="pres">
      <dgm:prSet presAssocID="{100C8473-F549-4BEB-8480-65FBD845AC2D}" presName="txTwo" presStyleLbl="node2" presStyleIdx="1" presStyleCnt="3">
        <dgm:presLayoutVars>
          <dgm:chPref val="3"/>
        </dgm:presLayoutVars>
      </dgm:prSet>
      <dgm:spPr/>
    </dgm:pt>
    <dgm:pt modelId="{606372AE-4E46-49A0-B6F3-994E7D667C0D}" type="pres">
      <dgm:prSet presAssocID="{100C8473-F549-4BEB-8480-65FBD845AC2D}" presName="parTransTwo" presStyleCnt="0"/>
      <dgm:spPr/>
    </dgm:pt>
    <dgm:pt modelId="{020B1AF2-9498-47B3-A7BB-43A90F7D1223}" type="pres">
      <dgm:prSet presAssocID="{100C8473-F549-4BEB-8480-65FBD845AC2D}" presName="horzTwo" presStyleCnt="0"/>
      <dgm:spPr/>
    </dgm:pt>
    <dgm:pt modelId="{15E0ADBC-D52F-48CC-B482-CB20C06A0439}" type="pres">
      <dgm:prSet presAssocID="{B4E9B8C3-C163-4096-9A91-D7419F82CC81}" presName="vertThree" presStyleCnt="0"/>
      <dgm:spPr/>
    </dgm:pt>
    <dgm:pt modelId="{7DB50B63-6FD0-45C3-BD8C-78C80BC1D93C}" type="pres">
      <dgm:prSet presAssocID="{B4E9B8C3-C163-4096-9A91-D7419F82CC81}" presName="txThree" presStyleLbl="node3" presStyleIdx="1" presStyleCnt="5">
        <dgm:presLayoutVars>
          <dgm:chPref val="3"/>
        </dgm:presLayoutVars>
      </dgm:prSet>
      <dgm:spPr/>
    </dgm:pt>
    <dgm:pt modelId="{CDD8CCCD-9609-49A0-8D52-4AB960769560}" type="pres">
      <dgm:prSet presAssocID="{B4E9B8C3-C163-4096-9A91-D7419F82CC81}" presName="horzThree" presStyleCnt="0"/>
      <dgm:spPr/>
    </dgm:pt>
    <dgm:pt modelId="{B97D46D8-C46D-4E9A-9A7F-75840DEBCB11}" type="pres">
      <dgm:prSet presAssocID="{2EB19831-989D-4054-8517-9607CC6969A9}" presName="sibSpaceThree" presStyleCnt="0"/>
      <dgm:spPr/>
    </dgm:pt>
    <dgm:pt modelId="{F024AC02-716C-4B21-81EB-3118CDBD1355}" type="pres">
      <dgm:prSet presAssocID="{FBD5CEB3-12FC-42FA-B368-2CADC16D1BD3}" presName="vertThree" presStyleCnt="0"/>
      <dgm:spPr/>
    </dgm:pt>
    <dgm:pt modelId="{0FF13199-A678-43D1-BAE2-332061309CB7}" type="pres">
      <dgm:prSet presAssocID="{FBD5CEB3-12FC-42FA-B368-2CADC16D1BD3}" presName="txThree" presStyleLbl="node3" presStyleIdx="2" presStyleCnt="5">
        <dgm:presLayoutVars>
          <dgm:chPref val="3"/>
        </dgm:presLayoutVars>
      </dgm:prSet>
      <dgm:spPr/>
    </dgm:pt>
    <dgm:pt modelId="{CBBA8F15-B420-442F-BE6E-E96FA5690BF7}" type="pres">
      <dgm:prSet presAssocID="{FBD5CEB3-12FC-42FA-B368-2CADC16D1BD3}" presName="parTransThree" presStyleCnt="0"/>
      <dgm:spPr/>
    </dgm:pt>
    <dgm:pt modelId="{0BEB7CC1-49F8-4E38-905B-12D7D0AAED5E}" type="pres">
      <dgm:prSet presAssocID="{FBD5CEB3-12FC-42FA-B368-2CADC16D1BD3}" presName="horzThree" presStyleCnt="0"/>
      <dgm:spPr/>
    </dgm:pt>
    <dgm:pt modelId="{45A68CCF-3313-473F-9E71-3AFF71F204C7}" type="pres">
      <dgm:prSet presAssocID="{3DF365E0-2519-4A0C-97E4-69E4E3B96497}" presName="vertFour" presStyleCnt="0">
        <dgm:presLayoutVars>
          <dgm:chPref val="3"/>
        </dgm:presLayoutVars>
      </dgm:prSet>
      <dgm:spPr/>
    </dgm:pt>
    <dgm:pt modelId="{84447A4E-6965-44AE-8E0A-B96A9A17D3DE}" type="pres">
      <dgm:prSet presAssocID="{3DF365E0-2519-4A0C-97E4-69E4E3B96497}" presName="txFour" presStyleLbl="node4" presStyleIdx="0" presStyleCnt="3">
        <dgm:presLayoutVars>
          <dgm:chPref val="3"/>
        </dgm:presLayoutVars>
      </dgm:prSet>
      <dgm:spPr/>
    </dgm:pt>
    <dgm:pt modelId="{C491F043-D768-4FBE-8B87-8D4C81098C15}" type="pres">
      <dgm:prSet presAssocID="{3DF365E0-2519-4A0C-97E4-69E4E3B96497}" presName="horzFour" presStyleCnt="0"/>
      <dgm:spPr/>
    </dgm:pt>
    <dgm:pt modelId="{D0C77F52-7F0E-48BC-97EA-83DB5FAD9482}" type="pres">
      <dgm:prSet presAssocID="{2BF85EF4-8885-494D-8797-74DF1CEBC8A9}" presName="sibSpaceTwo" presStyleCnt="0"/>
      <dgm:spPr/>
    </dgm:pt>
    <dgm:pt modelId="{C7FE46E6-097C-47AD-B483-E27981F17ECA}" type="pres">
      <dgm:prSet presAssocID="{51ECE86F-55FF-4923-A577-32596C9B27BC}" presName="vertTwo" presStyleCnt="0"/>
      <dgm:spPr/>
    </dgm:pt>
    <dgm:pt modelId="{CD023EAE-C0FB-4892-B7D3-34BEB3283D70}" type="pres">
      <dgm:prSet presAssocID="{51ECE86F-55FF-4923-A577-32596C9B27BC}" presName="txTwo" presStyleLbl="node2" presStyleIdx="2" presStyleCnt="3">
        <dgm:presLayoutVars>
          <dgm:chPref val="3"/>
        </dgm:presLayoutVars>
      </dgm:prSet>
      <dgm:spPr/>
    </dgm:pt>
    <dgm:pt modelId="{943551E5-F783-4845-9330-63383147D919}" type="pres">
      <dgm:prSet presAssocID="{51ECE86F-55FF-4923-A577-32596C9B27BC}" presName="parTransTwo" presStyleCnt="0"/>
      <dgm:spPr/>
    </dgm:pt>
    <dgm:pt modelId="{733AB274-A04E-40B1-9E32-B4B902B8D4D4}" type="pres">
      <dgm:prSet presAssocID="{51ECE86F-55FF-4923-A577-32596C9B27BC}" presName="horzTwo" presStyleCnt="0"/>
      <dgm:spPr/>
    </dgm:pt>
    <dgm:pt modelId="{8F55A5CD-1A16-4280-974C-C42020AB6A7A}" type="pres">
      <dgm:prSet presAssocID="{A210E53A-807A-469A-8D92-0124ECFF1E5F}" presName="vertThree" presStyleCnt="0"/>
      <dgm:spPr/>
    </dgm:pt>
    <dgm:pt modelId="{A11186A0-4686-4256-9C87-19DBB737BB11}" type="pres">
      <dgm:prSet presAssocID="{A210E53A-807A-469A-8D92-0124ECFF1E5F}" presName="txThree" presStyleLbl="node3" presStyleIdx="3" presStyleCnt="5">
        <dgm:presLayoutVars>
          <dgm:chPref val="3"/>
        </dgm:presLayoutVars>
      </dgm:prSet>
      <dgm:spPr/>
    </dgm:pt>
    <dgm:pt modelId="{ECB60069-3930-4005-8939-1136E23D6022}" type="pres">
      <dgm:prSet presAssocID="{A210E53A-807A-469A-8D92-0124ECFF1E5F}" presName="parTransThree" presStyleCnt="0"/>
      <dgm:spPr/>
    </dgm:pt>
    <dgm:pt modelId="{4A2513C9-D7ED-49A0-8191-B838C5D12794}" type="pres">
      <dgm:prSet presAssocID="{A210E53A-807A-469A-8D92-0124ECFF1E5F}" presName="horzThree" presStyleCnt="0"/>
      <dgm:spPr/>
    </dgm:pt>
    <dgm:pt modelId="{E0DBF9FF-97AF-4542-B203-663CFA0548C5}" type="pres">
      <dgm:prSet presAssocID="{9EE037AA-B342-4CBE-B20A-4CD215BA067E}" presName="vertFour" presStyleCnt="0">
        <dgm:presLayoutVars>
          <dgm:chPref val="3"/>
        </dgm:presLayoutVars>
      </dgm:prSet>
      <dgm:spPr/>
    </dgm:pt>
    <dgm:pt modelId="{8332953A-641C-44D2-8FBA-DB8D7BB8887B}" type="pres">
      <dgm:prSet presAssocID="{9EE037AA-B342-4CBE-B20A-4CD215BA067E}" presName="txFour" presStyleLbl="node4" presStyleIdx="1" presStyleCnt="3">
        <dgm:presLayoutVars>
          <dgm:chPref val="3"/>
        </dgm:presLayoutVars>
      </dgm:prSet>
      <dgm:spPr/>
    </dgm:pt>
    <dgm:pt modelId="{0BCB7A06-02C7-437D-801D-96A84DA87D09}" type="pres">
      <dgm:prSet presAssocID="{9EE037AA-B342-4CBE-B20A-4CD215BA067E}" presName="horzFour" presStyleCnt="0"/>
      <dgm:spPr/>
    </dgm:pt>
    <dgm:pt modelId="{4E6BBD86-8835-419F-BD44-EDDAA8ABCE45}" type="pres">
      <dgm:prSet presAssocID="{E2B6875C-5D99-4B4E-87D1-45BB6C1CAD8C}" presName="sibSpaceThree" presStyleCnt="0"/>
      <dgm:spPr/>
    </dgm:pt>
    <dgm:pt modelId="{2E4F3BEC-768E-4292-9377-9D0E39BD46C7}" type="pres">
      <dgm:prSet presAssocID="{F840A2F7-1E20-400D-BC1B-E7CD5184FD1D}" presName="vertThree" presStyleCnt="0"/>
      <dgm:spPr/>
    </dgm:pt>
    <dgm:pt modelId="{97163A1E-61F2-4E5B-9B0F-48F558518EBF}" type="pres">
      <dgm:prSet presAssocID="{F840A2F7-1E20-400D-BC1B-E7CD5184FD1D}" presName="txThree" presStyleLbl="node3" presStyleIdx="4" presStyleCnt="5">
        <dgm:presLayoutVars>
          <dgm:chPref val="3"/>
        </dgm:presLayoutVars>
      </dgm:prSet>
      <dgm:spPr/>
    </dgm:pt>
    <dgm:pt modelId="{05596BC7-0E56-4D87-9842-AEA3A055053F}" type="pres">
      <dgm:prSet presAssocID="{F840A2F7-1E20-400D-BC1B-E7CD5184FD1D}" presName="parTransThree" presStyleCnt="0"/>
      <dgm:spPr/>
    </dgm:pt>
    <dgm:pt modelId="{84BD002E-DBA4-4F5C-B2A6-8D0F940FFA8F}" type="pres">
      <dgm:prSet presAssocID="{F840A2F7-1E20-400D-BC1B-E7CD5184FD1D}" presName="horzThree" presStyleCnt="0"/>
      <dgm:spPr/>
    </dgm:pt>
    <dgm:pt modelId="{75C4DE11-7B81-4071-B562-0C0DAA5B160B}" type="pres">
      <dgm:prSet presAssocID="{549257B8-6877-4DD2-91F1-92B37E2C237A}" presName="vertFour" presStyleCnt="0">
        <dgm:presLayoutVars>
          <dgm:chPref val="3"/>
        </dgm:presLayoutVars>
      </dgm:prSet>
      <dgm:spPr/>
    </dgm:pt>
    <dgm:pt modelId="{7988A3E8-A118-4AB7-9142-6D64CCC22B54}" type="pres">
      <dgm:prSet presAssocID="{549257B8-6877-4DD2-91F1-92B37E2C237A}" presName="txFour" presStyleLbl="node4" presStyleIdx="2" presStyleCnt="3">
        <dgm:presLayoutVars>
          <dgm:chPref val="3"/>
        </dgm:presLayoutVars>
      </dgm:prSet>
      <dgm:spPr/>
    </dgm:pt>
    <dgm:pt modelId="{0B92DD36-2A52-4570-802A-E6706CC0F484}" type="pres">
      <dgm:prSet presAssocID="{549257B8-6877-4DD2-91F1-92B37E2C237A}" presName="horzFour" presStyleCnt="0"/>
      <dgm:spPr/>
    </dgm:pt>
  </dgm:ptLst>
  <dgm:cxnLst>
    <dgm:cxn modelId="{46265C01-025D-4405-B68F-3779EBE53B4F}" srcId="{B480CF03-755C-4256-B96D-95E9897B6A4A}" destId="{100C8473-F549-4BEB-8480-65FBD845AC2D}" srcOrd="1" destOrd="0" parTransId="{13FBBA34-4CFC-4821-BBC3-DABD8F4AC62F}" sibTransId="{2BF85EF4-8885-494D-8797-74DF1CEBC8A9}"/>
    <dgm:cxn modelId="{35DE0204-3908-4DF5-B1E8-6E738BD57C77}" srcId="{410096C5-00CB-4743-9203-75456E4C132E}" destId="{34B7CCCC-3BA4-4BB3-A1CB-AECEE721CC66}" srcOrd="0" destOrd="0" parTransId="{60EE9A79-7EA4-45B7-B893-5FEE026D9629}" sibTransId="{79F1B114-59CE-4218-B3F5-611125C94C12}"/>
    <dgm:cxn modelId="{38D08B0B-82D5-4214-8040-CA459A2F4B79}" srcId="{B480CF03-755C-4256-B96D-95E9897B6A4A}" destId="{51ECE86F-55FF-4923-A577-32596C9B27BC}" srcOrd="2" destOrd="0" parTransId="{70CDA060-5858-4D2D-BCFF-E46A5D875B21}" sibTransId="{BA01384E-AA1D-4016-9A4D-1D47EEC5F058}"/>
    <dgm:cxn modelId="{B4D1BF13-85C6-4DD0-AAE2-8C0111571210}" srcId="{51ECE86F-55FF-4923-A577-32596C9B27BC}" destId="{A210E53A-807A-469A-8D92-0124ECFF1E5F}" srcOrd="0" destOrd="0" parTransId="{45B8DE14-1C9A-4D00-BB7F-44FDDCCCCCBF}" sibTransId="{E2B6875C-5D99-4B4E-87D1-45BB6C1CAD8C}"/>
    <dgm:cxn modelId="{4BCA9726-0B15-44BF-BE9A-5A9492F39215}" type="presOf" srcId="{410096C5-00CB-4743-9203-75456E4C132E}" destId="{8A5DF90E-F16E-4CF9-A075-EEBB0FF4DDAD}" srcOrd="0" destOrd="0" presId="urn:microsoft.com/office/officeart/2005/8/layout/hierarchy4"/>
    <dgm:cxn modelId="{8F0B5F2F-0163-4C89-B31A-372B4ECD955F}" type="presOf" srcId="{3DF365E0-2519-4A0C-97E4-69E4E3B96497}" destId="{84447A4E-6965-44AE-8E0A-B96A9A17D3DE}" srcOrd="0" destOrd="0" presId="urn:microsoft.com/office/officeart/2005/8/layout/hierarchy4"/>
    <dgm:cxn modelId="{2F2F592F-1BE3-44BE-A1B7-5B6DDCC3B441}" type="presOf" srcId="{A210E53A-807A-469A-8D92-0124ECFF1E5F}" destId="{A11186A0-4686-4256-9C87-19DBB737BB11}" srcOrd="0" destOrd="0" presId="urn:microsoft.com/office/officeart/2005/8/layout/hierarchy4"/>
    <dgm:cxn modelId="{C94BE834-E896-4ECD-AA60-8A8F7AFC97A2}" srcId="{51ECE86F-55FF-4923-A577-32596C9B27BC}" destId="{F840A2F7-1E20-400D-BC1B-E7CD5184FD1D}" srcOrd="1" destOrd="0" parTransId="{9DD36DCE-828A-423D-AB75-4487664CF899}" sibTransId="{D30870CF-544C-41B6-B614-31F20D7549F9}"/>
    <dgm:cxn modelId="{266E7B3B-7384-4A31-A9D6-CD0111F371D6}" type="presOf" srcId="{51ECE86F-55FF-4923-A577-32596C9B27BC}" destId="{CD023EAE-C0FB-4892-B7D3-34BEB3283D70}" srcOrd="0" destOrd="0" presId="urn:microsoft.com/office/officeart/2005/8/layout/hierarchy4"/>
    <dgm:cxn modelId="{E1191764-83B7-465F-A7C7-D129A8606A33}" type="presOf" srcId="{FBD5CEB3-12FC-42FA-B368-2CADC16D1BD3}" destId="{0FF13199-A678-43D1-BAE2-332061309CB7}" srcOrd="0" destOrd="0" presId="urn:microsoft.com/office/officeart/2005/8/layout/hierarchy4"/>
    <dgm:cxn modelId="{AEC6D764-8C21-4C84-AD8A-6D1AB67B650D}" type="presOf" srcId="{34B7CCCC-3BA4-4BB3-A1CB-AECEE721CC66}" destId="{54861898-6307-44C5-9941-E4184EA93AD8}" srcOrd="0" destOrd="0" presId="urn:microsoft.com/office/officeart/2005/8/layout/hierarchy4"/>
    <dgm:cxn modelId="{F1282565-44BA-460A-8B95-CF211D3AB5A9}" type="presOf" srcId="{F840A2F7-1E20-400D-BC1B-E7CD5184FD1D}" destId="{97163A1E-61F2-4E5B-9B0F-48F558518EBF}" srcOrd="0" destOrd="0" presId="urn:microsoft.com/office/officeart/2005/8/layout/hierarchy4"/>
    <dgm:cxn modelId="{A1802E4A-9980-4E8B-A1EF-91F2C14B0D16}" srcId="{FBD5CEB3-12FC-42FA-B368-2CADC16D1BD3}" destId="{3DF365E0-2519-4A0C-97E4-69E4E3B96497}" srcOrd="0" destOrd="0" parTransId="{3465E715-1218-440D-BA01-9DF2E8D2FC2D}" sibTransId="{FBA7EAD3-EEAF-4068-A6FE-247D8E4FABC6}"/>
    <dgm:cxn modelId="{5E2D506D-4C7D-499D-A42C-90FA39DB0D6C}" type="presOf" srcId="{B4E9B8C3-C163-4096-9A91-D7419F82CC81}" destId="{7DB50B63-6FD0-45C3-BD8C-78C80BC1D93C}" srcOrd="0" destOrd="0" presId="urn:microsoft.com/office/officeart/2005/8/layout/hierarchy4"/>
    <dgm:cxn modelId="{D7622657-3B38-4C3E-8840-6F572577DA31}" srcId="{100C8473-F549-4BEB-8480-65FBD845AC2D}" destId="{FBD5CEB3-12FC-42FA-B368-2CADC16D1BD3}" srcOrd="1" destOrd="0" parTransId="{18380AA7-C39D-47DE-A4D1-B0303A72ED84}" sibTransId="{99FAC76B-973B-48D7-9348-511CE3FB26F1}"/>
    <dgm:cxn modelId="{5C0A0680-4DDB-401F-A906-7C540A4E5DD6}" type="presOf" srcId="{100C8473-F549-4BEB-8480-65FBD845AC2D}" destId="{BFFD3A73-AF77-430C-BDDD-65EEAA498685}" srcOrd="0" destOrd="0" presId="urn:microsoft.com/office/officeart/2005/8/layout/hierarchy4"/>
    <dgm:cxn modelId="{1A7FE495-F42C-441F-B199-D355E25229BC}" type="presOf" srcId="{B480CF03-755C-4256-B96D-95E9897B6A4A}" destId="{671E3274-0858-444E-931A-70647D9A6BA6}" srcOrd="0" destOrd="0" presId="urn:microsoft.com/office/officeart/2005/8/layout/hierarchy4"/>
    <dgm:cxn modelId="{C240E0AA-55AF-4963-80A9-BED854ABC42D}" srcId="{F840A2F7-1E20-400D-BC1B-E7CD5184FD1D}" destId="{549257B8-6877-4DD2-91F1-92B37E2C237A}" srcOrd="0" destOrd="0" parTransId="{1F989A61-89F6-483B-852F-33034166DC89}" sibTransId="{E5AB9885-9414-40A2-A599-1257912D88A9}"/>
    <dgm:cxn modelId="{805A4FB5-88E0-4B28-A28F-8BB0C76F4B31}" srcId="{100C8473-F549-4BEB-8480-65FBD845AC2D}" destId="{B4E9B8C3-C163-4096-9A91-D7419F82CC81}" srcOrd="0" destOrd="0" parTransId="{44FC4DA4-805F-4CBB-8FA8-21971DB11F55}" sibTransId="{2EB19831-989D-4054-8517-9607CC6969A9}"/>
    <dgm:cxn modelId="{EBED28B9-E665-4DD0-A72F-6442676F1423}" srcId="{A210E53A-807A-469A-8D92-0124ECFF1E5F}" destId="{9EE037AA-B342-4CBE-B20A-4CD215BA067E}" srcOrd="0" destOrd="0" parTransId="{068108B4-519A-491A-A8BA-29CB4B476ABD}" sibTransId="{D7129FE0-DF58-471C-91D4-D969E8ABE80C}"/>
    <dgm:cxn modelId="{CD736EEA-204F-4301-9CC7-A0DE7FC365F4}" srcId="{5AEF05A7-6AF8-403F-B5CA-74DD23EF10B8}" destId="{B480CF03-755C-4256-B96D-95E9897B6A4A}" srcOrd="0" destOrd="0" parTransId="{8BFC86C7-A2C3-4677-A487-F5C111423C51}" sibTransId="{64E4E055-12FF-4461-8948-6D1A7FD3DA26}"/>
    <dgm:cxn modelId="{95633CEC-5937-45ED-A114-3C02B8B5FD66}" srcId="{B480CF03-755C-4256-B96D-95E9897B6A4A}" destId="{410096C5-00CB-4743-9203-75456E4C132E}" srcOrd="0" destOrd="0" parTransId="{81E1484A-B590-4E93-A892-95E505D9BA09}" sibTransId="{B1977693-1B97-4AA4-99D5-B93A03B0313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025F5EE-1DBA-430F-8DF2-3370C70E082F}" type="presOf" srcId="{9EE037AA-B342-4CBE-B20A-4CD215BA067E}" destId="{8332953A-641C-44D2-8FBA-DB8D7BB8887B}" srcOrd="0" destOrd="0" presId="urn:microsoft.com/office/officeart/2005/8/layout/hierarchy4"/>
    <dgm:cxn modelId="{2055DCF0-A911-47FF-9172-940D3B1E096B}" type="presOf" srcId="{549257B8-6877-4DD2-91F1-92B37E2C237A}" destId="{7988A3E8-A118-4AB7-9142-6D64CCC22B54}" srcOrd="0" destOrd="0" presId="urn:microsoft.com/office/officeart/2005/8/layout/hierarchy4"/>
    <dgm:cxn modelId="{BC40E4F0-164D-4749-88EA-014744B7FDB0}" type="presParOf" srcId="{17E6C104-00BE-4E62-A74D-EAE7450E593F}" destId="{716757F0-B9F2-4C09-9198-03D48A8545D1}" srcOrd="0" destOrd="0" presId="urn:microsoft.com/office/officeart/2005/8/layout/hierarchy4"/>
    <dgm:cxn modelId="{5C1E8B08-F39B-498F-BF7B-C77BC0E613D9}" type="presParOf" srcId="{716757F0-B9F2-4C09-9198-03D48A8545D1}" destId="{671E3274-0858-444E-931A-70647D9A6BA6}" srcOrd="0" destOrd="0" presId="urn:microsoft.com/office/officeart/2005/8/layout/hierarchy4"/>
    <dgm:cxn modelId="{504C5BC5-CE4B-4ABA-89E6-697594986818}" type="presParOf" srcId="{716757F0-B9F2-4C09-9198-03D48A8545D1}" destId="{02C77BAA-4CFC-44F6-8D22-B6E749D29516}" srcOrd="1" destOrd="0" presId="urn:microsoft.com/office/officeart/2005/8/layout/hierarchy4"/>
    <dgm:cxn modelId="{D345A6E9-447B-4246-AFCF-7A323467C49B}" type="presParOf" srcId="{716757F0-B9F2-4C09-9198-03D48A8545D1}" destId="{4F785E88-0932-4333-BFF1-74E972859E56}" srcOrd="2" destOrd="0" presId="urn:microsoft.com/office/officeart/2005/8/layout/hierarchy4"/>
    <dgm:cxn modelId="{BA4AC1C7-4DF1-4CAE-B3BF-B264DD56C300}" type="presParOf" srcId="{4F785E88-0932-4333-BFF1-74E972859E56}" destId="{9CD4119F-84F7-4A8F-97FA-10F6C3CE5A4A}" srcOrd="0" destOrd="0" presId="urn:microsoft.com/office/officeart/2005/8/layout/hierarchy4"/>
    <dgm:cxn modelId="{9009F5E1-A433-4A5A-8956-A34F3B83B096}" type="presParOf" srcId="{9CD4119F-84F7-4A8F-97FA-10F6C3CE5A4A}" destId="{8A5DF90E-F16E-4CF9-A075-EEBB0FF4DDAD}" srcOrd="0" destOrd="0" presId="urn:microsoft.com/office/officeart/2005/8/layout/hierarchy4"/>
    <dgm:cxn modelId="{5D3D9FC9-7117-49DD-8E0A-877D7AEEAF91}" type="presParOf" srcId="{9CD4119F-84F7-4A8F-97FA-10F6C3CE5A4A}" destId="{D5F87CB4-4525-431B-AE50-00AA27C8A0CE}" srcOrd="1" destOrd="0" presId="urn:microsoft.com/office/officeart/2005/8/layout/hierarchy4"/>
    <dgm:cxn modelId="{58FE1C02-F111-4853-BDE0-11BB5A86BC2E}" type="presParOf" srcId="{9CD4119F-84F7-4A8F-97FA-10F6C3CE5A4A}" destId="{7E296272-6C18-4BC9-BCAA-3030BFD2B377}" srcOrd="2" destOrd="0" presId="urn:microsoft.com/office/officeart/2005/8/layout/hierarchy4"/>
    <dgm:cxn modelId="{8F4772F1-1C82-411C-B56E-9D983DE039FD}" type="presParOf" srcId="{7E296272-6C18-4BC9-BCAA-3030BFD2B377}" destId="{525FCA94-EB5D-4883-B755-3B2D496E94BB}" srcOrd="0" destOrd="0" presId="urn:microsoft.com/office/officeart/2005/8/layout/hierarchy4"/>
    <dgm:cxn modelId="{E407427F-6127-4D4D-87C8-50E1A6019C3D}" type="presParOf" srcId="{525FCA94-EB5D-4883-B755-3B2D496E94BB}" destId="{54861898-6307-44C5-9941-E4184EA93AD8}" srcOrd="0" destOrd="0" presId="urn:microsoft.com/office/officeart/2005/8/layout/hierarchy4"/>
    <dgm:cxn modelId="{8A8BC151-38A2-4EC3-8B05-F8880720C399}" type="presParOf" srcId="{525FCA94-EB5D-4883-B755-3B2D496E94BB}" destId="{F27BA900-6469-4510-A414-1F89041B21F0}" srcOrd="1" destOrd="0" presId="urn:microsoft.com/office/officeart/2005/8/layout/hierarchy4"/>
    <dgm:cxn modelId="{C3BAE27C-03C2-406E-991D-A0D058DCCF64}" type="presParOf" srcId="{4F785E88-0932-4333-BFF1-74E972859E56}" destId="{CD0BD4E0-B0E7-4B9F-8F04-85704C658730}" srcOrd="1" destOrd="0" presId="urn:microsoft.com/office/officeart/2005/8/layout/hierarchy4"/>
    <dgm:cxn modelId="{0F5C0FA7-1EFF-4A2F-A6C5-C6BCB562BFFB}" type="presParOf" srcId="{4F785E88-0932-4333-BFF1-74E972859E56}" destId="{6B474B81-171E-4DE7-8A76-7916A595B34D}" srcOrd="2" destOrd="0" presId="urn:microsoft.com/office/officeart/2005/8/layout/hierarchy4"/>
    <dgm:cxn modelId="{EA2253CE-94DF-4097-B9E0-3A7D216CFEB3}" type="presParOf" srcId="{6B474B81-171E-4DE7-8A76-7916A595B34D}" destId="{BFFD3A73-AF77-430C-BDDD-65EEAA498685}" srcOrd="0" destOrd="0" presId="urn:microsoft.com/office/officeart/2005/8/layout/hierarchy4"/>
    <dgm:cxn modelId="{3427F0ED-DE23-4EEA-9E64-2A92F6433E3E}" type="presParOf" srcId="{6B474B81-171E-4DE7-8A76-7916A595B34D}" destId="{606372AE-4E46-49A0-B6F3-994E7D667C0D}" srcOrd="1" destOrd="0" presId="urn:microsoft.com/office/officeart/2005/8/layout/hierarchy4"/>
    <dgm:cxn modelId="{4A3E305B-857C-4F57-BBAC-DB7D88CB2D7C}" type="presParOf" srcId="{6B474B81-171E-4DE7-8A76-7916A595B34D}" destId="{020B1AF2-9498-47B3-A7BB-43A90F7D1223}" srcOrd="2" destOrd="0" presId="urn:microsoft.com/office/officeart/2005/8/layout/hierarchy4"/>
    <dgm:cxn modelId="{EDB15BD9-58A0-4B67-A6A1-46944EDF1ECC}" type="presParOf" srcId="{020B1AF2-9498-47B3-A7BB-43A90F7D1223}" destId="{15E0ADBC-D52F-48CC-B482-CB20C06A0439}" srcOrd="0" destOrd="0" presId="urn:microsoft.com/office/officeart/2005/8/layout/hierarchy4"/>
    <dgm:cxn modelId="{11129DC5-9D4C-49F3-90C5-0EF27ACF26DE}" type="presParOf" srcId="{15E0ADBC-D52F-48CC-B482-CB20C06A0439}" destId="{7DB50B63-6FD0-45C3-BD8C-78C80BC1D93C}" srcOrd="0" destOrd="0" presId="urn:microsoft.com/office/officeart/2005/8/layout/hierarchy4"/>
    <dgm:cxn modelId="{817F9A75-9C07-4540-8EF4-15BA7C3D4F9B}" type="presParOf" srcId="{15E0ADBC-D52F-48CC-B482-CB20C06A0439}" destId="{CDD8CCCD-9609-49A0-8D52-4AB960769560}" srcOrd="1" destOrd="0" presId="urn:microsoft.com/office/officeart/2005/8/layout/hierarchy4"/>
    <dgm:cxn modelId="{F5777F2C-39C9-41EE-B476-2F01383473FD}" type="presParOf" srcId="{020B1AF2-9498-47B3-A7BB-43A90F7D1223}" destId="{B97D46D8-C46D-4E9A-9A7F-75840DEBCB11}" srcOrd="1" destOrd="0" presId="urn:microsoft.com/office/officeart/2005/8/layout/hierarchy4"/>
    <dgm:cxn modelId="{7A49BC38-6B73-4B34-B893-4FD618B083E2}" type="presParOf" srcId="{020B1AF2-9498-47B3-A7BB-43A90F7D1223}" destId="{F024AC02-716C-4B21-81EB-3118CDBD1355}" srcOrd="2" destOrd="0" presId="urn:microsoft.com/office/officeart/2005/8/layout/hierarchy4"/>
    <dgm:cxn modelId="{174DD1DA-A54C-452E-9D4E-DBE376F78D56}" type="presParOf" srcId="{F024AC02-716C-4B21-81EB-3118CDBD1355}" destId="{0FF13199-A678-43D1-BAE2-332061309CB7}" srcOrd="0" destOrd="0" presId="urn:microsoft.com/office/officeart/2005/8/layout/hierarchy4"/>
    <dgm:cxn modelId="{89F2C663-D3BC-4D27-B723-B74917A80A33}" type="presParOf" srcId="{F024AC02-716C-4B21-81EB-3118CDBD1355}" destId="{CBBA8F15-B420-442F-BE6E-E96FA5690BF7}" srcOrd="1" destOrd="0" presId="urn:microsoft.com/office/officeart/2005/8/layout/hierarchy4"/>
    <dgm:cxn modelId="{C6B0C71E-AA3D-471C-A07D-B4153D633D9B}" type="presParOf" srcId="{F024AC02-716C-4B21-81EB-3118CDBD1355}" destId="{0BEB7CC1-49F8-4E38-905B-12D7D0AAED5E}" srcOrd="2" destOrd="0" presId="urn:microsoft.com/office/officeart/2005/8/layout/hierarchy4"/>
    <dgm:cxn modelId="{971C5451-6AE4-47D5-8C3A-DF6C9FB6E2E1}" type="presParOf" srcId="{0BEB7CC1-49F8-4E38-905B-12D7D0AAED5E}" destId="{45A68CCF-3313-473F-9E71-3AFF71F204C7}" srcOrd="0" destOrd="0" presId="urn:microsoft.com/office/officeart/2005/8/layout/hierarchy4"/>
    <dgm:cxn modelId="{1EC02E97-50AD-4B70-B614-FA5DEC5AE01C}" type="presParOf" srcId="{45A68CCF-3313-473F-9E71-3AFF71F204C7}" destId="{84447A4E-6965-44AE-8E0A-B96A9A17D3DE}" srcOrd="0" destOrd="0" presId="urn:microsoft.com/office/officeart/2005/8/layout/hierarchy4"/>
    <dgm:cxn modelId="{4CDECE5D-2CCF-450B-8222-9FE9EFD33AF7}" type="presParOf" srcId="{45A68CCF-3313-473F-9E71-3AFF71F204C7}" destId="{C491F043-D768-4FBE-8B87-8D4C81098C15}" srcOrd="1" destOrd="0" presId="urn:microsoft.com/office/officeart/2005/8/layout/hierarchy4"/>
    <dgm:cxn modelId="{E13B3B8D-7AE1-4FEE-A56E-08C7B9029936}" type="presParOf" srcId="{4F785E88-0932-4333-BFF1-74E972859E56}" destId="{D0C77F52-7F0E-48BC-97EA-83DB5FAD9482}" srcOrd="3" destOrd="0" presId="urn:microsoft.com/office/officeart/2005/8/layout/hierarchy4"/>
    <dgm:cxn modelId="{367CD032-643B-4C46-B861-B4413C04B53C}" type="presParOf" srcId="{4F785E88-0932-4333-BFF1-74E972859E56}" destId="{C7FE46E6-097C-47AD-B483-E27981F17ECA}" srcOrd="4" destOrd="0" presId="urn:microsoft.com/office/officeart/2005/8/layout/hierarchy4"/>
    <dgm:cxn modelId="{C5077BD5-0EBC-46C7-AD06-2FD20857D401}" type="presParOf" srcId="{C7FE46E6-097C-47AD-B483-E27981F17ECA}" destId="{CD023EAE-C0FB-4892-B7D3-34BEB3283D70}" srcOrd="0" destOrd="0" presId="urn:microsoft.com/office/officeart/2005/8/layout/hierarchy4"/>
    <dgm:cxn modelId="{A20E77EB-D6DD-4EFE-93ED-401319FE71A9}" type="presParOf" srcId="{C7FE46E6-097C-47AD-B483-E27981F17ECA}" destId="{943551E5-F783-4845-9330-63383147D919}" srcOrd="1" destOrd="0" presId="urn:microsoft.com/office/officeart/2005/8/layout/hierarchy4"/>
    <dgm:cxn modelId="{61DD8C46-71A8-4CD3-BA7A-BFC4ABB05975}" type="presParOf" srcId="{C7FE46E6-097C-47AD-B483-E27981F17ECA}" destId="{733AB274-A04E-40B1-9E32-B4B902B8D4D4}" srcOrd="2" destOrd="0" presId="urn:microsoft.com/office/officeart/2005/8/layout/hierarchy4"/>
    <dgm:cxn modelId="{0C15CC1A-0DA8-44B3-AF92-276ACE8A56B1}" type="presParOf" srcId="{733AB274-A04E-40B1-9E32-B4B902B8D4D4}" destId="{8F55A5CD-1A16-4280-974C-C42020AB6A7A}" srcOrd="0" destOrd="0" presId="urn:microsoft.com/office/officeart/2005/8/layout/hierarchy4"/>
    <dgm:cxn modelId="{621C150C-9B75-4E1B-9ACC-0DDEE5512F5D}" type="presParOf" srcId="{8F55A5CD-1A16-4280-974C-C42020AB6A7A}" destId="{A11186A0-4686-4256-9C87-19DBB737BB11}" srcOrd="0" destOrd="0" presId="urn:microsoft.com/office/officeart/2005/8/layout/hierarchy4"/>
    <dgm:cxn modelId="{C802E2A0-4E9E-4D10-BED8-1BA2C4A8F832}" type="presParOf" srcId="{8F55A5CD-1A16-4280-974C-C42020AB6A7A}" destId="{ECB60069-3930-4005-8939-1136E23D6022}" srcOrd="1" destOrd="0" presId="urn:microsoft.com/office/officeart/2005/8/layout/hierarchy4"/>
    <dgm:cxn modelId="{6EAF2AE3-1A75-426E-B19F-B15501AD2BAE}" type="presParOf" srcId="{8F55A5CD-1A16-4280-974C-C42020AB6A7A}" destId="{4A2513C9-D7ED-49A0-8191-B838C5D12794}" srcOrd="2" destOrd="0" presId="urn:microsoft.com/office/officeart/2005/8/layout/hierarchy4"/>
    <dgm:cxn modelId="{48240FA8-A9E0-4EE3-ACF7-163B4EDE377D}" type="presParOf" srcId="{4A2513C9-D7ED-49A0-8191-B838C5D12794}" destId="{E0DBF9FF-97AF-4542-B203-663CFA0548C5}" srcOrd="0" destOrd="0" presId="urn:microsoft.com/office/officeart/2005/8/layout/hierarchy4"/>
    <dgm:cxn modelId="{1357E84A-13CC-4B9D-9D21-2AABC290293D}" type="presParOf" srcId="{E0DBF9FF-97AF-4542-B203-663CFA0548C5}" destId="{8332953A-641C-44D2-8FBA-DB8D7BB8887B}" srcOrd="0" destOrd="0" presId="urn:microsoft.com/office/officeart/2005/8/layout/hierarchy4"/>
    <dgm:cxn modelId="{AEC5739B-3343-49BC-854E-31BCBEDE46B9}" type="presParOf" srcId="{E0DBF9FF-97AF-4542-B203-663CFA0548C5}" destId="{0BCB7A06-02C7-437D-801D-96A84DA87D09}" srcOrd="1" destOrd="0" presId="urn:microsoft.com/office/officeart/2005/8/layout/hierarchy4"/>
    <dgm:cxn modelId="{458CD4ED-A991-4EEB-88AE-1E25543881CB}" type="presParOf" srcId="{733AB274-A04E-40B1-9E32-B4B902B8D4D4}" destId="{4E6BBD86-8835-419F-BD44-EDDAA8ABCE45}" srcOrd="1" destOrd="0" presId="urn:microsoft.com/office/officeart/2005/8/layout/hierarchy4"/>
    <dgm:cxn modelId="{367CFA8E-B7C6-4E45-BB43-A12A3FF4D15A}" type="presParOf" srcId="{733AB274-A04E-40B1-9E32-B4B902B8D4D4}" destId="{2E4F3BEC-768E-4292-9377-9D0E39BD46C7}" srcOrd="2" destOrd="0" presId="urn:microsoft.com/office/officeart/2005/8/layout/hierarchy4"/>
    <dgm:cxn modelId="{183972EA-973F-4543-B73F-7E28E8499F89}" type="presParOf" srcId="{2E4F3BEC-768E-4292-9377-9D0E39BD46C7}" destId="{97163A1E-61F2-4E5B-9B0F-48F558518EBF}" srcOrd="0" destOrd="0" presId="urn:microsoft.com/office/officeart/2005/8/layout/hierarchy4"/>
    <dgm:cxn modelId="{51BAE47F-998B-4767-ABA7-10D35382AAF7}" type="presParOf" srcId="{2E4F3BEC-768E-4292-9377-9D0E39BD46C7}" destId="{05596BC7-0E56-4D87-9842-AEA3A055053F}" srcOrd="1" destOrd="0" presId="urn:microsoft.com/office/officeart/2005/8/layout/hierarchy4"/>
    <dgm:cxn modelId="{035D83A7-C583-45D0-92FB-6F5AB2F48236}" type="presParOf" srcId="{2E4F3BEC-768E-4292-9377-9D0E39BD46C7}" destId="{84BD002E-DBA4-4F5C-B2A6-8D0F940FFA8F}" srcOrd="2" destOrd="0" presId="urn:microsoft.com/office/officeart/2005/8/layout/hierarchy4"/>
    <dgm:cxn modelId="{6E83EA8E-17C6-4711-B150-73640362452E}" type="presParOf" srcId="{84BD002E-DBA4-4F5C-B2A6-8D0F940FFA8F}" destId="{75C4DE11-7B81-4071-B562-0C0DAA5B160B}" srcOrd="0" destOrd="0" presId="urn:microsoft.com/office/officeart/2005/8/layout/hierarchy4"/>
    <dgm:cxn modelId="{DD9D6B18-3C2B-47D0-B8FE-88D3CB2D4086}" type="presParOf" srcId="{75C4DE11-7B81-4071-B562-0C0DAA5B160B}" destId="{7988A3E8-A118-4AB7-9142-6D64CCC22B54}" srcOrd="0" destOrd="0" presId="urn:microsoft.com/office/officeart/2005/8/layout/hierarchy4"/>
    <dgm:cxn modelId="{2D6149A6-600D-40A8-9FD6-A1D648DC4F53}" type="presParOf" srcId="{75C4DE11-7B81-4071-B562-0C0DAA5B160B}" destId="{0B92DD36-2A52-4570-802A-E6706CC0F4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42B0065-D87B-4C01-A2A5-54727C1ECE7E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gm:t>
    </dgm:pt>
    <dgm:pt modelId="{0F0BAD09-B6BE-445A-9001-7C85E982CAAE}" type="par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318A2F7C-079D-49B5-8C9F-A80689010850}" type="sib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A3BE0ED6-EB2B-48D2-8FE4-5B3CD03A31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70CC988C-1A4B-4E67-977E-BE5DE9876D58}" type="par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19784C2-5BE6-4250-B8F4-88018570B8C0}" type="sib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A51943A-596C-450A-9682-0FEAB5694E1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ADA7207B-C1A4-4F6D-8FA3-86742F7A8ACF}" type="par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F1E8C33B-2991-4127-980F-75489CC5FAA6}" type="sib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895F8573-FD0D-4284-8483-46B3BC2415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2A2672AB-6C3C-4346-A3D0-BAF3376E672F}" type="par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F0D77DB6-FF77-4B0E-A1E7-B53236DA3F4B}" type="sib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43937895-2DED-4683-B428-3119ABFB65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151ECE80-7017-424B-8B12-C6AA381E9E65}" type="par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5C726E92-5D03-4117-A30E-951A704D8FC7}" type="sib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B76830CA-CA69-41DD-8D29-62C0684AEA4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C20F4C-58C6-4B5B-A33C-0C524E21BBBA}" type="par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89C8E685-09B6-4A63-954B-987C9CC3CCA0}" type="sib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9015555B-B261-41B2-B5E2-1D9A8345AD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9C534F-F550-4FD0-BE82-2685FD5C20BD}" type="par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D7727685-D789-4327-84D0-B42836799A66}" type="sib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26FB6745-146F-40AF-B428-355CF636B2F0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2D6E22-84D2-41C9-A1C6-E0513BF880BC}" type="par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44047A50-6F3A-4E88-B5C8-BF0A36EE5F9D}" type="sib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710084B2-508B-475C-A4B9-25FD25AE60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55B37E8-5BF8-43D5-ABE7-87CC8DC5CBF8}" type="par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9682B37E-ABEA-46DF-92C9-9E4190FED35C}" type="sib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B60A88D4-09D4-4703-8F3C-D62356F7A5E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B5A54A-D14F-4AA0-9D05-B43B43354616}" type="par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2C9E583D-4B7D-4198-91EA-B86274845700}" type="sib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A75A97A4-9F87-4E7B-965F-E23DF16C844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7D6591-995B-4AA3-A720-C54A21985622}" type="par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26EBCE67-30F4-4F19-810C-63388E8CA5D9}" type="sib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42B7E6A2-8AA1-43D5-9EFD-AB89E2116D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4627569-C8B8-4F2C-B078-32075E290CE2}" type="par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D925B4A5-1C66-40D1-A232-7F53D0A9B913}" type="sib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C437-D0EA-4103-9A00-7B85ECC421EE}" type="pres">
      <dgm:prSet presAssocID="{142B0065-D87B-4C01-A2A5-54727C1ECE7E}" presName="vertOne" presStyleCnt="0"/>
      <dgm:spPr/>
    </dgm:pt>
    <dgm:pt modelId="{871705CD-8FF7-47C7-A530-A530B03C9452}" type="pres">
      <dgm:prSet presAssocID="{142B0065-D87B-4C01-A2A5-54727C1ECE7E}" presName="txOne" presStyleLbl="node0" presStyleIdx="0" presStyleCnt="1">
        <dgm:presLayoutVars>
          <dgm:chPref val="3"/>
        </dgm:presLayoutVars>
      </dgm:prSet>
      <dgm:spPr/>
    </dgm:pt>
    <dgm:pt modelId="{43C1DE9F-9ADE-4D19-8DED-6B21D4A8C973}" type="pres">
      <dgm:prSet presAssocID="{142B0065-D87B-4C01-A2A5-54727C1ECE7E}" presName="parTransOne" presStyleCnt="0"/>
      <dgm:spPr/>
    </dgm:pt>
    <dgm:pt modelId="{09F57B18-BA46-44AB-871F-3B6F2D0C5941}" type="pres">
      <dgm:prSet presAssocID="{142B0065-D87B-4C01-A2A5-54727C1ECE7E}" presName="horzOne" presStyleCnt="0"/>
      <dgm:spPr/>
    </dgm:pt>
    <dgm:pt modelId="{3D2C3E8C-14C7-40A3-AF69-5EDE8F07840F}" type="pres">
      <dgm:prSet presAssocID="{A3BE0ED6-EB2B-48D2-8FE4-5B3CD03A3119}" presName="vertTwo" presStyleCnt="0"/>
      <dgm:spPr/>
    </dgm:pt>
    <dgm:pt modelId="{6F1102A2-CBD8-4792-81FD-A307A542D20A}" type="pres">
      <dgm:prSet presAssocID="{A3BE0ED6-EB2B-48D2-8FE4-5B3CD03A3119}" presName="txTwo" presStyleLbl="node2" presStyleIdx="0" presStyleCnt="4">
        <dgm:presLayoutVars>
          <dgm:chPref val="3"/>
        </dgm:presLayoutVars>
      </dgm:prSet>
      <dgm:spPr/>
    </dgm:pt>
    <dgm:pt modelId="{703AD301-C9E4-4009-868C-DE04AFC36AB4}" type="pres">
      <dgm:prSet presAssocID="{A3BE0ED6-EB2B-48D2-8FE4-5B3CD03A3119}" presName="parTransTwo" presStyleCnt="0"/>
      <dgm:spPr/>
    </dgm:pt>
    <dgm:pt modelId="{068D2F5B-81DD-47BB-A6C4-E055067EFB7B}" type="pres">
      <dgm:prSet presAssocID="{A3BE0ED6-EB2B-48D2-8FE4-5B3CD03A3119}" presName="horzTwo" presStyleCnt="0"/>
      <dgm:spPr/>
    </dgm:pt>
    <dgm:pt modelId="{5A6A119E-18F2-4E88-856C-615F30118463}" type="pres">
      <dgm:prSet presAssocID="{710084B2-508B-475C-A4B9-25FD25AE600E}" presName="vertThree" presStyleCnt="0"/>
      <dgm:spPr/>
    </dgm:pt>
    <dgm:pt modelId="{E7450895-0BB4-4F1C-9F14-EE9A95B344AE}" type="pres">
      <dgm:prSet presAssocID="{710084B2-508B-475C-A4B9-25FD25AE600E}" presName="txThree" presStyleLbl="node3" presStyleIdx="0" presStyleCnt="3">
        <dgm:presLayoutVars>
          <dgm:chPref val="3"/>
        </dgm:presLayoutVars>
      </dgm:prSet>
      <dgm:spPr/>
    </dgm:pt>
    <dgm:pt modelId="{A1E3E5A8-C161-4768-8150-AE3A99475296}" type="pres">
      <dgm:prSet presAssocID="{710084B2-508B-475C-A4B9-25FD25AE600E}" presName="horzThree" presStyleCnt="0"/>
      <dgm:spPr/>
    </dgm:pt>
    <dgm:pt modelId="{FF48FF97-0655-4D96-B03E-0E84588AAB65}" type="pres">
      <dgm:prSet presAssocID="{9682B37E-ABEA-46DF-92C9-9E4190FED35C}" presName="sibSpaceThree" presStyleCnt="0"/>
      <dgm:spPr/>
    </dgm:pt>
    <dgm:pt modelId="{452CCCDE-9A7B-42E1-B233-A49A8C7FC880}" type="pres">
      <dgm:prSet presAssocID="{B60A88D4-09D4-4703-8F3C-D62356F7A5E8}" presName="vertThree" presStyleCnt="0"/>
      <dgm:spPr/>
    </dgm:pt>
    <dgm:pt modelId="{FD8AA420-8ED6-42FA-8826-F6C1640B9CCB}" type="pres">
      <dgm:prSet presAssocID="{B60A88D4-09D4-4703-8F3C-D62356F7A5E8}" presName="txThree" presStyleLbl="node3" presStyleIdx="1" presStyleCnt="3">
        <dgm:presLayoutVars>
          <dgm:chPref val="3"/>
        </dgm:presLayoutVars>
      </dgm:prSet>
      <dgm:spPr/>
    </dgm:pt>
    <dgm:pt modelId="{B5A09C42-7F72-44E1-B6A0-A89C0C09032A}" type="pres">
      <dgm:prSet presAssocID="{B60A88D4-09D4-4703-8F3C-D62356F7A5E8}" presName="parTransThree" presStyleCnt="0"/>
      <dgm:spPr/>
    </dgm:pt>
    <dgm:pt modelId="{6CF1ABBA-11C9-4DBB-835C-235E2B3BC759}" type="pres">
      <dgm:prSet presAssocID="{B60A88D4-09D4-4703-8F3C-D62356F7A5E8}" presName="horzThree" presStyleCnt="0"/>
      <dgm:spPr/>
    </dgm:pt>
    <dgm:pt modelId="{0A14180B-A4B4-4513-97E4-C61F9A128CDD}" type="pres">
      <dgm:prSet presAssocID="{B76830CA-CA69-41DD-8D29-62C0684AEA4D}" presName="vertFour" presStyleCnt="0">
        <dgm:presLayoutVars>
          <dgm:chPref val="3"/>
        </dgm:presLayoutVars>
      </dgm:prSet>
      <dgm:spPr/>
    </dgm:pt>
    <dgm:pt modelId="{811AC45B-33A7-4690-B347-78E32ED7129B}" type="pres">
      <dgm:prSet presAssocID="{B76830CA-CA69-41DD-8D29-62C0684AEA4D}" presName="txFour" presStyleLbl="node4" presStyleIdx="0" presStyleCnt="4">
        <dgm:presLayoutVars>
          <dgm:chPref val="3"/>
        </dgm:presLayoutVars>
      </dgm:prSet>
      <dgm:spPr/>
    </dgm:pt>
    <dgm:pt modelId="{2409753E-7C87-4BC0-B7D3-867C65C92381}" type="pres">
      <dgm:prSet presAssocID="{B76830CA-CA69-41DD-8D29-62C0684AEA4D}" presName="horzFour" presStyleCnt="0"/>
      <dgm:spPr/>
    </dgm:pt>
    <dgm:pt modelId="{CB1AA001-E305-46A0-9D29-334349C5C116}" type="pres">
      <dgm:prSet presAssocID="{89C8E685-09B6-4A63-954B-987C9CC3CCA0}" presName="sibSpaceFour" presStyleCnt="0"/>
      <dgm:spPr/>
    </dgm:pt>
    <dgm:pt modelId="{BEE0FEFF-4A9F-4F62-BCCB-8D95176CCEEE}" type="pres">
      <dgm:prSet presAssocID="{9015555B-B261-41B2-B5E2-1D9A8345AD2E}" presName="vertFour" presStyleCnt="0">
        <dgm:presLayoutVars>
          <dgm:chPref val="3"/>
        </dgm:presLayoutVars>
      </dgm:prSet>
      <dgm:spPr/>
    </dgm:pt>
    <dgm:pt modelId="{15B6C647-BCD0-408E-B038-80A3CAECE914}" type="pres">
      <dgm:prSet presAssocID="{9015555B-B261-41B2-B5E2-1D9A8345AD2E}" presName="txFour" presStyleLbl="node4" presStyleIdx="1" presStyleCnt="4">
        <dgm:presLayoutVars>
          <dgm:chPref val="3"/>
        </dgm:presLayoutVars>
      </dgm:prSet>
      <dgm:spPr/>
    </dgm:pt>
    <dgm:pt modelId="{76063A54-B38D-4C1D-9507-C87972469C75}" type="pres">
      <dgm:prSet presAssocID="{9015555B-B261-41B2-B5E2-1D9A8345AD2E}" presName="horzFour" presStyleCnt="0"/>
      <dgm:spPr/>
    </dgm:pt>
    <dgm:pt modelId="{78F557B6-3CCA-4C0D-840B-0DA01F35A915}" type="pres">
      <dgm:prSet presAssocID="{D7727685-D789-4327-84D0-B42836799A66}" presName="sibSpaceFour" presStyleCnt="0"/>
      <dgm:spPr/>
    </dgm:pt>
    <dgm:pt modelId="{94A45439-AACF-4B00-86D2-55F862015F52}" type="pres">
      <dgm:prSet presAssocID="{26FB6745-146F-40AF-B428-355CF636B2F0}" presName="vertFour" presStyleCnt="0">
        <dgm:presLayoutVars>
          <dgm:chPref val="3"/>
        </dgm:presLayoutVars>
      </dgm:prSet>
      <dgm:spPr/>
    </dgm:pt>
    <dgm:pt modelId="{E0EA6F47-56C0-4906-A51E-B85CB496A5F7}" type="pres">
      <dgm:prSet presAssocID="{26FB6745-146F-40AF-B428-355CF636B2F0}" presName="txFour" presStyleLbl="node4" presStyleIdx="2" presStyleCnt="4">
        <dgm:presLayoutVars>
          <dgm:chPref val="3"/>
        </dgm:presLayoutVars>
      </dgm:prSet>
      <dgm:spPr/>
    </dgm:pt>
    <dgm:pt modelId="{359A316B-89DC-4EC4-BB3C-14F4A70546B6}" type="pres">
      <dgm:prSet presAssocID="{26FB6745-146F-40AF-B428-355CF636B2F0}" presName="horzFour" presStyleCnt="0"/>
      <dgm:spPr/>
    </dgm:pt>
    <dgm:pt modelId="{3BF12F68-36E6-4244-AD4B-EBC43D796AED}" type="pres">
      <dgm:prSet presAssocID="{44047A50-6F3A-4E88-B5C8-BF0A36EE5F9D}" presName="sibSpaceFour" presStyleCnt="0"/>
      <dgm:spPr/>
    </dgm:pt>
    <dgm:pt modelId="{E54D423A-5D82-4741-9972-DA713B60C8ED}" type="pres">
      <dgm:prSet presAssocID="{A75A97A4-9F87-4E7B-965F-E23DF16C8442}" presName="vertFour" presStyleCnt="0">
        <dgm:presLayoutVars>
          <dgm:chPref val="3"/>
        </dgm:presLayoutVars>
      </dgm:prSet>
      <dgm:spPr/>
    </dgm:pt>
    <dgm:pt modelId="{1BC0B1C4-075F-4C1D-A830-3F637428ADB4}" type="pres">
      <dgm:prSet presAssocID="{A75A97A4-9F87-4E7B-965F-E23DF16C8442}" presName="txFour" presStyleLbl="node4" presStyleIdx="3" presStyleCnt="4">
        <dgm:presLayoutVars>
          <dgm:chPref val="3"/>
        </dgm:presLayoutVars>
      </dgm:prSet>
      <dgm:spPr/>
    </dgm:pt>
    <dgm:pt modelId="{52C645FB-F199-4A4F-B57D-6F86A7ACE168}" type="pres">
      <dgm:prSet presAssocID="{A75A97A4-9F87-4E7B-965F-E23DF16C8442}" presName="horzFour" presStyleCnt="0"/>
      <dgm:spPr/>
    </dgm:pt>
    <dgm:pt modelId="{C6192339-4837-4D78-A8AA-6267861EB68F}" type="pres">
      <dgm:prSet presAssocID="{2C9E583D-4B7D-4198-91EA-B86274845700}" presName="sibSpaceThree" presStyleCnt="0"/>
      <dgm:spPr/>
    </dgm:pt>
    <dgm:pt modelId="{2BEC71A3-43C9-49B2-AB3E-887CAF866B6F}" type="pres">
      <dgm:prSet presAssocID="{42B7E6A2-8AA1-43D5-9EFD-AB89E2116DB6}" presName="vertThree" presStyleCnt="0"/>
      <dgm:spPr/>
    </dgm:pt>
    <dgm:pt modelId="{F705ABD2-68ED-43C1-9178-57570B9091A0}" type="pres">
      <dgm:prSet presAssocID="{42B7E6A2-8AA1-43D5-9EFD-AB89E2116DB6}" presName="txThree" presStyleLbl="node3" presStyleIdx="2" presStyleCnt="3">
        <dgm:presLayoutVars>
          <dgm:chPref val="3"/>
        </dgm:presLayoutVars>
      </dgm:prSet>
      <dgm:spPr/>
    </dgm:pt>
    <dgm:pt modelId="{50B70BC3-DE3B-4D57-855B-95CFCE58D6C0}" type="pres">
      <dgm:prSet presAssocID="{42B7E6A2-8AA1-43D5-9EFD-AB89E2116DB6}" presName="horzThree" presStyleCnt="0"/>
      <dgm:spPr/>
    </dgm:pt>
    <dgm:pt modelId="{60011011-179F-4C78-B758-5581E8CE82AF}" type="pres">
      <dgm:prSet presAssocID="{E19784C2-5BE6-4250-B8F4-88018570B8C0}" presName="sibSpaceTwo" presStyleCnt="0"/>
      <dgm:spPr/>
    </dgm:pt>
    <dgm:pt modelId="{FF17570C-BC12-4448-8446-7A6D1D465DCF}" type="pres">
      <dgm:prSet presAssocID="{EA51943A-596C-450A-9682-0FEAB5694E10}" presName="vertTwo" presStyleCnt="0"/>
      <dgm:spPr/>
    </dgm:pt>
    <dgm:pt modelId="{424BBB2A-34D5-4BFC-AA06-974AE42C12EB}" type="pres">
      <dgm:prSet presAssocID="{EA51943A-596C-450A-9682-0FEAB5694E10}" presName="txTwo" presStyleLbl="node2" presStyleIdx="1" presStyleCnt="4">
        <dgm:presLayoutVars>
          <dgm:chPref val="3"/>
        </dgm:presLayoutVars>
      </dgm:prSet>
      <dgm:spPr/>
    </dgm:pt>
    <dgm:pt modelId="{3D03EC27-CCCF-4941-95D2-90D39B9C479E}" type="pres">
      <dgm:prSet presAssocID="{EA51943A-596C-450A-9682-0FEAB5694E10}" presName="horzTwo" presStyleCnt="0"/>
      <dgm:spPr/>
    </dgm:pt>
    <dgm:pt modelId="{6D3D04AF-9738-4F29-8A42-664415C42F4C}" type="pres">
      <dgm:prSet presAssocID="{F1E8C33B-2991-4127-980F-75489CC5FAA6}" presName="sibSpaceTwo" presStyleCnt="0"/>
      <dgm:spPr/>
    </dgm:pt>
    <dgm:pt modelId="{7F6C1246-5555-4EEE-8F11-E56AA9165401}" type="pres">
      <dgm:prSet presAssocID="{895F8573-FD0D-4284-8483-46B3BC24158A}" presName="vertTwo" presStyleCnt="0"/>
      <dgm:spPr/>
    </dgm:pt>
    <dgm:pt modelId="{87392E67-7DA2-4B56-8363-AD56DE3D361B}" type="pres">
      <dgm:prSet presAssocID="{895F8573-FD0D-4284-8483-46B3BC24158A}" presName="txTwo" presStyleLbl="node2" presStyleIdx="2" presStyleCnt="4">
        <dgm:presLayoutVars>
          <dgm:chPref val="3"/>
        </dgm:presLayoutVars>
      </dgm:prSet>
      <dgm:spPr/>
    </dgm:pt>
    <dgm:pt modelId="{9CFB0512-1BD6-406F-884D-BF0B6585DCF5}" type="pres">
      <dgm:prSet presAssocID="{895F8573-FD0D-4284-8483-46B3BC24158A}" presName="horzTwo" presStyleCnt="0"/>
      <dgm:spPr/>
    </dgm:pt>
    <dgm:pt modelId="{DFD79958-E795-44FB-B64E-05C1075EC4EA}" type="pres">
      <dgm:prSet presAssocID="{F0D77DB6-FF77-4B0E-A1E7-B53236DA3F4B}" presName="sibSpaceTwo" presStyleCnt="0"/>
      <dgm:spPr/>
    </dgm:pt>
    <dgm:pt modelId="{4F5517B0-CFDB-4BFB-91AF-D2A8ED3D71A2}" type="pres">
      <dgm:prSet presAssocID="{43937895-2DED-4683-B428-3119ABFB650E}" presName="vertTwo" presStyleCnt="0"/>
      <dgm:spPr/>
    </dgm:pt>
    <dgm:pt modelId="{FE6CC464-4F79-4295-AECF-B993E5E6EB6B}" type="pres">
      <dgm:prSet presAssocID="{43937895-2DED-4683-B428-3119ABFB650E}" presName="txTwo" presStyleLbl="node2" presStyleIdx="3" presStyleCnt="4">
        <dgm:presLayoutVars>
          <dgm:chPref val="3"/>
        </dgm:presLayoutVars>
      </dgm:prSet>
      <dgm:spPr/>
    </dgm:pt>
    <dgm:pt modelId="{6E5C95E4-337F-44FE-9633-4F6DBF216F77}" type="pres">
      <dgm:prSet presAssocID="{43937895-2DED-4683-B428-3119ABFB650E}" presName="horzTwo" presStyleCnt="0"/>
      <dgm:spPr/>
    </dgm:pt>
  </dgm:ptLst>
  <dgm:cxnLst>
    <dgm:cxn modelId="{74F67902-D88D-4A2F-BF92-D4D965E254EA}" srcId="{B60A88D4-09D4-4703-8F3C-D62356F7A5E8}" destId="{B76830CA-CA69-41DD-8D29-62C0684AEA4D}" srcOrd="0" destOrd="0" parTransId="{72C20F4C-58C6-4B5B-A33C-0C524E21BBBA}" sibTransId="{89C8E685-09B6-4A63-954B-987C9CC3CCA0}"/>
    <dgm:cxn modelId="{DF112D0C-BAE3-40A0-81F5-29AC7A30306A}" srcId="{B60A88D4-09D4-4703-8F3C-D62356F7A5E8}" destId="{A75A97A4-9F87-4E7B-965F-E23DF16C8442}" srcOrd="3" destOrd="0" parTransId="{D47D6591-995B-4AA3-A720-C54A21985622}" sibTransId="{26EBCE67-30F4-4F19-810C-63388E8CA5D9}"/>
    <dgm:cxn modelId="{E3E63310-F426-4391-94F8-11452F809BBB}" srcId="{142B0065-D87B-4C01-A2A5-54727C1ECE7E}" destId="{43937895-2DED-4683-B428-3119ABFB650E}" srcOrd="3" destOrd="0" parTransId="{151ECE80-7017-424B-8B12-C6AA381E9E65}" sibTransId="{5C726E92-5D03-4117-A30E-951A704D8FC7}"/>
    <dgm:cxn modelId="{73B05720-FF44-4CCD-A65D-06A9A4F424B9}" type="presOf" srcId="{EA51943A-596C-450A-9682-0FEAB5694E10}" destId="{424BBB2A-34D5-4BFC-AA06-974AE42C12EB}" srcOrd="0" destOrd="0" presId="urn:microsoft.com/office/officeart/2005/8/layout/hierarchy4"/>
    <dgm:cxn modelId="{29C76921-09C7-4904-ABDA-1CD130FB7C83}" srcId="{A3BE0ED6-EB2B-48D2-8FE4-5B3CD03A3119}" destId="{B60A88D4-09D4-4703-8F3C-D62356F7A5E8}" srcOrd="1" destOrd="0" parTransId="{15B5A54A-D14F-4AA0-9D05-B43B43354616}" sibTransId="{2C9E583D-4B7D-4198-91EA-B86274845700}"/>
    <dgm:cxn modelId="{BBB13A26-EE56-4D7D-92EC-8CA1C2E9D007}" type="presOf" srcId="{9015555B-B261-41B2-B5E2-1D9A8345AD2E}" destId="{15B6C647-BCD0-408E-B038-80A3CAECE914}" srcOrd="0" destOrd="0" presId="urn:microsoft.com/office/officeart/2005/8/layout/hierarchy4"/>
    <dgm:cxn modelId="{86114B2A-D65C-4E18-B15E-B9FE28BBD9C8}" type="presOf" srcId="{B76830CA-CA69-41DD-8D29-62C0684AEA4D}" destId="{811AC45B-33A7-4690-B347-78E32ED7129B}" srcOrd="0" destOrd="0" presId="urn:microsoft.com/office/officeart/2005/8/layout/hierarchy4"/>
    <dgm:cxn modelId="{01BCDE30-0382-4746-BE60-B98A22204380}" type="presOf" srcId="{42B7E6A2-8AA1-43D5-9EFD-AB89E2116DB6}" destId="{F705ABD2-68ED-43C1-9178-57570B9091A0}" srcOrd="0" destOrd="0" presId="urn:microsoft.com/office/officeart/2005/8/layout/hierarchy4"/>
    <dgm:cxn modelId="{5C9EE540-BBA1-462C-93BB-99A8F7C4B8A3}" type="presOf" srcId="{142B0065-D87B-4C01-A2A5-54727C1ECE7E}" destId="{871705CD-8FF7-47C7-A530-A530B03C9452}" srcOrd="0" destOrd="0" presId="urn:microsoft.com/office/officeart/2005/8/layout/hierarchy4"/>
    <dgm:cxn modelId="{BB333541-B183-4A8B-8EBA-8A617BD1B121}" type="presOf" srcId="{710084B2-508B-475C-A4B9-25FD25AE600E}" destId="{E7450895-0BB4-4F1C-9F14-EE9A95B344AE}" srcOrd="0" destOrd="0" presId="urn:microsoft.com/office/officeart/2005/8/layout/hierarchy4"/>
    <dgm:cxn modelId="{67717942-5B3E-49E4-A2E1-DB18C7CB4548}" type="presOf" srcId="{895F8573-FD0D-4284-8483-46B3BC24158A}" destId="{87392E67-7DA2-4B56-8363-AD56DE3D361B}" srcOrd="0" destOrd="0" presId="urn:microsoft.com/office/officeart/2005/8/layout/hierarchy4"/>
    <dgm:cxn modelId="{DEE1656A-9701-4D9D-A678-BD3A52C37F43}" srcId="{142B0065-D87B-4C01-A2A5-54727C1ECE7E}" destId="{EA51943A-596C-450A-9682-0FEAB5694E10}" srcOrd="1" destOrd="0" parTransId="{ADA7207B-C1A4-4F6D-8FA3-86742F7A8ACF}" sibTransId="{F1E8C33B-2991-4127-980F-75489CC5FAA6}"/>
    <dgm:cxn modelId="{9241E64B-2C40-4FE5-820E-48FF2ED26D18}" srcId="{142B0065-D87B-4C01-A2A5-54727C1ECE7E}" destId="{895F8573-FD0D-4284-8483-46B3BC24158A}" srcOrd="2" destOrd="0" parTransId="{2A2672AB-6C3C-4346-A3D0-BAF3376E672F}" sibTransId="{F0D77DB6-FF77-4B0E-A1E7-B53236DA3F4B}"/>
    <dgm:cxn modelId="{CCB40852-0795-48BC-8336-4B965A7795B6}" srcId="{B60A88D4-09D4-4703-8F3C-D62356F7A5E8}" destId="{9015555B-B261-41B2-B5E2-1D9A8345AD2E}" srcOrd="1" destOrd="0" parTransId="{B39C534F-F550-4FD0-BE82-2685FD5C20BD}" sibTransId="{D7727685-D789-4327-84D0-B42836799A66}"/>
    <dgm:cxn modelId="{2D125B7F-DCCB-4D5E-B40A-4E82A1ECB8EF}" srcId="{142B0065-D87B-4C01-A2A5-54727C1ECE7E}" destId="{A3BE0ED6-EB2B-48D2-8FE4-5B3CD03A3119}" srcOrd="0" destOrd="0" parTransId="{70CC988C-1A4B-4E67-977E-BE5DE9876D58}" sibTransId="{E19784C2-5BE6-4250-B8F4-88018570B8C0}"/>
    <dgm:cxn modelId="{E522578C-2D6E-4828-88AA-456751801DB0}" type="presOf" srcId="{B60A88D4-09D4-4703-8F3C-D62356F7A5E8}" destId="{FD8AA420-8ED6-42FA-8826-F6C1640B9CCB}" srcOrd="0" destOrd="0" presId="urn:microsoft.com/office/officeart/2005/8/layout/hierarchy4"/>
    <dgm:cxn modelId="{DF68509C-0A2D-46A4-8257-A4B29DBCBA03}" srcId="{B60A88D4-09D4-4703-8F3C-D62356F7A5E8}" destId="{26FB6745-146F-40AF-B428-355CF636B2F0}" srcOrd="2" destOrd="0" parTransId="{7A2D6E22-84D2-41C9-A1C6-E0513BF880BC}" sibTransId="{44047A50-6F3A-4E88-B5C8-BF0A36EE5F9D}"/>
    <dgm:cxn modelId="{0B1227AA-5B9A-4094-ACF2-4965ABD33148}" srcId="{A3BE0ED6-EB2B-48D2-8FE4-5B3CD03A3119}" destId="{42B7E6A2-8AA1-43D5-9EFD-AB89E2116DB6}" srcOrd="2" destOrd="0" parTransId="{44627569-C8B8-4F2C-B078-32075E290CE2}" sibTransId="{D925B4A5-1C66-40D1-A232-7F53D0A9B913}"/>
    <dgm:cxn modelId="{05B66FB0-00FD-4B94-9A44-AE98753F17C4}" type="presOf" srcId="{A3BE0ED6-EB2B-48D2-8FE4-5B3CD03A3119}" destId="{6F1102A2-CBD8-4792-81FD-A307A542D20A}" srcOrd="0" destOrd="0" presId="urn:microsoft.com/office/officeart/2005/8/layout/hierarchy4"/>
    <dgm:cxn modelId="{B71306C1-6955-45AF-8C43-29AF20733A31}" type="presOf" srcId="{26FB6745-146F-40AF-B428-355CF636B2F0}" destId="{E0EA6F47-56C0-4906-A51E-B85CB496A5F7}" srcOrd="0" destOrd="0" presId="urn:microsoft.com/office/officeart/2005/8/layout/hierarchy4"/>
    <dgm:cxn modelId="{2C43D5D1-E3C0-4969-B369-E04BBC555B0B}" srcId="{5AEF05A7-6AF8-403F-B5CA-74DD23EF10B8}" destId="{142B0065-D87B-4C01-A2A5-54727C1ECE7E}" srcOrd="0" destOrd="0" parTransId="{0F0BAD09-B6BE-445A-9001-7C85E982CAAE}" sibTransId="{318A2F7C-079D-49B5-8C9F-A80689010850}"/>
    <dgm:cxn modelId="{651EC4E3-E4E7-4DE3-90D9-DE47A05D75F2}" srcId="{A3BE0ED6-EB2B-48D2-8FE4-5B3CD03A3119}" destId="{710084B2-508B-475C-A4B9-25FD25AE600E}" srcOrd="0" destOrd="0" parTransId="{C55B37E8-5BF8-43D5-ABE7-87CC8DC5CBF8}" sibTransId="{9682B37E-ABEA-46DF-92C9-9E4190FED35C}"/>
    <dgm:cxn modelId="{3B6316E5-3D84-4611-B9A5-4681FC6A6B43}" type="presOf" srcId="{43937895-2DED-4683-B428-3119ABFB650E}" destId="{FE6CC464-4F79-4295-AECF-B993E5E6EB6B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9A11F4F9-C8E5-40E7-BFD4-45F20995E119}" type="presOf" srcId="{A75A97A4-9F87-4E7B-965F-E23DF16C8442}" destId="{1BC0B1C4-075F-4C1D-A830-3F637428ADB4}" srcOrd="0" destOrd="0" presId="urn:microsoft.com/office/officeart/2005/8/layout/hierarchy4"/>
    <dgm:cxn modelId="{FF152703-610C-427F-9CCB-87801F7695A8}" type="presParOf" srcId="{17E6C104-00BE-4E62-A74D-EAE7450E593F}" destId="{3C89C437-D0EA-4103-9A00-7B85ECC421EE}" srcOrd="0" destOrd="0" presId="urn:microsoft.com/office/officeart/2005/8/layout/hierarchy4"/>
    <dgm:cxn modelId="{FC757E85-9276-4BC4-BAAF-33378311B28E}" type="presParOf" srcId="{3C89C437-D0EA-4103-9A00-7B85ECC421EE}" destId="{871705CD-8FF7-47C7-A530-A530B03C9452}" srcOrd="0" destOrd="0" presId="urn:microsoft.com/office/officeart/2005/8/layout/hierarchy4"/>
    <dgm:cxn modelId="{98BA8E1C-0D68-42CA-BCB8-79A72099E53F}" type="presParOf" srcId="{3C89C437-D0EA-4103-9A00-7B85ECC421EE}" destId="{43C1DE9F-9ADE-4D19-8DED-6B21D4A8C973}" srcOrd="1" destOrd="0" presId="urn:microsoft.com/office/officeart/2005/8/layout/hierarchy4"/>
    <dgm:cxn modelId="{5DF9B9BA-77EF-4B49-B129-C14E505AA76F}" type="presParOf" srcId="{3C89C437-D0EA-4103-9A00-7B85ECC421EE}" destId="{09F57B18-BA46-44AB-871F-3B6F2D0C5941}" srcOrd="2" destOrd="0" presId="urn:microsoft.com/office/officeart/2005/8/layout/hierarchy4"/>
    <dgm:cxn modelId="{CF602240-BCB6-4AE9-9C53-6E1885445AF6}" type="presParOf" srcId="{09F57B18-BA46-44AB-871F-3B6F2D0C5941}" destId="{3D2C3E8C-14C7-40A3-AF69-5EDE8F07840F}" srcOrd="0" destOrd="0" presId="urn:microsoft.com/office/officeart/2005/8/layout/hierarchy4"/>
    <dgm:cxn modelId="{70CB6192-81F1-48A4-8C0A-970F69F98918}" type="presParOf" srcId="{3D2C3E8C-14C7-40A3-AF69-5EDE8F07840F}" destId="{6F1102A2-CBD8-4792-81FD-A307A542D20A}" srcOrd="0" destOrd="0" presId="urn:microsoft.com/office/officeart/2005/8/layout/hierarchy4"/>
    <dgm:cxn modelId="{3F9330D7-2419-4C64-A136-F93AD8F83FEC}" type="presParOf" srcId="{3D2C3E8C-14C7-40A3-AF69-5EDE8F07840F}" destId="{703AD301-C9E4-4009-868C-DE04AFC36AB4}" srcOrd="1" destOrd="0" presId="urn:microsoft.com/office/officeart/2005/8/layout/hierarchy4"/>
    <dgm:cxn modelId="{189CC2D4-533D-454D-BF0F-A413072C2715}" type="presParOf" srcId="{3D2C3E8C-14C7-40A3-AF69-5EDE8F07840F}" destId="{068D2F5B-81DD-47BB-A6C4-E055067EFB7B}" srcOrd="2" destOrd="0" presId="urn:microsoft.com/office/officeart/2005/8/layout/hierarchy4"/>
    <dgm:cxn modelId="{5FEA958B-4912-4F1F-A968-472CE50EC3D3}" type="presParOf" srcId="{068D2F5B-81DD-47BB-A6C4-E055067EFB7B}" destId="{5A6A119E-18F2-4E88-856C-615F30118463}" srcOrd="0" destOrd="0" presId="urn:microsoft.com/office/officeart/2005/8/layout/hierarchy4"/>
    <dgm:cxn modelId="{2AF3BE21-6BB5-4521-8D69-602A586D2617}" type="presParOf" srcId="{5A6A119E-18F2-4E88-856C-615F30118463}" destId="{E7450895-0BB4-4F1C-9F14-EE9A95B344AE}" srcOrd="0" destOrd="0" presId="urn:microsoft.com/office/officeart/2005/8/layout/hierarchy4"/>
    <dgm:cxn modelId="{BAC65182-1452-4E22-98F5-157960969769}" type="presParOf" srcId="{5A6A119E-18F2-4E88-856C-615F30118463}" destId="{A1E3E5A8-C161-4768-8150-AE3A99475296}" srcOrd="1" destOrd="0" presId="urn:microsoft.com/office/officeart/2005/8/layout/hierarchy4"/>
    <dgm:cxn modelId="{55C1AC4F-59A7-4A93-B6A5-DA9C8E6EDB70}" type="presParOf" srcId="{068D2F5B-81DD-47BB-A6C4-E055067EFB7B}" destId="{FF48FF97-0655-4D96-B03E-0E84588AAB65}" srcOrd="1" destOrd="0" presId="urn:microsoft.com/office/officeart/2005/8/layout/hierarchy4"/>
    <dgm:cxn modelId="{A0BE73B8-BBB1-4105-8E5F-61FF0C2846AA}" type="presParOf" srcId="{068D2F5B-81DD-47BB-A6C4-E055067EFB7B}" destId="{452CCCDE-9A7B-42E1-B233-A49A8C7FC880}" srcOrd="2" destOrd="0" presId="urn:microsoft.com/office/officeart/2005/8/layout/hierarchy4"/>
    <dgm:cxn modelId="{B386B991-50D3-4284-9A6A-F7131815586D}" type="presParOf" srcId="{452CCCDE-9A7B-42E1-B233-A49A8C7FC880}" destId="{FD8AA420-8ED6-42FA-8826-F6C1640B9CCB}" srcOrd="0" destOrd="0" presId="urn:microsoft.com/office/officeart/2005/8/layout/hierarchy4"/>
    <dgm:cxn modelId="{01C16CDB-BC88-4040-BC6C-BE15838B7E96}" type="presParOf" srcId="{452CCCDE-9A7B-42E1-B233-A49A8C7FC880}" destId="{B5A09C42-7F72-44E1-B6A0-A89C0C09032A}" srcOrd="1" destOrd="0" presId="urn:microsoft.com/office/officeart/2005/8/layout/hierarchy4"/>
    <dgm:cxn modelId="{E05A7AA8-9C20-4E0D-9E21-8AFCD05FBB3B}" type="presParOf" srcId="{452CCCDE-9A7B-42E1-B233-A49A8C7FC880}" destId="{6CF1ABBA-11C9-4DBB-835C-235E2B3BC759}" srcOrd="2" destOrd="0" presId="urn:microsoft.com/office/officeart/2005/8/layout/hierarchy4"/>
    <dgm:cxn modelId="{65723DD6-6E58-4B7A-AC43-CAA1D186C229}" type="presParOf" srcId="{6CF1ABBA-11C9-4DBB-835C-235E2B3BC759}" destId="{0A14180B-A4B4-4513-97E4-C61F9A128CDD}" srcOrd="0" destOrd="0" presId="urn:microsoft.com/office/officeart/2005/8/layout/hierarchy4"/>
    <dgm:cxn modelId="{DF7907E0-E64B-4B0C-B9BA-BF98C7487E36}" type="presParOf" srcId="{0A14180B-A4B4-4513-97E4-C61F9A128CDD}" destId="{811AC45B-33A7-4690-B347-78E32ED7129B}" srcOrd="0" destOrd="0" presId="urn:microsoft.com/office/officeart/2005/8/layout/hierarchy4"/>
    <dgm:cxn modelId="{00C3AC53-8D1F-4CA8-BC56-0D0F1A0AFC7B}" type="presParOf" srcId="{0A14180B-A4B4-4513-97E4-C61F9A128CDD}" destId="{2409753E-7C87-4BC0-B7D3-867C65C92381}" srcOrd="1" destOrd="0" presId="urn:microsoft.com/office/officeart/2005/8/layout/hierarchy4"/>
    <dgm:cxn modelId="{75A612EA-133C-4E0E-A61F-9074D1136F5D}" type="presParOf" srcId="{6CF1ABBA-11C9-4DBB-835C-235E2B3BC759}" destId="{CB1AA001-E305-46A0-9D29-334349C5C116}" srcOrd="1" destOrd="0" presId="urn:microsoft.com/office/officeart/2005/8/layout/hierarchy4"/>
    <dgm:cxn modelId="{FD8D9C16-623A-4E6F-B46A-BC109BFB85AC}" type="presParOf" srcId="{6CF1ABBA-11C9-4DBB-835C-235E2B3BC759}" destId="{BEE0FEFF-4A9F-4F62-BCCB-8D95176CCEEE}" srcOrd="2" destOrd="0" presId="urn:microsoft.com/office/officeart/2005/8/layout/hierarchy4"/>
    <dgm:cxn modelId="{049FF080-CF87-4351-95A7-9C6933421898}" type="presParOf" srcId="{BEE0FEFF-4A9F-4F62-BCCB-8D95176CCEEE}" destId="{15B6C647-BCD0-408E-B038-80A3CAECE914}" srcOrd="0" destOrd="0" presId="urn:microsoft.com/office/officeart/2005/8/layout/hierarchy4"/>
    <dgm:cxn modelId="{6FAB3945-2136-4472-B863-2DC07B5033EB}" type="presParOf" srcId="{BEE0FEFF-4A9F-4F62-BCCB-8D95176CCEEE}" destId="{76063A54-B38D-4C1D-9507-C87972469C75}" srcOrd="1" destOrd="0" presId="urn:microsoft.com/office/officeart/2005/8/layout/hierarchy4"/>
    <dgm:cxn modelId="{B92746DE-6936-45E4-BCA5-D134D0656758}" type="presParOf" srcId="{6CF1ABBA-11C9-4DBB-835C-235E2B3BC759}" destId="{78F557B6-3CCA-4C0D-840B-0DA01F35A915}" srcOrd="3" destOrd="0" presId="urn:microsoft.com/office/officeart/2005/8/layout/hierarchy4"/>
    <dgm:cxn modelId="{23345488-2CEC-4D7D-AE2B-A3DF66A9CEF0}" type="presParOf" srcId="{6CF1ABBA-11C9-4DBB-835C-235E2B3BC759}" destId="{94A45439-AACF-4B00-86D2-55F862015F52}" srcOrd="4" destOrd="0" presId="urn:microsoft.com/office/officeart/2005/8/layout/hierarchy4"/>
    <dgm:cxn modelId="{4A1F64B8-F143-491D-AE42-2500A6408713}" type="presParOf" srcId="{94A45439-AACF-4B00-86D2-55F862015F52}" destId="{E0EA6F47-56C0-4906-A51E-B85CB496A5F7}" srcOrd="0" destOrd="0" presId="urn:microsoft.com/office/officeart/2005/8/layout/hierarchy4"/>
    <dgm:cxn modelId="{FC52AA6B-AB95-4E34-96DA-1F6D2C2AD061}" type="presParOf" srcId="{94A45439-AACF-4B00-86D2-55F862015F52}" destId="{359A316B-89DC-4EC4-BB3C-14F4A70546B6}" srcOrd="1" destOrd="0" presId="urn:microsoft.com/office/officeart/2005/8/layout/hierarchy4"/>
    <dgm:cxn modelId="{C25FF366-4F8E-4288-A5C9-822D6F231A51}" type="presParOf" srcId="{6CF1ABBA-11C9-4DBB-835C-235E2B3BC759}" destId="{3BF12F68-36E6-4244-AD4B-EBC43D796AED}" srcOrd="5" destOrd="0" presId="urn:microsoft.com/office/officeart/2005/8/layout/hierarchy4"/>
    <dgm:cxn modelId="{177B1C95-F66D-493D-839C-F752100A484C}" type="presParOf" srcId="{6CF1ABBA-11C9-4DBB-835C-235E2B3BC759}" destId="{E54D423A-5D82-4741-9972-DA713B60C8ED}" srcOrd="6" destOrd="0" presId="urn:microsoft.com/office/officeart/2005/8/layout/hierarchy4"/>
    <dgm:cxn modelId="{AFB06548-3E29-4708-ACBF-CDC30D008358}" type="presParOf" srcId="{E54D423A-5D82-4741-9972-DA713B60C8ED}" destId="{1BC0B1C4-075F-4C1D-A830-3F637428ADB4}" srcOrd="0" destOrd="0" presId="urn:microsoft.com/office/officeart/2005/8/layout/hierarchy4"/>
    <dgm:cxn modelId="{33075AC2-B55D-4640-8D00-9D5D9DEA4999}" type="presParOf" srcId="{E54D423A-5D82-4741-9972-DA713B60C8ED}" destId="{52C645FB-F199-4A4F-B57D-6F86A7ACE168}" srcOrd="1" destOrd="0" presId="urn:microsoft.com/office/officeart/2005/8/layout/hierarchy4"/>
    <dgm:cxn modelId="{84AD03F1-0987-4CF0-AF4B-479C0CA2D533}" type="presParOf" srcId="{068D2F5B-81DD-47BB-A6C4-E055067EFB7B}" destId="{C6192339-4837-4D78-A8AA-6267861EB68F}" srcOrd="3" destOrd="0" presId="urn:microsoft.com/office/officeart/2005/8/layout/hierarchy4"/>
    <dgm:cxn modelId="{D1233DEB-7AAE-4344-9058-FD719FFDD479}" type="presParOf" srcId="{068D2F5B-81DD-47BB-A6C4-E055067EFB7B}" destId="{2BEC71A3-43C9-49B2-AB3E-887CAF866B6F}" srcOrd="4" destOrd="0" presId="urn:microsoft.com/office/officeart/2005/8/layout/hierarchy4"/>
    <dgm:cxn modelId="{3B800A32-35A3-4E77-B5E6-67D847220A1A}" type="presParOf" srcId="{2BEC71A3-43C9-49B2-AB3E-887CAF866B6F}" destId="{F705ABD2-68ED-43C1-9178-57570B9091A0}" srcOrd="0" destOrd="0" presId="urn:microsoft.com/office/officeart/2005/8/layout/hierarchy4"/>
    <dgm:cxn modelId="{B675BFC0-49B9-4798-A925-1C6C9EEAE868}" type="presParOf" srcId="{2BEC71A3-43C9-49B2-AB3E-887CAF866B6F}" destId="{50B70BC3-DE3B-4D57-855B-95CFCE58D6C0}" srcOrd="1" destOrd="0" presId="urn:microsoft.com/office/officeart/2005/8/layout/hierarchy4"/>
    <dgm:cxn modelId="{806D3B78-43F8-4FB8-BCEB-439D8FB57B69}" type="presParOf" srcId="{09F57B18-BA46-44AB-871F-3B6F2D0C5941}" destId="{60011011-179F-4C78-B758-5581E8CE82AF}" srcOrd="1" destOrd="0" presId="urn:microsoft.com/office/officeart/2005/8/layout/hierarchy4"/>
    <dgm:cxn modelId="{1D3BC70B-B431-4E4A-A9B2-FC0DE7F888CE}" type="presParOf" srcId="{09F57B18-BA46-44AB-871F-3B6F2D0C5941}" destId="{FF17570C-BC12-4448-8446-7A6D1D465DCF}" srcOrd="2" destOrd="0" presId="urn:microsoft.com/office/officeart/2005/8/layout/hierarchy4"/>
    <dgm:cxn modelId="{AC17E7DE-5352-4FBF-A594-55D12FA6AE3B}" type="presParOf" srcId="{FF17570C-BC12-4448-8446-7A6D1D465DCF}" destId="{424BBB2A-34D5-4BFC-AA06-974AE42C12EB}" srcOrd="0" destOrd="0" presId="urn:microsoft.com/office/officeart/2005/8/layout/hierarchy4"/>
    <dgm:cxn modelId="{ECDC3934-B6AA-44A0-88E5-5E9F1FFADC34}" type="presParOf" srcId="{FF17570C-BC12-4448-8446-7A6D1D465DCF}" destId="{3D03EC27-CCCF-4941-95D2-90D39B9C479E}" srcOrd="1" destOrd="0" presId="urn:microsoft.com/office/officeart/2005/8/layout/hierarchy4"/>
    <dgm:cxn modelId="{73281865-C1AD-42F4-B336-1C6837CDFC03}" type="presParOf" srcId="{09F57B18-BA46-44AB-871F-3B6F2D0C5941}" destId="{6D3D04AF-9738-4F29-8A42-664415C42F4C}" srcOrd="3" destOrd="0" presId="urn:microsoft.com/office/officeart/2005/8/layout/hierarchy4"/>
    <dgm:cxn modelId="{468C16B8-CCEB-49E0-9F60-FD749D3F7DDE}" type="presParOf" srcId="{09F57B18-BA46-44AB-871F-3B6F2D0C5941}" destId="{7F6C1246-5555-4EEE-8F11-E56AA9165401}" srcOrd="4" destOrd="0" presId="urn:microsoft.com/office/officeart/2005/8/layout/hierarchy4"/>
    <dgm:cxn modelId="{3ADAD4E9-CD46-4249-9A09-163D14EED169}" type="presParOf" srcId="{7F6C1246-5555-4EEE-8F11-E56AA9165401}" destId="{87392E67-7DA2-4B56-8363-AD56DE3D361B}" srcOrd="0" destOrd="0" presId="urn:microsoft.com/office/officeart/2005/8/layout/hierarchy4"/>
    <dgm:cxn modelId="{F151E3E7-116F-4F4D-864A-D5AD0C68613A}" type="presParOf" srcId="{7F6C1246-5555-4EEE-8F11-E56AA9165401}" destId="{9CFB0512-1BD6-406F-884D-BF0B6585DCF5}" srcOrd="1" destOrd="0" presId="urn:microsoft.com/office/officeart/2005/8/layout/hierarchy4"/>
    <dgm:cxn modelId="{98123592-AC43-44FF-8C67-D6F6FB53F908}" type="presParOf" srcId="{09F57B18-BA46-44AB-871F-3B6F2D0C5941}" destId="{DFD79958-E795-44FB-B64E-05C1075EC4EA}" srcOrd="5" destOrd="0" presId="urn:microsoft.com/office/officeart/2005/8/layout/hierarchy4"/>
    <dgm:cxn modelId="{308EE6DE-78A9-4560-8EED-F9B95B865721}" type="presParOf" srcId="{09F57B18-BA46-44AB-871F-3B6F2D0C5941}" destId="{4F5517B0-CFDB-4BFB-91AF-D2A8ED3D71A2}" srcOrd="6" destOrd="0" presId="urn:microsoft.com/office/officeart/2005/8/layout/hierarchy4"/>
    <dgm:cxn modelId="{E565A5C3-8824-4C79-90EE-8B312F2251C2}" type="presParOf" srcId="{4F5517B0-CFDB-4BFB-91AF-D2A8ED3D71A2}" destId="{FE6CC464-4F79-4295-AECF-B993E5E6EB6B}" srcOrd="0" destOrd="0" presId="urn:microsoft.com/office/officeart/2005/8/layout/hierarchy4"/>
    <dgm:cxn modelId="{FA1241E1-F326-47BA-8A1F-08AAAD21151E}" type="presParOf" srcId="{4F5517B0-CFDB-4BFB-91AF-D2A8ED3D71A2}" destId="{6E5C95E4-337F-44FE-9633-4F6DBF216F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FA8EC68-8109-4D9B-8AD8-B9FE93A3B3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gm:t>
    </dgm:pt>
    <dgm:pt modelId="{BA7CAC30-1042-4255-8894-12734595FBF4}" type="par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8FEE9F5E-2E51-4A7A-901C-5855D5B7BFAA}" type="sib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C828B5E1-733B-44C3-9365-A034F12EB8B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gm:t>
    </dgm:pt>
    <dgm:pt modelId="{31A0ECE1-81AD-4382-A121-4A508A8DD481}" type="par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30C7BD09-AD4E-45CE-BCB5-D306A8F5C282}" type="sib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A9593473-3893-4FBA-A4C8-445B4CE143F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32F59D56-428B-4903-BE9F-543F978A5CD0}" type="par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63A0F55B-AE61-4BE7-9CBE-5C3E35773167}" type="sib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92478DFF-AF9F-469C-BA0D-10492F8343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278ACE86-CC57-492B-9999-F67936205AC3}" type="par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C35A395-F790-47C4-BD3F-9FC0EEF49928}" type="sib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089E2C9-4008-4ADA-AFD4-AABA574468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gm:t>
    </dgm:pt>
    <dgm:pt modelId="{7799286B-562C-4C66-8782-BB5C79A4C2F1}" type="par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B7B15175-5934-43C8-8138-42148756DBBB}" type="sib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098A1DA5-18DD-422C-8188-D48F73E2D70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gm:t>
    </dgm:pt>
    <dgm:pt modelId="{495944B5-A3AE-4EB2-86B2-72708242AE8D}" type="par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C742D49-0C0C-4A0F-A307-B5BAA8F2B8E7}" type="sib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F33E46F-D635-46A5-94FD-0DC41E38887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gm:t>
    </dgm:pt>
    <dgm:pt modelId="{ED48C77E-4262-4096-806E-F0490A176177}" type="par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3239123A-56B4-487E-AECB-9287BC78952C}" type="sib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16628521-3AB0-4DF2-88F5-8E4D59164D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gm:t>
    </dgm:pt>
    <dgm:pt modelId="{0ACD20F9-2FA3-49C2-8130-E46B8B155842}" type="par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04E824E4-9180-463E-AFC3-7E589D6F3DD3}" type="sib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BEDF442A-2262-403B-8747-7C82064F6FC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gm:t>
    </dgm:pt>
    <dgm:pt modelId="{516A884A-880C-44DD-A72C-00623224E58E}" type="par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D4ECE9A5-F3B4-46E0-9B67-A499318229C9}" type="sib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16A47-8383-4483-B650-F064ED023CFA}" type="pres">
      <dgm:prSet presAssocID="{0FA8EC68-8109-4D9B-8AD8-B9FE93A3B320}" presName="vertOne" presStyleCnt="0"/>
      <dgm:spPr/>
    </dgm:pt>
    <dgm:pt modelId="{74E76C2B-872B-44E7-902E-B8D8DD269CDD}" type="pres">
      <dgm:prSet presAssocID="{0FA8EC68-8109-4D9B-8AD8-B9FE93A3B320}" presName="txOne" presStyleLbl="node0" presStyleIdx="0" presStyleCnt="1">
        <dgm:presLayoutVars>
          <dgm:chPref val="3"/>
        </dgm:presLayoutVars>
      </dgm:prSet>
      <dgm:spPr/>
    </dgm:pt>
    <dgm:pt modelId="{F7030A11-05AC-42D8-B52A-981963FBF7F8}" type="pres">
      <dgm:prSet presAssocID="{0FA8EC68-8109-4D9B-8AD8-B9FE93A3B320}" presName="parTransOne" presStyleCnt="0"/>
      <dgm:spPr/>
    </dgm:pt>
    <dgm:pt modelId="{08555C32-D466-4B77-B860-BEA969C81D0A}" type="pres">
      <dgm:prSet presAssocID="{0FA8EC68-8109-4D9B-8AD8-B9FE93A3B320}" presName="horzOne" presStyleCnt="0"/>
      <dgm:spPr/>
    </dgm:pt>
    <dgm:pt modelId="{6567924E-C044-4D5B-B327-E89991ED0782}" type="pres">
      <dgm:prSet presAssocID="{C828B5E1-733B-44C3-9365-A034F12EB8BB}" presName="vertTwo" presStyleCnt="0"/>
      <dgm:spPr/>
    </dgm:pt>
    <dgm:pt modelId="{41376BB6-FAAC-4E0C-B8F0-04F65465D883}" type="pres">
      <dgm:prSet presAssocID="{C828B5E1-733B-44C3-9365-A034F12EB8BB}" presName="txTwo" presStyleLbl="node2" presStyleIdx="0" presStyleCnt="2">
        <dgm:presLayoutVars>
          <dgm:chPref val="3"/>
        </dgm:presLayoutVars>
      </dgm:prSet>
      <dgm:spPr/>
    </dgm:pt>
    <dgm:pt modelId="{37A624F3-AAE5-46DE-B70F-0EDDA9461952}" type="pres">
      <dgm:prSet presAssocID="{C828B5E1-733B-44C3-9365-A034F12EB8BB}" presName="parTransTwo" presStyleCnt="0"/>
      <dgm:spPr/>
    </dgm:pt>
    <dgm:pt modelId="{27B64B38-19FE-482C-A0A2-BC5ABCE0363F}" type="pres">
      <dgm:prSet presAssocID="{C828B5E1-733B-44C3-9365-A034F12EB8BB}" presName="horzTwo" presStyleCnt="0"/>
      <dgm:spPr/>
    </dgm:pt>
    <dgm:pt modelId="{F6569315-04D7-47BF-BADF-421A0A2C2435}" type="pres">
      <dgm:prSet presAssocID="{098A1DA5-18DD-422C-8188-D48F73E2D70B}" presName="vertThree" presStyleCnt="0"/>
      <dgm:spPr/>
    </dgm:pt>
    <dgm:pt modelId="{53BA1DF3-FCC7-49B2-8666-38AB588B99F4}" type="pres">
      <dgm:prSet presAssocID="{098A1DA5-18DD-422C-8188-D48F73E2D70B}" presName="txThree" presStyleLbl="node3" presStyleIdx="0" presStyleCnt="4">
        <dgm:presLayoutVars>
          <dgm:chPref val="3"/>
        </dgm:presLayoutVars>
      </dgm:prSet>
      <dgm:spPr/>
    </dgm:pt>
    <dgm:pt modelId="{BFAF162B-7265-4969-8709-A75CE396D2C3}" type="pres">
      <dgm:prSet presAssocID="{098A1DA5-18DD-422C-8188-D48F73E2D70B}" presName="horzThree" presStyleCnt="0"/>
      <dgm:spPr/>
    </dgm:pt>
    <dgm:pt modelId="{455D6BDD-3438-4ADA-8404-7A54511204B8}" type="pres">
      <dgm:prSet presAssocID="{4C742D49-0C0C-4A0F-A307-B5BAA8F2B8E7}" presName="sibSpaceThree" presStyleCnt="0"/>
      <dgm:spPr/>
    </dgm:pt>
    <dgm:pt modelId="{F5598C5B-811C-430E-9752-5BD462D0D86D}" type="pres">
      <dgm:prSet presAssocID="{4F33E46F-D635-46A5-94FD-0DC41E38887B}" presName="vertThree" presStyleCnt="0"/>
      <dgm:spPr/>
    </dgm:pt>
    <dgm:pt modelId="{05B14980-77AC-409F-BAFC-88B96F799807}" type="pres">
      <dgm:prSet presAssocID="{4F33E46F-D635-46A5-94FD-0DC41E38887B}" presName="txThree" presStyleLbl="node3" presStyleIdx="1" presStyleCnt="4">
        <dgm:presLayoutVars>
          <dgm:chPref val="3"/>
        </dgm:presLayoutVars>
      </dgm:prSet>
      <dgm:spPr/>
    </dgm:pt>
    <dgm:pt modelId="{BCA8BDC1-F03F-4A87-9256-430583E717B9}" type="pres">
      <dgm:prSet presAssocID="{4F33E46F-D635-46A5-94FD-0DC41E38887B}" presName="horzThree" presStyleCnt="0"/>
      <dgm:spPr/>
    </dgm:pt>
    <dgm:pt modelId="{DE2CF113-654C-4364-9D2A-B9D5485E8078}" type="pres">
      <dgm:prSet presAssocID="{30C7BD09-AD4E-45CE-BCB5-D306A8F5C282}" presName="sibSpaceTwo" presStyleCnt="0"/>
      <dgm:spPr/>
    </dgm:pt>
    <dgm:pt modelId="{74077312-EC34-4BCF-A858-302A29D7E424}" type="pres">
      <dgm:prSet presAssocID="{A9593473-3893-4FBA-A4C8-445B4CE143F6}" presName="vertTwo" presStyleCnt="0"/>
      <dgm:spPr/>
    </dgm:pt>
    <dgm:pt modelId="{4D7AF5DF-C2E8-4E97-AA1F-7842A6EC24BB}" type="pres">
      <dgm:prSet presAssocID="{A9593473-3893-4FBA-A4C8-445B4CE143F6}" presName="txTwo" presStyleLbl="node2" presStyleIdx="1" presStyleCnt="2">
        <dgm:presLayoutVars>
          <dgm:chPref val="3"/>
        </dgm:presLayoutVars>
      </dgm:prSet>
      <dgm:spPr/>
    </dgm:pt>
    <dgm:pt modelId="{8431A02F-5B57-404C-9A48-F0F48A833878}" type="pres">
      <dgm:prSet presAssocID="{A9593473-3893-4FBA-A4C8-445B4CE143F6}" presName="parTransTwo" presStyleCnt="0"/>
      <dgm:spPr/>
    </dgm:pt>
    <dgm:pt modelId="{9C89C47F-CFB3-4D05-8C99-317A2503AEE4}" type="pres">
      <dgm:prSet presAssocID="{A9593473-3893-4FBA-A4C8-445B4CE143F6}" presName="horzTwo" presStyleCnt="0"/>
      <dgm:spPr/>
    </dgm:pt>
    <dgm:pt modelId="{5A238092-D82D-4BFD-B9C6-219202FB1D63}" type="pres">
      <dgm:prSet presAssocID="{92478DFF-AF9F-469C-BA0D-10492F834354}" presName="vertThree" presStyleCnt="0"/>
      <dgm:spPr/>
    </dgm:pt>
    <dgm:pt modelId="{913AC77B-CE5A-4FBE-9F89-B9A9C5EC4B75}" type="pres">
      <dgm:prSet presAssocID="{92478DFF-AF9F-469C-BA0D-10492F834354}" presName="txThree" presStyleLbl="node3" presStyleIdx="2" presStyleCnt="4">
        <dgm:presLayoutVars>
          <dgm:chPref val="3"/>
        </dgm:presLayoutVars>
      </dgm:prSet>
      <dgm:spPr/>
    </dgm:pt>
    <dgm:pt modelId="{A7C8ADCE-D551-43BD-AEAA-980BC8948EBE}" type="pres">
      <dgm:prSet presAssocID="{92478DFF-AF9F-469C-BA0D-10492F834354}" presName="parTransThree" presStyleCnt="0"/>
      <dgm:spPr/>
    </dgm:pt>
    <dgm:pt modelId="{6BF9E79E-CF51-4B79-A2A5-18BAFAD2C1A2}" type="pres">
      <dgm:prSet presAssocID="{92478DFF-AF9F-469C-BA0D-10492F834354}" presName="horzThree" presStyleCnt="0"/>
      <dgm:spPr/>
    </dgm:pt>
    <dgm:pt modelId="{9AC74F84-15CA-4338-80FC-80522959B84F}" type="pres">
      <dgm:prSet presAssocID="{16628521-3AB0-4DF2-88F5-8E4D59164D5A}" presName="vertFour" presStyleCnt="0">
        <dgm:presLayoutVars>
          <dgm:chPref val="3"/>
        </dgm:presLayoutVars>
      </dgm:prSet>
      <dgm:spPr/>
    </dgm:pt>
    <dgm:pt modelId="{E1F3003C-AE23-4664-B2A2-6A2903944C25}" type="pres">
      <dgm:prSet presAssocID="{16628521-3AB0-4DF2-88F5-8E4D59164D5A}" presName="txFour" presStyleLbl="node4" presStyleIdx="0" presStyleCnt="2">
        <dgm:presLayoutVars>
          <dgm:chPref val="3"/>
        </dgm:presLayoutVars>
      </dgm:prSet>
      <dgm:spPr/>
    </dgm:pt>
    <dgm:pt modelId="{B7359C89-1B91-42E8-AC34-CC295D9C7BB2}" type="pres">
      <dgm:prSet presAssocID="{16628521-3AB0-4DF2-88F5-8E4D59164D5A}" presName="horzFour" presStyleCnt="0"/>
      <dgm:spPr/>
    </dgm:pt>
    <dgm:pt modelId="{BA0374D5-843C-4F4E-933B-B5966B6F9781}" type="pres">
      <dgm:prSet presAssocID="{1C35A395-F790-47C4-BD3F-9FC0EEF49928}" presName="sibSpaceThree" presStyleCnt="0"/>
      <dgm:spPr/>
    </dgm:pt>
    <dgm:pt modelId="{F43B9F71-2612-46E9-BE7F-FCD0B491D061}" type="pres">
      <dgm:prSet presAssocID="{1089E2C9-4008-4ADA-AFD4-AABA574468C2}" presName="vertThree" presStyleCnt="0"/>
      <dgm:spPr/>
    </dgm:pt>
    <dgm:pt modelId="{09756E3B-3020-4986-AC76-A2D03E32E2FE}" type="pres">
      <dgm:prSet presAssocID="{1089E2C9-4008-4ADA-AFD4-AABA574468C2}" presName="txThree" presStyleLbl="node3" presStyleIdx="3" presStyleCnt="4">
        <dgm:presLayoutVars>
          <dgm:chPref val="3"/>
        </dgm:presLayoutVars>
      </dgm:prSet>
      <dgm:spPr/>
    </dgm:pt>
    <dgm:pt modelId="{24EE99A1-C3EA-41D5-A9F2-8489F64E2068}" type="pres">
      <dgm:prSet presAssocID="{1089E2C9-4008-4ADA-AFD4-AABA574468C2}" presName="parTransThree" presStyleCnt="0"/>
      <dgm:spPr/>
    </dgm:pt>
    <dgm:pt modelId="{85635763-E9DD-42B1-8BF1-C82B05F2DD9A}" type="pres">
      <dgm:prSet presAssocID="{1089E2C9-4008-4ADA-AFD4-AABA574468C2}" presName="horzThree" presStyleCnt="0"/>
      <dgm:spPr/>
    </dgm:pt>
    <dgm:pt modelId="{DA4DBFBB-F723-4938-94F9-8E9DBBAA62FE}" type="pres">
      <dgm:prSet presAssocID="{BEDF442A-2262-403B-8747-7C82064F6FC3}" presName="vertFour" presStyleCnt="0">
        <dgm:presLayoutVars>
          <dgm:chPref val="3"/>
        </dgm:presLayoutVars>
      </dgm:prSet>
      <dgm:spPr/>
    </dgm:pt>
    <dgm:pt modelId="{D81B6CCE-BD18-42D8-B542-B946BFBAB317}" type="pres">
      <dgm:prSet presAssocID="{BEDF442A-2262-403B-8747-7C82064F6FC3}" presName="txFour" presStyleLbl="node4" presStyleIdx="1" presStyleCnt="2">
        <dgm:presLayoutVars>
          <dgm:chPref val="3"/>
        </dgm:presLayoutVars>
      </dgm:prSet>
      <dgm:spPr/>
    </dgm:pt>
    <dgm:pt modelId="{6DF7C39F-177E-4837-8D74-EB98FE3A7E16}" type="pres">
      <dgm:prSet presAssocID="{BEDF442A-2262-403B-8747-7C82064F6FC3}" presName="horzFour" presStyleCnt="0"/>
      <dgm:spPr/>
    </dgm:pt>
  </dgm:ptLst>
  <dgm:cxnLst>
    <dgm:cxn modelId="{0CC73B09-3667-402E-81F1-284B08ED76B4}" srcId="{C828B5E1-733B-44C3-9365-A034F12EB8BB}" destId="{4F33E46F-D635-46A5-94FD-0DC41E38887B}" srcOrd="1" destOrd="0" parTransId="{ED48C77E-4262-4096-806E-F0490A176177}" sibTransId="{3239123A-56B4-487E-AECB-9287BC78952C}"/>
    <dgm:cxn modelId="{5594CA18-4DFB-4453-872C-6FC2FD118953}" type="presOf" srcId="{4F33E46F-D635-46A5-94FD-0DC41E38887B}" destId="{05B14980-77AC-409F-BAFC-88B96F799807}" srcOrd="0" destOrd="0" presId="urn:microsoft.com/office/officeart/2005/8/layout/hierarchy4"/>
    <dgm:cxn modelId="{A0E3B225-3E12-4372-A6E0-A11D7069E3FE}" type="presOf" srcId="{1089E2C9-4008-4ADA-AFD4-AABA574468C2}" destId="{09756E3B-3020-4986-AC76-A2D03E32E2FE}" srcOrd="0" destOrd="0" presId="urn:microsoft.com/office/officeart/2005/8/layout/hierarchy4"/>
    <dgm:cxn modelId="{E4073672-1AF6-41C8-8DC3-D3A61484CD4B}" type="presOf" srcId="{16628521-3AB0-4DF2-88F5-8E4D59164D5A}" destId="{E1F3003C-AE23-4664-B2A2-6A2903944C25}" srcOrd="0" destOrd="0" presId="urn:microsoft.com/office/officeart/2005/8/layout/hierarchy4"/>
    <dgm:cxn modelId="{811C5F55-48A1-4949-8DF5-BEE8CF166E46}" type="presOf" srcId="{C828B5E1-733B-44C3-9365-A034F12EB8BB}" destId="{41376BB6-FAAC-4E0C-B8F0-04F65465D883}" srcOrd="0" destOrd="0" presId="urn:microsoft.com/office/officeart/2005/8/layout/hierarchy4"/>
    <dgm:cxn modelId="{E01E0A76-8035-41B4-AB30-07DD5DD2637E}" srcId="{0FA8EC68-8109-4D9B-8AD8-B9FE93A3B320}" destId="{A9593473-3893-4FBA-A4C8-445B4CE143F6}" srcOrd="1" destOrd="0" parTransId="{32F59D56-428B-4903-BE9F-543F978A5CD0}" sibTransId="{63A0F55B-AE61-4BE7-9CBE-5C3E35773167}"/>
    <dgm:cxn modelId="{535C2883-256A-4089-8361-BAA89BB21E1F}" srcId="{A9593473-3893-4FBA-A4C8-445B4CE143F6}" destId="{92478DFF-AF9F-469C-BA0D-10492F834354}" srcOrd="0" destOrd="0" parTransId="{278ACE86-CC57-492B-9999-F67936205AC3}" sibTransId="{1C35A395-F790-47C4-BD3F-9FC0EEF49928}"/>
    <dgm:cxn modelId="{EBB66792-1A94-4611-B3F3-77F4A7D4134D}" srcId="{0FA8EC68-8109-4D9B-8AD8-B9FE93A3B320}" destId="{C828B5E1-733B-44C3-9365-A034F12EB8BB}" srcOrd="0" destOrd="0" parTransId="{31A0ECE1-81AD-4382-A121-4A508A8DD481}" sibTransId="{30C7BD09-AD4E-45CE-BCB5-D306A8F5C282}"/>
    <dgm:cxn modelId="{A292E3A1-17DA-4323-955F-83CCC8026F52}" srcId="{92478DFF-AF9F-469C-BA0D-10492F834354}" destId="{16628521-3AB0-4DF2-88F5-8E4D59164D5A}" srcOrd="0" destOrd="0" parTransId="{0ACD20F9-2FA3-49C2-8130-E46B8B155842}" sibTransId="{04E824E4-9180-463E-AFC3-7E589D6F3DD3}"/>
    <dgm:cxn modelId="{77E2CBAE-0575-4227-AF29-22B9137E331C}" srcId="{1089E2C9-4008-4ADA-AFD4-AABA574468C2}" destId="{BEDF442A-2262-403B-8747-7C82064F6FC3}" srcOrd="0" destOrd="0" parTransId="{516A884A-880C-44DD-A72C-00623224E58E}" sibTransId="{D4ECE9A5-F3B4-46E0-9B67-A499318229C9}"/>
    <dgm:cxn modelId="{553AE2BB-C601-40D7-91EE-4479855C6D69}" type="presOf" srcId="{0FA8EC68-8109-4D9B-8AD8-B9FE93A3B320}" destId="{74E76C2B-872B-44E7-902E-B8D8DD269CDD}" srcOrd="0" destOrd="0" presId="urn:microsoft.com/office/officeart/2005/8/layout/hierarchy4"/>
    <dgm:cxn modelId="{0CF30BD3-9623-4AA5-A0FC-2AF820F2E25F}" type="presOf" srcId="{098A1DA5-18DD-422C-8188-D48F73E2D70B}" destId="{53BA1DF3-FCC7-49B2-8666-38AB588B99F4}" srcOrd="0" destOrd="0" presId="urn:microsoft.com/office/officeart/2005/8/layout/hierarchy4"/>
    <dgm:cxn modelId="{82C90ED8-CB32-4616-8EE1-60BD09CFC507}" type="presOf" srcId="{A9593473-3893-4FBA-A4C8-445B4CE143F6}" destId="{4D7AF5DF-C2E8-4E97-AA1F-7842A6EC24BB}" srcOrd="0" destOrd="0" presId="urn:microsoft.com/office/officeart/2005/8/layout/hierarchy4"/>
    <dgm:cxn modelId="{ED81D5E6-29C3-40C9-B3ED-74584D5DC74F}" srcId="{5AEF05A7-6AF8-403F-B5CA-74DD23EF10B8}" destId="{0FA8EC68-8109-4D9B-8AD8-B9FE93A3B320}" srcOrd="0" destOrd="0" parTransId="{BA7CAC30-1042-4255-8894-12734595FBF4}" sibTransId="{8FEE9F5E-2E51-4A7A-901C-5855D5B7BFAA}"/>
    <dgm:cxn modelId="{7784F3EC-760A-4D70-B71E-DE165FDB88BB}" type="presOf" srcId="{BEDF442A-2262-403B-8747-7C82064F6FC3}" destId="{D81B6CCE-BD18-42D8-B542-B946BFBAB317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1668C6F7-D85E-43C9-9DE3-30797B18F9AB}" srcId="{A9593473-3893-4FBA-A4C8-445B4CE143F6}" destId="{1089E2C9-4008-4ADA-AFD4-AABA574468C2}" srcOrd="1" destOrd="0" parTransId="{7799286B-562C-4C66-8782-BB5C79A4C2F1}" sibTransId="{B7B15175-5934-43C8-8138-42148756DBBB}"/>
    <dgm:cxn modelId="{D3C43EFB-3138-4A3C-956C-5CED6325ECDB}" srcId="{C828B5E1-733B-44C3-9365-A034F12EB8BB}" destId="{098A1DA5-18DD-422C-8188-D48F73E2D70B}" srcOrd="0" destOrd="0" parTransId="{495944B5-A3AE-4EB2-86B2-72708242AE8D}" sibTransId="{4C742D49-0C0C-4A0F-A307-B5BAA8F2B8E7}"/>
    <dgm:cxn modelId="{2552C6FD-AD8C-4439-BC10-766A6D2D6E0A}" type="presOf" srcId="{92478DFF-AF9F-469C-BA0D-10492F834354}" destId="{913AC77B-CE5A-4FBE-9F89-B9A9C5EC4B75}" srcOrd="0" destOrd="0" presId="urn:microsoft.com/office/officeart/2005/8/layout/hierarchy4"/>
    <dgm:cxn modelId="{54B7CA10-2280-4975-A9D9-CC45698B65A1}" type="presParOf" srcId="{17E6C104-00BE-4E62-A74D-EAE7450E593F}" destId="{4EB16A47-8383-4483-B650-F064ED023CFA}" srcOrd="0" destOrd="0" presId="urn:microsoft.com/office/officeart/2005/8/layout/hierarchy4"/>
    <dgm:cxn modelId="{C5B7BB5B-05E7-4059-B7C5-EC3CA360A6C5}" type="presParOf" srcId="{4EB16A47-8383-4483-B650-F064ED023CFA}" destId="{74E76C2B-872B-44E7-902E-B8D8DD269CDD}" srcOrd="0" destOrd="0" presId="urn:microsoft.com/office/officeart/2005/8/layout/hierarchy4"/>
    <dgm:cxn modelId="{438D0D52-157D-4047-85E0-3677B422081D}" type="presParOf" srcId="{4EB16A47-8383-4483-B650-F064ED023CFA}" destId="{F7030A11-05AC-42D8-B52A-981963FBF7F8}" srcOrd="1" destOrd="0" presId="urn:microsoft.com/office/officeart/2005/8/layout/hierarchy4"/>
    <dgm:cxn modelId="{4093CBE7-09FF-4FF0-8BBC-E801B439D795}" type="presParOf" srcId="{4EB16A47-8383-4483-B650-F064ED023CFA}" destId="{08555C32-D466-4B77-B860-BEA969C81D0A}" srcOrd="2" destOrd="0" presId="urn:microsoft.com/office/officeart/2005/8/layout/hierarchy4"/>
    <dgm:cxn modelId="{BE91B474-B7E7-402D-8DDC-04AB37A0816B}" type="presParOf" srcId="{08555C32-D466-4B77-B860-BEA969C81D0A}" destId="{6567924E-C044-4D5B-B327-E89991ED0782}" srcOrd="0" destOrd="0" presId="urn:microsoft.com/office/officeart/2005/8/layout/hierarchy4"/>
    <dgm:cxn modelId="{F7130F37-4AC3-4F83-83C3-841EE4852B8D}" type="presParOf" srcId="{6567924E-C044-4D5B-B327-E89991ED0782}" destId="{41376BB6-FAAC-4E0C-B8F0-04F65465D883}" srcOrd="0" destOrd="0" presId="urn:microsoft.com/office/officeart/2005/8/layout/hierarchy4"/>
    <dgm:cxn modelId="{BD14F7F9-2309-4B18-BEDF-3994111F8048}" type="presParOf" srcId="{6567924E-C044-4D5B-B327-E89991ED0782}" destId="{37A624F3-AAE5-46DE-B70F-0EDDA9461952}" srcOrd="1" destOrd="0" presId="urn:microsoft.com/office/officeart/2005/8/layout/hierarchy4"/>
    <dgm:cxn modelId="{BBC0CD55-9D64-44E5-998F-213CDB5873CC}" type="presParOf" srcId="{6567924E-C044-4D5B-B327-E89991ED0782}" destId="{27B64B38-19FE-482C-A0A2-BC5ABCE0363F}" srcOrd="2" destOrd="0" presId="urn:microsoft.com/office/officeart/2005/8/layout/hierarchy4"/>
    <dgm:cxn modelId="{78065BEB-88DB-42E0-8C48-8933DB42644F}" type="presParOf" srcId="{27B64B38-19FE-482C-A0A2-BC5ABCE0363F}" destId="{F6569315-04D7-47BF-BADF-421A0A2C2435}" srcOrd="0" destOrd="0" presId="urn:microsoft.com/office/officeart/2005/8/layout/hierarchy4"/>
    <dgm:cxn modelId="{5D6ACC1B-B1B2-49E8-A771-897338E8CF65}" type="presParOf" srcId="{F6569315-04D7-47BF-BADF-421A0A2C2435}" destId="{53BA1DF3-FCC7-49B2-8666-38AB588B99F4}" srcOrd="0" destOrd="0" presId="urn:microsoft.com/office/officeart/2005/8/layout/hierarchy4"/>
    <dgm:cxn modelId="{19766882-BFBB-490F-9A1F-EE4DD6678564}" type="presParOf" srcId="{F6569315-04D7-47BF-BADF-421A0A2C2435}" destId="{BFAF162B-7265-4969-8709-A75CE396D2C3}" srcOrd="1" destOrd="0" presId="urn:microsoft.com/office/officeart/2005/8/layout/hierarchy4"/>
    <dgm:cxn modelId="{0967D8EF-EF5E-4AB7-BEBF-735E5030E66A}" type="presParOf" srcId="{27B64B38-19FE-482C-A0A2-BC5ABCE0363F}" destId="{455D6BDD-3438-4ADA-8404-7A54511204B8}" srcOrd="1" destOrd="0" presId="urn:microsoft.com/office/officeart/2005/8/layout/hierarchy4"/>
    <dgm:cxn modelId="{70FDC5CD-C7A3-4461-BF89-6F9253310B10}" type="presParOf" srcId="{27B64B38-19FE-482C-A0A2-BC5ABCE0363F}" destId="{F5598C5B-811C-430E-9752-5BD462D0D86D}" srcOrd="2" destOrd="0" presId="urn:microsoft.com/office/officeart/2005/8/layout/hierarchy4"/>
    <dgm:cxn modelId="{63838316-F0EF-4823-A92B-3CB6CDD0A49A}" type="presParOf" srcId="{F5598C5B-811C-430E-9752-5BD462D0D86D}" destId="{05B14980-77AC-409F-BAFC-88B96F799807}" srcOrd="0" destOrd="0" presId="urn:microsoft.com/office/officeart/2005/8/layout/hierarchy4"/>
    <dgm:cxn modelId="{3C152D04-8970-47BF-A508-969868A432B3}" type="presParOf" srcId="{F5598C5B-811C-430E-9752-5BD462D0D86D}" destId="{BCA8BDC1-F03F-4A87-9256-430583E717B9}" srcOrd="1" destOrd="0" presId="urn:microsoft.com/office/officeart/2005/8/layout/hierarchy4"/>
    <dgm:cxn modelId="{043BC727-EB82-49F3-9F12-BF580F3A5738}" type="presParOf" srcId="{08555C32-D466-4B77-B860-BEA969C81D0A}" destId="{DE2CF113-654C-4364-9D2A-B9D5485E8078}" srcOrd="1" destOrd="0" presId="urn:microsoft.com/office/officeart/2005/8/layout/hierarchy4"/>
    <dgm:cxn modelId="{9A83E2FC-4D41-4EB9-A190-C311A9951B43}" type="presParOf" srcId="{08555C32-D466-4B77-B860-BEA969C81D0A}" destId="{74077312-EC34-4BCF-A858-302A29D7E424}" srcOrd="2" destOrd="0" presId="urn:microsoft.com/office/officeart/2005/8/layout/hierarchy4"/>
    <dgm:cxn modelId="{B7F40937-94A0-443D-A209-EF96F59103FE}" type="presParOf" srcId="{74077312-EC34-4BCF-A858-302A29D7E424}" destId="{4D7AF5DF-C2E8-4E97-AA1F-7842A6EC24BB}" srcOrd="0" destOrd="0" presId="urn:microsoft.com/office/officeart/2005/8/layout/hierarchy4"/>
    <dgm:cxn modelId="{6348E98E-DB1E-4B2B-8209-4B4588644CED}" type="presParOf" srcId="{74077312-EC34-4BCF-A858-302A29D7E424}" destId="{8431A02F-5B57-404C-9A48-F0F48A833878}" srcOrd="1" destOrd="0" presId="urn:microsoft.com/office/officeart/2005/8/layout/hierarchy4"/>
    <dgm:cxn modelId="{37EBAFAC-0B27-4FDC-89DA-CC1D16F14A14}" type="presParOf" srcId="{74077312-EC34-4BCF-A858-302A29D7E424}" destId="{9C89C47F-CFB3-4D05-8C99-317A2503AEE4}" srcOrd="2" destOrd="0" presId="urn:microsoft.com/office/officeart/2005/8/layout/hierarchy4"/>
    <dgm:cxn modelId="{DB201ECD-C187-48F4-A652-AA7BB1C8F1BA}" type="presParOf" srcId="{9C89C47F-CFB3-4D05-8C99-317A2503AEE4}" destId="{5A238092-D82D-4BFD-B9C6-219202FB1D63}" srcOrd="0" destOrd="0" presId="urn:microsoft.com/office/officeart/2005/8/layout/hierarchy4"/>
    <dgm:cxn modelId="{FFCF2D3E-B6EC-4559-A139-29B75833AEDB}" type="presParOf" srcId="{5A238092-D82D-4BFD-B9C6-219202FB1D63}" destId="{913AC77B-CE5A-4FBE-9F89-B9A9C5EC4B75}" srcOrd="0" destOrd="0" presId="urn:microsoft.com/office/officeart/2005/8/layout/hierarchy4"/>
    <dgm:cxn modelId="{562D1720-6283-4F13-904F-976C5DB02B08}" type="presParOf" srcId="{5A238092-D82D-4BFD-B9C6-219202FB1D63}" destId="{A7C8ADCE-D551-43BD-AEAA-980BC8948EBE}" srcOrd="1" destOrd="0" presId="urn:microsoft.com/office/officeart/2005/8/layout/hierarchy4"/>
    <dgm:cxn modelId="{7ABC45E9-84AA-4682-AD49-FB25A948703A}" type="presParOf" srcId="{5A238092-D82D-4BFD-B9C6-219202FB1D63}" destId="{6BF9E79E-CF51-4B79-A2A5-18BAFAD2C1A2}" srcOrd="2" destOrd="0" presId="urn:microsoft.com/office/officeart/2005/8/layout/hierarchy4"/>
    <dgm:cxn modelId="{44585FEB-FD22-401D-983B-E08435CF16C1}" type="presParOf" srcId="{6BF9E79E-CF51-4B79-A2A5-18BAFAD2C1A2}" destId="{9AC74F84-15CA-4338-80FC-80522959B84F}" srcOrd="0" destOrd="0" presId="urn:microsoft.com/office/officeart/2005/8/layout/hierarchy4"/>
    <dgm:cxn modelId="{BCDA43EE-E58E-4B63-9676-8D2890C22084}" type="presParOf" srcId="{9AC74F84-15CA-4338-80FC-80522959B84F}" destId="{E1F3003C-AE23-4664-B2A2-6A2903944C25}" srcOrd="0" destOrd="0" presId="urn:microsoft.com/office/officeart/2005/8/layout/hierarchy4"/>
    <dgm:cxn modelId="{82B58A51-E721-4C52-B3B2-A120DE9E9970}" type="presParOf" srcId="{9AC74F84-15CA-4338-80FC-80522959B84F}" destId="{B7359C89-1B91-42E8-AC34-CC295D9C7BB2}" srcOrd="1" destOrd="0" presId="urn:microsoft.com/office/officeart/2005/8/layout/hierarchy4"/>
    <dgm:cxn modelId="{18AF133E-2907-43C6-9131-0782A9E2BE38}" type="presParOf" srcId="{9C89C47F-CFB3-4D05-8C99-317A2503AEE4}" destId="{BA0374D5-843C-4F4E-933B-B5966B6F9781}" srcOrd="1" destOrd="0" presId="urn:microsoft.com/office/officeart/2005/8/layout/hierarchy4"/>
    <dgm:cxn modelId="{0A8AC924-992D-484A-8FA6-A9ECDC8D3DFC}" type="presParOf" srcId="{9C89C47F-CFB3-4D05-8C99-317A2503AEE4}" destId="{F43B9F71-2612-46E9-BE7F-FCD0B491D061}" srcOrd="2" destOrd="0" presId="urn:microsoft.com/office/officeart/2005/8/layout/hierarchy4"/>
    <dgm:cxn modelId="{E2E41C5C-C558-460B-8CBF-561CE68BB2EF}" type="presParOf" srcId="{F43B9F71-2612-46E9-BE7F-FCD0B491D061}" destId="{09756E3B-3020-4986-AC76-A2D03E32E2FE}" srcOrd="0" destOrd="0" presId="urn:microsoft.com/office/officeart/2005/8/layout/hierarchy4"/>
    <dgm:cxn modelId="{4DA33F40-4CAB-4157-91F0-EE23FF2B9013}" type="presParOf" srcId="{F43B9F71-2612-46E9-BE7F-FCD0B491D061}" destId="{24EE99A1-C3EA-41D5-A9F2-8489F64E2068}" srcOrd="1" destOrd="0" presId="urn:microsoft.com/office/officeart/2005/8/layout/hierarchy4"/>
    <dgm:cxn modelId="{BD507ECE-68E6-4461-B620-1F500BE0C55C}" type="presParOf" srcId="{F43B9F71-2612-46E9-BE7F-FCD0B491D061}" destId="{85635763-E9DD-42B1-8BF1-C82B05F2DD9A}" srcOrd="2" destOrd="0" presId="urn:microsoft.com/office/officeart/2005/8/layout/hierarchy4"/>
    <dgm:cxn modelId="{58B04E63-A722-4C7F-9E7A-C26A391FAC77}" type="presParOf" srcId="{85635763-E9DD-42B1-8BF1-C82B05F2DD9A}" destId="{DA4DBFBB-F723-4938-94F9-8E9DBBAA62FE}" srcOrd="0" destOrd="0" presId="urn:microsoft.com/office/officeart/2005/8/layout/hierarchy4"/>
    <dgm:cxn modelId="{ACD1D34D-8DE5-4E03-99F6-3FF5693BD93E}" type="presParOf" srcId="{DA4DBFBB-F723-4938-94F9-8E9DBBAA62FE}" destId="{D81B6CCE-BD18-42D8-B542-B946BFBAB317}" srcOrd="0" destOrd="0" presId="urn:microsoft.com/office/officeart/2005/8/layout/hierarchy4"/>
    <dgm:cxn modelId="{0B8F78CE-CDEA-49E3-86B2-18DCF9D87DDC}" type="presParOf" srcId="{DA4DBFBB-F723-4938-94F9-8E9DBBAA62FE}" destId="{6DF7C39F-177E-4837-8D74-EB98FE3A7E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4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4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4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4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4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4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4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4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4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4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4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4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4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4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4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4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4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4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4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4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4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4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4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4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4" presStyleCnt="44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5" presStyleCnt="44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6" presStyleCnt="44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7" presStyleCnt="44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28" presStyleCnt="44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29" presStyleCnt="44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0" presStyleCnt="44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27ECBDB8-2D8B-4301-BB52-02862BB66C1E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1" presStyleCnt="44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2" presStyleCnt="44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3" presStyleCnt="44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4" presStyleCnt="44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5" presStyleCnt="44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6" presStyleCnt="44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37" presStyleCnt="44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38" presStyleCnt="44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39" presStyleCnt="44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0" presStyleCnt="44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1" presStyleCnt="44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2" presStyleCnt="44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3" presStyleCnt="44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2C98741E-7302-4A5E-8CCF-131D73BC01EE}" type="presOf" srcId="{713B3F2C-17F9-4A99-B153-22408C3EEB64}" destId="{40A039F6-BC65-4C81-9F38-C12EBBE046B7}" srcOrd="0" destOrd="0" presId="urn:microsoft.com/office/officeart/2005/8/layout/hierarchy4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89E3B35E-1665-4FA9-BA1E-4783A673C058}" type="presOf" srcId="{7830AE13-CCE4-4095-9883-438B246E4126}" destId="{5BC41096-992F-49C7-A2D8-0BD8DFFF6B56}" srcOrd="0" destOrd="0" presId="urn:microsoft.com/office/officeart/2005/8/layout/hierarchy4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D4538E4D-0C91-4D93-8BE2-FF5F9B681EB6}" type="presOf" srcId="{D3C49AE9-0013-4ED7-B4E2-A0245B2127DA}" destId="{C627D494-37C9-4FEE-9A3B-A88C2173763B}" srcOrd="0" destOrd="0" presId="urn:microsoft.com/office/officeart/2005/8/layout/hierarchy4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0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EACD0EB6-347C-45FF-8F01-F438F1174E4C}" type="presOf" srcId="{0CDA823B-7D5F-437A-81ED-5EBE7D044782}" destId="{F8161011-BE3E-4690-8110-8D6F195A3F20}" srcOrd="0" destOrd="0" presId="urn:microsoft.com/office/officeart/2005/8/layout/hierarchy4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1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8AAC50B4-2274-43DC-9510-DA417F05684A}" type="presParOf" srcId="{A1C73A76-F1C3-4AB4-BE1A-6C9511363246}" destId="{27ECBDB8-2D8B-4301-BB52-02862BB66C1E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AF54AAC1-A52D-45B4-9F20-A9C7AD520A3A}" type="presParOf" srcId="{1640A5EC-A3C5-4D20-9110-2E2984423261}" destId="{35C57E60-EDB0-4657-8E55-CE9A6DA8E7FE}" srcOrd="0" destOrd="0" presId="urn:microsoft.com/office/officeart/2005/8/layout/hierarchy4"/>
    <dgm:cxn modelId="{C430018A-4EA2-4C3A-8167-2B0AC356D7F7}" type="presParOf" srcId="{35C57E60-EDB0-4657-8E55-CE9A6DA8E7FE}" destId="{F8161011-BE3E-4690-8110-8D6F195A3F20}" srcOrd="0" destOrd="0" presId="urn:microsoft.com/office/officeart/2005/8/layout/hierarchy4"/>
    <dgm:cxn modelId="{ABC3D6BE-9622-450B-84C5-39E990065B20}" type="presParOf" srcId="{35C57E60-EDB0-4657-8E55-CE9A6DA8E7FE}" destId="{CE55F002-4CD9-44F4-A5B5-C954284F9D3A}" srcOrd="1" destOrd="0" presId="urn:microsoft.com/office/officeart/2005/8/layout/hierarchy4"/>
    <dgm:cxn modelId="{C05C15B1-FBF1-4852-9A9A-B22DD9BABBEF}" type="presParOf" srcId="{35C57E60-EDB0-4657-8E55-CE9A6DA8E7FE}" destId="{3DFAC4F3-C96C-4752-B054-78C4AE443214}" srcOrd="2" destOrd="0" presId="urn:microsoft.com/office/officeart/2005/8/layout/hierarchy4"/>
    <dgm:cxn modelId="{5ADED095-078F-4BB1-B23D-AAEE51FFBE23}" type="presParOf" srcId="{3DFAC4F3-C96C-4752-B054-78C4AE443214}" destId="{860223EC-C6FA-49DE-8C82-DA3406A0FB28}" srcOrd="0" destOrd="0" presId="urn:microsoft.com/office/officeart/2005/8/layout/hierarchy4"/>
    <dgm:cxn modelId="{06D67CCC-63AE-4B7B-99B7-AA83275239EA}" type="presParOf" srcId="{860223EC-C6FA-49DE-8C82-DA3406A0FB28}" destId="{40A039F6-BC65-4C81-9F38-C12EBBE046B7}" srcOrd="0" destOrd="0" presId="urn:microsoft.com/office/officeart/2005/8/layout/hierarchy4"/>
    <dgm:cxn modelId="{F56981CD-F43A-4C9F-A036-46563F204956}" type="presParOf" srcId="{860223EC-C6FA-49DE-8C82-DA3406A0FB28}" destId="{8215BC25-B338-4832-B1D1-5136D00E58BE}" srcOrd="1" destOrd="0" presId="urn:microsoft.com/office/officeart/2005/8/layout/hierarchy4"/>
    <dgm:cxn modelId="{B62428C0-F23F-4CAF-80A4-94B59867212D}" type="presParOf" srcId="{1640A5EC-A3C5-4D20-9110-2E2984423261}" destId="{B5B668A8-C3D6-4C20-BB12-10856A9FE958}" srcOrd="1" destOrd="0" presId="urn:microsoft.com/office/officeart/2005/8/layout/hierarchy4"/>
    <dgm:cxn modelId="{D20A68E6-E2DD-4BAF-95D8-6E76D46B24AC}" type="presParOf" srcId="{1640A5EC-A3C5-4D20-9110-2E2984423261}" destId="{DD61BC73-EEE3-4F70-893F-00850F04D1D6}" srcOrd="2" destOrd="0" presId="urn:microsoft.com/office/officeart/2005/8/layout/hierarchy4"/>
    <dgm:cxn modelId="{FB112137-FF20-4F74-BB78-48040AAE6FAA}" type="presParOf" srcId="{DD61BC73-EEE3-4F70-893F-00850F04D1D6}" destId="{5BC41096-992F-49C7-A2D8-0BD8DFFF6B56}" srcOrd="0" destOrd="0" presId="urn:microsoft.com/office/officeart/2005/8/layout/hierarchy4"/>
    <dgm:cxn modelId="{760F2223-641C-4142-A420-F66B5B670829}" type="presParOf" srcId="{DD61BC73-EEE3-4F70-893F-00850F04D1D6}" destId="{7E4A93D7-EB7E-4322-9712-81FCEAE89DE2}" srcOrd="1" destOrd="0" presId="urn:microsoft.com/office/officeart/2005/8/layout/hierarchy4"/>
    <dgm:cxn modelId="{A0848C0D-7518-4605-93AB-367F876F8E40}" type="presParOf" srcId="{DD61BC73-EEE3-4F70-893F-00850F04D1D6}" destId="{CDF32CA8-0B80-4615-8BA0-31CEE487C37D}" srcOrd="2" destOrd="0" presId="urn:microsoft.com/office/officeart/2005/8/layout/hierarchy4"/>
    <dgm:cxn modelId="{12908079-8BAB-4C2D-ADD1-65EA105A40E5}" type="presParOf" srcId="{CDF32CA8-0B80-4615-8BA0-31CEE487C37D}" destId="{7649D034-3A14-45BA-9AE1-FA8B613F7144}" srcOrd="0" destOrd="0" presId="urn:microsoft.com/office/officeart/2005/8/layout/hierarchy4"/>
    <dgm:cxn modelId="{1856A6B6-1BF5-47E9-8B76-2D99C3EC71AB}" type="presParOf" srcId="{7649D034-3A14-45BA-9AE1-FA8B613F7144}" destId="{C627D494-37C9-4FEE-9A3B-A88C2173763B}" srcOrd="0" destOrd="0" presId="urn:microsoft.com/office/officeart/2005/8/layout/hierarchy4"/>
    <dgm:cxn modelId="{178DCA33-77CD-4841-8645-322499566136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577C1B64-12E6-4C12-96E3-8EE3E76D37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56D454AC-D199-4514-BBDE-34A83B668DEC}" type="par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3ED99CE9-E3C4-45ED-801F-9FC1028A0673}" type="sib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00B8AF60-79EC-469E-B5D4-05D21DAE8BE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3D89E8FE-0A56-4FC0-AA8A-7C74E4E401F1}" type="par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40460DA-3154-40FC-9A40-F751202EED39}" type="sib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2D6C11D-70B7-4010-9194-B77E7C8864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E7B782CD-24FF-46B4-A5AF-B0D429C5DAED}" type="par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716A2919-F2F9-4468-8FF2-E09A1CE43744}" type="sib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C87BDD43-784F-4B33-9DE6-A0A53DAC0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68E7E5E4-AC49-48E9-931E-82F9D4B3363B}" type="par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FBACFFAB-E94D-48F3-A078-6635A4FEB3F6}" type="sib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CEFDEFB4-1E51-4682-A77B-10ADB99D4BD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39E7B386-977B-46E1-8E8D-79060AC1D14F}" type="par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9468AFA2-22C5-4F55-BBA3-1062C1B6FE6D}" type="sib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D3586F10-11B5-481B-809D-CBEA9586169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9742D37F-B918-4FDD-9D17-2298DD7F363B}" type="par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DCCBAC10-0350-41A2-BC97-7BB3AB93232F}" type="sib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69951486-761B-4989-A81C-4DD3D9EC44C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EE71305F-3D5C-4722-89FE-BF968DC31E3E}" type="par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B7870BB4-18F0-450E-B7C9-0CDFF930E171}" type="sib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A78871BC-049F-400D-9F2C-D4633E2B401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gm:t>
    </dgm:pt>
    <dgm:pt modelId="{B1D536DF-9227-49BB-97CA-6EF6CE2B2357}" type="par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4BB1FCAD-0BF2-4774-AC5A-8CE0E20D1BC8}" type="sib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3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9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8765A285-6F99-41BD-B29E-1ED08B81FDCF}" type="pres">
      <dgm:prSet presAssocID="{6C935774-B8E9-4779-AE64-7A2D20F03F8A}" presName="sibSpaceThree" presStyleCnt="0"/>
      <dgm:spPr/>
    </dgm:pt>
    <dgm:pt modelId="{EAF76C28-48EB-4212-8051-BDD372FA14F7}" type="pres">
      <dgm:prSet presAssocID="{577C1B64-12E6-4C12-96E3-8EE3E76D3788}" presName="vertThree" presStyleCnt="0"/>
      <dgm:spPr/>
    </dgm:pt>
    <dgm:pt modelId="{A9076B19-640C-4755-8970-3463466D2FA8}" type="pres">
      <dgm:prSet presAssocID="{577C1B64-12E6-4C12-96E3-8EE3E76D3788}" presName="txThree" presStyleLbl="node3" presStyleIdx="1" presStyleCnt="9">
        <dgm:presLayoutVars>
          <dgm:chPref val="3"/>
        </dgm:presLayoutVars>
      </dgm:prSet>
      <dgm:spPr/>
    </dgm:pt>
    <dgm:pt modelId="{A26F07F8-4115-404E-A6F2-0A49C95B9F72}" type="pres">
      <dgm:prSet presAssocID="{577C1B64-12E6-4C12-96E3-8EE3E76D3788}" presName="horzThree" presStyleCnt="0"/>
      <dgm:spPr/>
    </dgm:pt>
    <dgm:pt modelId="{EB58F86D-A49D-4BDC-A32F-63FB2ED56A02}" type="pres">
      <dgm:prSet presAssocID="{3ED99CE9-E3C4-45ED-801F-9FC1028A0673}" presName="sibSpaceThree" presStyleCnt="0"/>
      <dgm:spPr/>
    </dgm:pt>
    <dgm:pt modelId="{D84A72E9-F291-4B25-8254-D9D4766A7C02}" type="pres">
      <dgm:prSet presAssocID="{00B8AF60-79EC-469E-B5D4-05D21DAE8BE5}" presName="vertThree" presStyleCnt="0"/>
      <dgm:spPr/>
    </dgm:pt>
    <dgm:pt modelId="{CD63D733-DF65-456B-8176-8C764FB9D775}" type="pres">
      <dgm:prSet presAssocID="{00B8AF60-79EC-469E-B5D4-05D21DAE8BE5}" presName="txThree" presStyleLbl="node3" presStyleIdx="2" presStyleCnt="9">
        <dgm:presLayoutVars>
          <dgm:chPref val="3"/>
        </dgm:presLayoutVars>
      </dgm:prSet>
      <dgm:spPr/>
    </dgm:pt>
    <dgm:pt modelId="{36931710-CF4C-4DBC-8CED-F8AF5EB6420F}" type="pres">
      <dgm:prSet presAssocID="{00B8AF60-79EC-469E-B5D4-05D21DAE8BE5}" presName="horzThree" presStyleCnt="0"/>
      <dgm:spPr/>
    </dgm:pt>
    <dgm:pt modelId="{7CB49A3F-E17E-4F11-BD5D-33C4D0B0556D}" type="pres">
      <dgm:prSet presAssocID="{440460DA-3154-40FC-9A40-F751202EED39}" presName="sibSpaceThree" presStyleCnt="0"/>
      <dgm:spPr/>
    </dgm:pt>
    <dgm:pt modelId="{5A039B0B-2415-40E4-84F7-F2778C07F1D8}" type="pres">
      <dgm:prSet presAssocID="{A78871BC-049F-400D-9F2C-D4633E2B4019}" presName="vertThree" presStyleCnt="0"/>
      <dgm:spPr/>
    </dgm:pt>
    <dgm:pt modelId="{8A3CBC04-0D0A-4378-B1E3-DC9044FDF3E8}" type="pres">
      <dgm:prSet presAssocID="{A78871BC-049F-400D-9F2C-D4633E2B4019}" presName="txThree" presStyleLbl="node3" presStyleIdx="3" presStyleCnt="9">
        <dgm:presLayoutVars>
          <dgm:chPref val="3"/>
        </dgm:presLayoutVars>
      </dgm:prSet>
      <dgm:spPr/>
    </dgm:pt>
    <dgm:pt modelId="{CF7613D3-29C7-43AD-AD68-29E6C1A32EED}" type="pres">
      <dgm:prSet presAssocID="{A78871BC-049F-400D-9F2C-D4633E2B4019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DC531AA2-AEED-4E72-AAD1-D86AE22E6878}" type="pres">
      <dgm:prSet presAssocID="{42D6C11D-70B7-4010-9194-B77E7C886482}" presName="vertTwo" presStyleCnt="0"/>
      <dgm:spPr/>
    </dgm:pt>
    <dgm:pt modelId="{1BDC0E01-5A63-4F9C-A28B-B4F9D9C1B2CE}" type="pres">
      <dgm:prSet presAssocID="{42D6C11D-70B7-4010-9194-B77E7C886482}" presName="txTwo" presStyleLbl="node2" presStyleIdx="1" presStyleCnt="3">
        <dgm:presLayoutVars>
          <dgm:chPref val="3"/>
        </dgm:presLayoutVars>
      </dgm:prSet>
      <dgm:spPr/>
    </dgm:pt>
    <dgm:pt modelId="{57C76485-58CA-455F-91B9-A55AEE193AA8}" type="pres">
      <dgm:prSet presAssocID="{42D6C11D-70B7-4010-9194-B77E7C886482}" presName="parTransTwo" presStyleCnt="0"/>
      <dgm:spPr/>
    </dgm:pt>
    <dgm:pt modelId="{C5AB8DFC-1E9E-428E-A7C6-15AB77A91BF4}" type="pres">
      <dgm:prSet presAssocID="{42D6C11D-70B7-4010-9194-B77E7C886482}" presName="horzTwo" presStyleCnt="0"/>
      <dgm:spPr/>
    </dgm:pt>
    <dgm:pt modelId="{2D634A43-833C-4E8B-9BB8-35F8A7E78486}" type="pres">
      <dgm:prSet presAssocID="{C87BDD43-784F-4B33-9DE6-A0A53DAC082F}" presName="vertThree" presStyleCnt="0"/>
      <dgm:spPr/>
    </dgm:pt>
    <dgm:pt modelId="{B4B74EB7-E777-4748-853F-016CFBE71FD5}" type="pres">
      <dgm:prSet presAssocID="{C87BDD43-784F-4B33-9DE6-A0A53DAC082F}" presName="txThree" presStyleLbl="node3" presStyleIdx="4" presStyleCnt="9">
        <dgm:presLayoutVars>
          <dgm:chPref val="3"/>
        </dgm:presLayoutVars>
      </dgm:prSet>
      <dgm:spPr/>
    </dgm:pt>
    <dgm:pt modelId="{B7239160-9B7B-45E3-B79F-A67375EB2A22}" type="pres">
      <dgm:prSet presAssocID="{C87BDD43-784F-4B33-9DE6-A0A53DAC082F}" presName="horzThree" presStyleCnt="0"/>
      <dgm:spPr/>
    </dgm:pt>
    <dgm:pt modelId="{E304E7BC-C1A6-4310-B603-707BCACD3BC1}" type="pres">
      <dgm:prSet presAssocID="{FBACFFAB-E94D-48F3-A078-6635A4FEB3F6}" presName="sibSpaceThree" presStyleCnt="0"/>
      <dgm:spPr/>
    </dgm:pt>
    <dgm:pt modelId="{2491B354-1C27-4501-9840-427F0B273A2F}" type="pres">
      <dgm:prSet presAssocID="{CEFDEFB4-1E51-4682-A77B-10ADB99D4BD2}" presName="vertThree" presStyleCnt="0"/>
      <dgm:spPr/>
    </dgm:pt>
    <dgm:pt modelId="{96AB120A-26FB-4E5C-806E-0CE6C484F1FF}" type="pres">
      <dgm:prSet presAssocID="{CEFDEFB4-1E51-4682-A77B-10ADB99D4BD2}" presName="txThree" presStyleLbl="node3" presStyleIdx="5" presStyleCnt="9">
        <dgm:presLayoutVars>
          <dgm:chPref val="3"/>
        </dgm:presLayoutVars>
      </dgm:prSet>
      <dgm:spPr/>
    </dgm:pt>
    <dgm:pt modelId="{6E5D5B4C-FB8E-42C4-AC85-82D5D3C369FF}" type="pres">
      <dgm:prSet presAssocID="{CEFDEFB4-1E51-4682-A77B-10ADB99D4BD2}" presName="horzThree" presStyleCnt="0"/>
      <dgm:spPr/>
    </dgm:pt>
    <dgm:pt modelId="{685F7F01-C345-4D37-87B2-0C2C99437095}" type="pres">
      <dgm:prSet presAssocID="{9468AFA2-22C5-4F55-BBA3-1062C1B6FE6D}" presName="sibSpaceThree" presStyleCnt="0"/>
      <dgm:spPr/>
    </dgm:pt>
    <dgm:pt modelId="{A86F2AC6-69C3-4699-9B7F-E382D3DB46D0}" type="pres">
      <dgm:prSet presAssocID="{D3586F10-11B5-481B-809D-CBEA95861695}" presName="vertThree" presStyleCnt="0"/>
      <dgm:spPr/>
    </dgm:pt>
    <dgm:pt modelId="{883CF145-8D17-4054-A3FF-6A34A469B708}" type="pres">
      <dgm:prSet presAssocID="{D3586F10-11B5-481B-809D-CBEA95861695}" presName="txThree" presStyleLbl="node3" presStyleIdx="6" presStyleCnt="9">
        <dgm:presLayoutVars>
          <dgm:chPref val="3"/>
        </dgm:presLayoutVars>
      </dgm:prSet>
      <dgm:spPr/>
    </dgm:pt>
    <dgm:pt modelId="{6AF5D449-8ED7-480C-9C2D-1FFEEE3EF6BE}" type="pres">
      <dgm:prSet presAssocID="{D3586F10-11B5-481B-809D-CBEA95861695}" presName="horzThree" presStyleCnt="0"/>
      <dgm:spPr/>
    </dgm:pt>
    <dgm:pt modelId="{C7504EEA-062B-455D-8FEF-390B1A0F9DBD}" type="pres">
      <dgm:prSet presAssocID="{716A2919-F2F9-4468-8FF2-E09A1CE4374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2" presStyleCnt="3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7" presStyleCnt="9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2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64F0D351-07D2-4586-B38D-64B8AEAC5B6A}" type="pres">
      <dgm:prSet presAssocID="{958D5A83-E56B-47F1-BC4E-B51F05BEEE7D}" presName="sibSpaceFour" presStyleCnt="0"/>
      <dgm:spPr/>
    </dgm:pt>
    <dgm:pt modelId="{9E114655-75AE-4EBF-8A15-6537F7FA1C06}" type="pres">
      <dgm:prSet presAssocID="{69951486-761B-4989-A81C-4DD3D9EC44CB}" presName="vertFour" presStyleCnt="0">
        <dgm:presLayoutVars>
          <dgm:chPref val="3"/>
        </dgm:presLayoutVars>
      </dgm:prSet>
      <dgm:spPr/>
    </dgm:pt>
    <dgm:pt modelId="{53A58095-6D6E-450B-BDF7-73603334F56C}" type="pres">
      <dgm:prSet presAssocID="{69951486-761B-4989-A81C-4DD3D9EC44CB}" presName="txFour" presStyleLbl="node4" presStyleIdx="1" presStyleCnt="2">
        <dgm:presLayoutVars>
          <dgm:chPref val="3"/>
        </dgm:presLayoutVars>
      </dgm:prSet>
      <dgm:spPr/>
    </dgm:pt>
    <dgm:pt modelId="{E4A079AC-EFAF-4C72-B37F-13E6FD414708}" type="pres">
      <dgm:prSet presAssocID="{69951486-761B-4989-A81C-4DD3D9EC44CB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8" presStyleCnt="9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39E4A707-F843-462F-80B8-5CEC4904D796}" srcId="{09AF2081-11F5-4BDF-A4CD-ECEC16C16481}" destId="{00B8AF60-79EC-469E-B5D4-05D21DAE8BE5}" srcOrd="2" destOrd="0" parTransId="{3D89E8FE-0A56-4FC0-AA8A-7C74E4E401F1}" sibTransId="{440460DA-3154-40FC-9A40-F751202EED39}"/>
    <dgm:cxn modelId="{B3F98D0E-19E6-4ED7-901A-60325A20B763}" srcId="{42D6C11D-70B7-4010-9194-B77E7C886482}" destId="{CEFDEFB4-1E51-4682-A77B-10ADB99D4BD2}" srcOrd="1" destOrd="0" parTransId="{39E7B386-977B-46E1-8E8D-79060AC1D14F}" sibTransId="{9468AFA2-22C5-4F55-BBA3-1062C1B6FE6D}"/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92CDE325-BF13-4620-88A0-B16BE1A8B432}" type="presOf" srcId="{A78871BC-049F-400D-9F2C-D4633E2B4019}" destId="{8A3CBC04-0D0A-4378-B1E3-DC9044FDF3E8}" srcOrd="0" destOrd="0" presId="urn:microsoft.com/office/officeart/2005/8/layout/hierarchy4"/>
    <dgm:cxn modelId="{15346626-B4FC-431C-A30C-30A77E03CA56}" srcId="{42D6C11D-70B7-4010-9194-B77E7C886482}" destId="{C87BDD43-784F-4B33-9DE6-A0A53DAC082F}" srcOrd="0" destOrd="0" parTransId="{68E7E5E4-AC49-48E9-931E-82F9D4B3363B}" sibTransId="{FBACFFAB-E94D-48F3-A078-6635A4FEB3F6}"/>
    <dgm:cxn modelId="{1682E226-62D5-4B6D-86E2-712BC64AD379}" type="presOf" srcId="{577C1B64-12E6-4C12-96E3-8EE3E76D3788}" destId="{A9076B19-640C-4755-8970-3463466D2FA8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3F1CB030-2BC4-47A6-BF34-BF85CE7BD28D}" srcId="{42D6C11D-70B7-4010-9194-B77E7C886482}" destId="{D3586F10-11B5-481B-809D-CBEA95861695}" srcOrd="2" destOrd="0" parTransId="{9742D37F-B918-4FDD-9D17-2298DD7F363B}" sibTransId="{DCCBAC10-0350-41A2-BC97-7BB3AB93232F}"/>
    <dgm:cxn modelId="{4F1E0565-05FE-4DD9-916B-49D77BE78140}" srcId="{6D49A06E-085C-42A8-9D3C-BBD88FB675C7}" destId="{A01D8868-CB9C-432B-887B-988AF22AB26D}" srcOrd="2" destOrd="0" parTransId="{62F6A86F-6452-40AE-8B2A-4F0C0C65BFC5}" sibTransId="{ACD1D6B3-BD66-48E7-BDC2-3EFC04881465}"/>
    <dgm:cxn modelId="{EA3DFD65-51B7-4098-8285-7365280C01A8}" srcId="{6D49A06E-085C-42A8-9D3C-BBD88FB675C7}" destId="{42D6C11D-70B7-4010-9194-B77E7C886482}" srcOrd="1" destOrd="0" parTransId="{E7B782CD-24FF-46B4-A5AF-B0D429C5DAED}" sibTransId="{716A2919-F2F9-4468-8FF2-E09A1CE43744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5BE3BF95-4D39-4B76-B6B7-FE05667DC1BE}" srcId="{09AF2081-11F5-4BDF-A4CD-ECEC16C16481}" destId="{A78871BC-049F-400D-9F2C-D4633E2B4019}" srcOrd="3" destOrd="0" parTransId="{B1D536DF-9227-49BB-97CA-6EF6CE2B2357}" sibTransId="{4BB1FCAD-0BF2-4774-AC5A-8CE0E20D1BC8}"/>
    <dgm:cxn modelId="{F3DAD59A-5353-4B65-90EB-B4DF6D74472B}" srcId="{770C4FDB-EA15-4E73-A851-533C127D0FBD}" destId="{69951486-761B-4989-A81C-4DD3D9EC44CB}" srcOrd="1" destOrd="0" parTransId="{EE71305F-3D5C-4722-89FE-BF968DC31E3E}" sibTransId="{B7870BB4-18F0-450E-B7C9-0CDFF930E171}"/>
    <dgm:cxn modelId="{C93DC4A5-65FC-4BF7-A6C3-2D4722BC3C97}" srcId="{09AF2081-11F5-4BDF-A4CD-ECEC16C16481}" destId="{577C1B64-12E6-4C12-96E3-8EE3E76D3788}" srcOrd="1" destOrd="0" parTransId="{56D454AC-D199-4514-BBDE-34A83B668DEC}" sibTransId="{3ED99CE9-E3C4-45ED-801F-9FC1028A0673}"/>
    <dgm:cxn modelId="{B4AB81A9-079F-4CCA-9CC4-8E0D5E8E7C4D}" type="presOf" srcId="{C87BDD43-784F-4B33-9DE6-A0A53DAC082F}" destId="{B4B74EB7-E777-4748-853F-016CFBE71FD5}" srcOrd="0" destOrd="0" presId="urn:microsoft.com/office/officeart/2005/8/layout/hierarchy4"/>
    <dgm:cxn modelId="{B183A6B0-77EE-48A2-80C5-464B702B9EB4}" type="presOf" srcId="{D3586F10-11B5-481B-809D-CBEA95861695}" destId="{883CF145-8D17-4054-A3FF-6A34A469B708}" srcOrd="0" destOrd="0" presId="urn:microsoft.com/office/officeart/2005/8/layout/hierarchy4"/>
    <dgm:cxn modelId="{10EDEEB6-613C-405A-BE21-B0EC99CF7A50}" type="presOf" srcId="{69951486-761B-4989-A81C-4DD3D9EC44CB}" destId="{53A58095-6D6E-450B-BDF7-73603334F56C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407663C1-9C7E-4E90-AB28-BCA84C6783E2}" type="presOf" srcId="{CEFDEFB4-1E51-4682-A77B-10ADB99D4BD2}" destId="{96AB120A-26FB-4E5C-806E-0CE6C484F1FF}" srcOrd="0" destOrd="0" presId="urn:microsoft.com/office/officeart/2005/8/layout/hierarchy4"/>
    <dgm:cxn modelId="{D71159C8-82F7-4519-B583-9A5FB88CB156}" type="presOf" srcId="{42D6C11D-70B7-4010-9194-B77E7C886482}" destId="{1BDC0E01-5A63-4F9C-A28B-B4F9D9C1B2CE}" srcOrd="0" destOrd="0" presId="urn:microsoft.com/office/officeart/2005/8/layout/hierarchy4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C71822E8-0993-4DE8-A0E4-ACCC0FCECD77}" type="presOf" srcId="{00B8AF60-79EC-469E-B5D4-05D21DAE8BE5}" destId="{CD63D733-DF65-456B-8176-8C764FB9D77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16222B8F-AF99-4198-86B7-7E93472A41AA}" type="presParOf" srcId="{E1E523C8-446D-412F-BDBC-D39C2F569A4A}" destId="{8765A285-6F99-41BD-B29E-1ED08B81FDCF}" srcOrd="1" destOrd="0" presId="urn:microsoft.com/office/officeart/2005/8/layout/hierarchy4"/>
    <dgm:cxn modelId="{83629699-B319-4285-8152-B3B15584009E}" type="presParOf" srcId="{E1E523C8-446D-412F-BDBC-D39C2F569A4A}" destId="{EAF76C28-48EB-4212-8051-BDD372FA14F7}" srcOrd="2" destOrd="0" presId="urn:microsoft.com/office/officeart/2005/8/layout/hierarchy4"/>
    <dgm:cxn modelId="{6122CACC-B926-4740-8413-FE21EF46610B}" type="presParOf" srcId="{EAF76C28-48EB-4212-8051-BDD372FA14F7}" destId="{A9076B19-640C-4755-8970-3463466D2FA8}" srcOrd="0" destOrd="0" presId="urn:microsoft.com/office/officeart/2005/8/layout/hierarchy4"/>
    <dgm:cxn modelId="{FB34D94F-A0E9-43CD-9018-17152F02BDCD}" type="presParOf" srcId="{EAF76C28-48EB-4212-8051-BDD372FA14F7}" destId="{A26F07F8-4115-404E-A6F2-0A49C95B9F72}" srcOrd="1" destOrd="0" presId="urn:microsoft.com/office/officeart/2005/8/layout/hierarchy4"/>
    <dgm:cxn modelId="{B01C9918-807D-4363-AE56-56AE86D5B4D4}" type="presParOf" srcId="{E1E523C8-446D-412F-BDBC-D39C2F569A4A}" destId="{EB58F86D-A49D-4BDC-A32F-63FB2ED56A02}" srcOrd="3" destOrd="0" presId="urn:microsoft.com/office/officeart/2005/8/layout/hierarchy4"/>
    <dgm:cxn modelId="{840052CD-DB4F-4C06-917E-7B2FD96581F7}" type="presParOf" srcId="{E1E523C8-446D-412F-BDBC-D39C2F569A4A}" destId="{D84A72E9-F291-4B25-8254-D9D4766A7C02}" srcOrd="4" destOrd="0" presId="urn:microsoft.com/office/officeart/2005/8/layout/hierarchy4"/>
    <dgm:cxn modelId="{4911A810-8693-4ACF-BD39-307ADF595D20}" type="presParOf" srcId="{D84A72E9-F291-4B25-8254-D9D4766A7C02}" destId="{CD63D733-DF65-456B-8176-8C764FB9D775}" srcOrd="0" destOrd="0" presId="urn:microsoft.com/office/officeart/2005/8/layout/hierarchy4"/>
    <dgm:cxn modelId="{707DF8B1-EFBB-49A3-803D-D3AA5E758020}" type="presParOf" srcId="{D84A72E9-F291-4B25-8254-D9D4766A7C02}" destId="{36931710-CF4C-4DBC-8CED-F8AF5EB6420F}" srcOrd="1" destOrd="0" presId="urn:microsoft.com/office/officeart/2005/8/layout/hierarchy4"/>
    <dgm:cxn modelId="{12B1C26F-E9FA-4078-AD9E-3C2F8253E2FD}" type="presParOf" srcId="{E1E523C8-446D-412F-BDBC-D39C2F569A4A}" destId="{7CB49A3F-E17E-4F11-BD5D-33C4D0B0556D}" srcOrd="5" destOrd="0" presId="urn:microsoft.com/office/officeart/2005/8/layout/hierarchy4"/>
    <dgm:cxn modelId="{EADCFD2C-3A88-4D88-8423-2BEA283C7B8F}" type="presParOf" srcId="{E1E523C8-446D-412F-BDBC-D39C2F569A4A}" destId="{5A039B0B-2415-40E4-84F7-F2778C07F1D8}" srcOrd="6" destOrd="0" presId="urn:microsoft.com/office/officeart/2005/8/layout/hierarchy4"/>
    <dgm:cxn modelId="{ABD244F3-1AE5-4467-8AE2-B2174F03C74D}" type="presParOf" srcId="{5A039B0B-2415-40E4-84F7-F2778C07F1D8}" destId="{8A3CBC04-0D0A-4378-B1E3-DC9044FDF3E8}" srcOrd="0" destOrd="0" presId="urn:microsoft.com/office/officeart/2005/8/layout/hierarchy4"/>
    <dgm:cxn modelId="{3216BC73-C838-4454-BCD0-59C8AF7BADFF}" type="presParOf" srcId="{5A039B0B-2415-40E4-84F7-F2778C07F1D8}" destId="{CF7613D3-29C7-43AD-AD68-29E6C1A32EED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51217F0E-B048-4A31-958A-6DA73A3FE63B}" type="presParOf" srcId="{9AAF9A32-A55A-412A-A8F4-1CA5CF1AE451}" destId="{DC531AA2-AEED-4E72-AAD1-D86AE22E6878}" srcOrd="2" destOrd="0" presId="urn:microsoft.com/office/officeart/2005/8/layout/hierarchy4"/>
    <dgm:cxn modelId="{C8650DBE-576B-4389-BA93-AB620415B504}" type="presParOf" srcId="{DC531AA2-AEED-4E72-AAD1-D86AE22E6878}" destId="{1BDC0E01-5A63-4F9C-A28B-B4F9D9C1B2CE}" srcOrd="0" destOrd="0" presId="urn:microsoft.com/office/officeart/2005/8/layout/hierarchy4"/>
    <dgm:cxn modelId="{F0EC9CD5-D784-494A-BC9A-017684E7F6F0}" type="presParOf" srcId="{DC531AA2-AEED-4E72-AAD1-D86AE22E6878}" destId="{57C76485-58CA-455F-91B9-A55AEE193AA8}" srcOrd="1" destOrd="0" presId="urn:microsoft.com/office/officeart/2005/8/layout/hierarchy4"/>
    <dgm:cxn modelId="{7F1DE53E-5DBD-40EB-98B8-95C1B3B1FFE5}" type="presParOf" srcId="{DC531AA2-AEED-4E72-AAD1-D86AE22E6878}" destId="{C5AB8DFC-1E9E-428E-A7C6-15AB77A91BF4}" srcOrd="2" destOrd="0" presId="urn:microsoft.com/office/officeart/2005/8/layout/hierarchy4"/>
    <dgm:cxn modelId="{A57AB6C6-5229-4567-8673-152FC68D61F9}" type="presParOf" srcId="{C5AB8DFC-1E9E-428E-A7C6-15AB77A91BF4}" destId="{2D634A43-833C-4E8B-9BB8-35F8A7E78486}" srcOrd="0" destOrd="0" presId="urn:microsoft.com/office/officeart/2005/8/layout/hierarchy4"/>
    <dgm:cxn modelId="{FFFA0E0A-78F1-468C-938E-C4D78418D22F}" type="presParOf" srcId="{2D634A43-833C-4E8B-9BB8-35F8A7E78486}" destId="{B4B74EB7-E777-4748-853F-016CFBE71FD5}" srcOrd="0" destOrd="0" presId="urn:microsoft.com/office/officeart/2005/8/layout/hierarchy4"/>
    <dgm:cxn modelId="{554F0700-BA65-4973-98D4-81BBCA881C2C}" type="presParOf" srcId="{2D634A43-833C-4E8B-9BB8-35F8A7E78486}" destId="{B7239160-9B7B-45E3-B79F-A67375EB2A22}" srcOrd="1" destOrd="0" presId="urn:microsoft.com/office/officeart/2005/8/layout/hierarchy4"/>
    <dgm:cxn modelId="{3AB360BF-E260-4B80-B273-F41C2014EF5F}" type="presParOf" srcId="{C5AB8DFC-1E9E-428E-A7C6-15AB77A91BF4}" destId="{E304E7BC-C1A6-4310-B603-707BCACD3BC1}" srcOrd="1" destOrd="0" presId="urn:microsoft.com/office/officeart/2005/8/layout/hierarchy4"/>
    <dgm:cxn modelId="{76A612D4-FDF1-4EF6-97D3-4EB32E73DB1A}" type="presParOf" srcId="{C5AB8DFC-1E9E-428E-A7C6-15AB77A91BF4}" destId="{2491B354-1C27-4501-9840-427F0B273A2F}" srcOrd="2" destOrd="0" presId="urn:microsoft.com/office/officeart/2005/8/layout/hierarchy4"/>
    <dgm:cxn modelId="{F02A5528-BEDC-464E-8B96-B86F60E074B4}" type="presParOf" srcId="{2491B354-1C27-4501-9840-427F0B273A2F}" destId="{96AB120A-26FB-4E5C-806E-0CE6C484F1FF}" srcOrd="0" destOrd="0" presId="urn:microsoft.com/office/officeart/2005/8/layout/hierarchy4"/>
    <dgm:cxn modelId="{D8A5BC65-1AFB-4E4E-9620-8F2F7BB6E280}" type="presParOf" srcId="{2491B354-1C27-4501-9840-427F0B273A2F}" destId="{6E5D5B4C-FB8E-42C4-AC85-82D5D3C369FF}" srcOrd="1" destOrd="0" presId="urn:microsoft.com/office/officeart/2005/8/layout/hierarchy4"/>
    <dgm:cxn modelId="{092AAE78-FAB1-479D-8DF5-DBCA8016296B}" type="presParOf" srcId="{C5AB8DFC-1E9E-428E-A7C6-15AB77A91BF4}" destId="{685F7F01-C345-4D37-87B2-0C2C99437095}" srcOrd="3" destOrd="0" presId="urn:microsoft.com/office/officeart/2005/8/layout/hierarchy4"/>
    <dgm:cxn modelId="{2EA918A9-454D-4643-B176-7EB925062CF5}" type="presParOf" srcId="{C5AB8DFC-1E9E-428E-A7C6-15AB77A91BF4}" destId="{A86F2AC6-69C3-4699-9B7F-E382D3DB46D0}" srcOrd="4" destOrd="0" presId="urn:microsoft.com/office/officeart/2005/8/layout/hierarchy4"/>
    <dgm:cxn modelId="{018C1439-94F7-4AC9-AA35-6A5229D28E00}" type="presParOf" srcId="{A86F2AC6-69C3-4699-9B7F-E382D3DB46D0}" destId="{883CF145-8D17-4054-A3FF-6A34A469B708}" srcOrd="0" destOrd="0" presId="urn:microsoft.com/office/officeart/2005/8/layout/hierarchy4"/>
    <dgm:cxn modelId="{1321FEF9-EF66-4222-9305-3A71E08DCB30}" type="presParOf" srcId="{A86F2AC6-69C3-4699-9B7F-E382D3DB46D0}" destId="{6AF5D449-8ED7-480C-9C2D-1FFEEE3EF6BE}" srcOrd="1" destOrd="0" presId="urn:microsoft.com/office/officeart/2005/8/layout/hierarchy4"/>
    <dgm:cxn modelId="{F247647C-CAAC-4674-870C-FCD0C44CD0B7}" type="presParOf" srcId="{9AAF9A32-A55A-412A-A8F4-1CA5CF1AE451}" destId="{C7504EEA-062B-455D-8FEF-390B1A0F9DBD}" srcOrd="3" destOrd="0" presId="urn:microsoft.com/office/officeart/2005/8/layout/hierarchy4"/>
    <dgm:cxn modelId="{15005924-D3B2-4654-A118-4C51C77A69CE}" type="presParOf" srcId="{9AAF9A32-A55A-412A-A8F4-1CA5CF1AE451}" destId="{FCC808BB-6ABD-4D77-BE38-FE8038651D0B}" srcOrd="4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F1BB7C7B-5BFB-4FCE-A5A1-FCF21CAF0B85}" type="presParOf" srcId="{514A769A-AB65-46A9-A82D-86721D46DBE7}" destId="{64F0D351-07D2-4586-B38D-64B8AEAC5B6A}" srcOrd="1" destOrd="0" presId="urn:microsoft.com/office/officeart/2005/8/layout/hierarchy4"/>
    <dgm:cxn modelId="{F68AF696-B5F7-44CF-9D21-1EEEAA19A5C6}" type="presParOf" srcId="{514A769A-AB65-46A9-A82D-86721D46DBE7}" destId="{9E114655-75AE-4EBF-8A15-6537F7FA1C06}" srcOrd="2" destOrd="0" presId="urn:microsoft.com/office/officeart/2005/8/layout/hierarchy4"/>
    <dgm:cxn modelId="{A8415663-6BD1-4737-9A81-55B15534F72E}" type="presParOf" srcId="{9E114655-75AE-4EBF-8A15-6537F7FA1C06}" destId="{53A58095-6D6E-450B-BDF7-73603334F56C}" srcOrd="0" destOrd="0" presId="urn:microsoft.com/office/officeart/2005/8/layout/hierarchy4"/>
    <dgm:cxn modelId="{62483004-61FE-4FC6-96B9-F52831E34FB9}" type="presParOf" srcId="{9E114655-75AE-4EBF-8A15-6537F7FA1C06}" destId="{E4A079AC-EFAF-4C72-B37F-13E6FD41470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6343-5515-42EF-ADAA-372A88B082B5}">
      <dsp:nvSpPr>
        <dsp:cNvPr id="0" name=""/>
        <dsp:cNvSpPr/>
      </dsp:nvSpPr>
      <dsp:spPr>
        <a:xfrm>
          <a:off x="5194" y="0"/>
          <a:ext cx="981682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607" y="22413"/>
        <a:ext cx="9771994" cy="720405"/>
      </dsp:txXfrm>
    </dsp:sp>
    <dsp:sp modelId="{4B6E8D24-582F-4DCC-8220-0503085B1CE9}">
      <dsp:nvSpPr>
        <dsp:cNvPr id="0" name=""/>
        <dsp:cNvSpPr/>
      </dsp:nvSpPr>
      <dsp:spPr>
        <a:xfrm>
          <a:off x="5194" y="867566"/>
          <a:ext cx="2425108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7607" y="889979"/>
        <a:ext cx="2380282" cy="720405"/>
      </dsp:txXfrm>
    </dsp:sp>
    <dsp:sp modelId="{77F06F39-967B-4F15-9F94-5EA4DDC66B5A}">
      <dsp:nvSpPr>
        <dsp:cNvPr id="0" name=""/>
        <dsp:cNvSpPr/>
      </dsp:nvSpPr>
      <dsp:spPr>
        <a:xfrm>
          <a:off x="5194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7607" y="1754768"/>
        <a:ext cx="746916" cy="720405"/>
      </dsp:txXfrm>
    </dsp:sp>
    <dsp:sp modelId="{63583D1A-64ED-4FF2-80FD-D5A401C7F5D2}">
      <dsp:nvSpPr>
        <dsp:cNvPr id="0" name=""/>
        <dsp:cNvSpPr/>
      </dsp:nvSpPr>
      <dsp:spPr>
        <a:xfrm>
          <a:off x="5194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7607" y="2619558"/>
        <a:ext cx="746916" cy="720405"/>
      </dsp:txXfrm>
    </dsp:sp>
    <dsp:sp modelId="{014F30ED-E0F9-45BC-92F9-E263E26B055A}">
      <dsp:nvSpPr>
        <dsp:cNvPr id="0" name=""/>
        <dsp:cNvSpPr/>
      </dsp:nvSpPr>
      <dsp:spPr>
        <a:xfrm>
          <a:off x="830190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852603" y="1754768"/>
        <a:ext cx="1555286" cy="720405"/>
      </dsp:txXfrm>
    </dsp:sp>
    <dsp:sp modelId="{DE862458-3178-4EB0-9B0C-8C2A9CAD9553}">
      <dsp:nvSpPr>
        <dsp:cNvPr id="0" name=""/>
        <dsp:cNvSpPr/>
      </dsp:nvSpPr>
      <dsp:spPr>
        <a:xfrm>
          <a:off x="830190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852603" y="2619558"/>
        <a:ext cx="746916" cy="720405"/>
      </dsp:txXfrm>
    </dsp:sp>
    <dsp:sp modelId="{A68EBB79-7642-4988-A4DA-5416D8B38B8D}">
      <dsp:nvSpPr>
        <dsp:cNvPr id="0" name=""/>
        <dsp:cNvSpPr/>
      </dsp:nvSpPr>
      <dsp:spPr>
        <a:xfrm>
          <a:off x="830190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852603" y="3484347"/>
        <a:ext cx="746916" cy="720405"/>
      </dsp:txXfrm>
    </dsp:sp>
    <dsp:sp modelId="{D85EB7BD-8D36-43F5-A21B-B6D658E1BFA5}">
      <dsp:nvSpPr>
        <dsp:cNvPr id="0" name=""/>
        <dsp:cNvSpPr/>
      </dsp:nvSpPr>
      <dsp:spPr>
        <a:xfrm>
          <a:off x="163855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1660972" y="2619558"/>
        <a:ext cx="746916" cy="720405"/>
      </dsp:txXfrm>
    </dsp:sp>
    <dsp:sp modelId="{5283E5C2-B56B-488A-816B-C92F5E4579B9}">
      <dsp:nvSpPr>
        <dsp:cNvPr id="0" name=""/>
        <dsp:cNvSpPr/>
      </dsp:nvSpPr>
      <dsp:spPr>
        <a:xfrm>
          <a:off x="2496809" y="867566"/>
          <a:ext cx="6466956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519222" y="889979"/>
        <a:ext cx="6422130" cy="720405"/>
      </dsp:txXfrm>
    </dsp:sp>
    <dsp:sp modelId="{9BC4C678-DCF1-40A3-A3BA-886915FDAA2B}">
      <dsp:nvSpPr>
        <dsp:cNvPr id="0" name=""/>
        <dsp:cNvSpPr/>
      </dsp:nvSpPr>
      <dsp:spPr>
        <a:xfrm>
          <a:off x="2496809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519222" y="1754768"/>
        <a:ext cx="1555286" cy="720405"/>
      </dsp:txXfrm>
    </dsp:sp>
    <dsp:sp modelId="{FF1CBCC6-270F-4510-AB63-1D4F17C375BA}">
      <dsp:nvSpPr>
        <dsp:cNvPr id="0" name=""/>
        <dsp:cNvSpPr/>
      </dsp:nvSpPr>
      <dsp:spPr>
        <a:xfrm>
          <a:off x="249680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519222" y="2619558"/>
        <a:ext cx="746916" cy="720405"/>
      </dsp:txXfrm>
    </dsp:sp>
    <dsp:sp modelId="{B6AA7015-D240-4AF6-9084-DDA4E4BE3743}">
      <dsp:nvSpPr>
        <dsp:cNvPr id="0" name=""/>
        <dsp:cNvSpPr/>
      </dsp:nvSpPr>
      <dsp:spPr>
        <a:xfrm>
          <a:off x="3305178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327591" y="2619558"/>
        <a:ext cx="746916" cy="720405"/>
      </dsp:txXfrm>
    </dsp:sp>
    <dsp:sp modelId="{35F1829F-8A85-47FC-AF70-7853F0D9FB83}">
      <dsp:nvSpPr>
        <dsp:cNvPr id="0" name=""/>
        <dsp:cNvSpPr/>
      </dsp:nvSpPr>
      <dsp:spPr>
        <a:xfrm>
          <a:off x="4130174" y="1732355"/>
          <a:ext cx="483359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4152587" y="1754768"/>
        <a:ext cx="4788764" cy="720405"/>
      </dsp:txXfrm>
    </dsp:sp>
    <dsp:sp modelId="{8B540AFE-73EC-4027-83B4-276E8749F793}">
      <dsp:nvSpPr>
        <dsp:cNvPr id="0" name=""/>
        <dsp:cNvSpPr/>
      </dsp:nvSpPr>
      <dsp:spPr>
        <a:xfrm>
          <a:off x="4130174" y="2597145"/>
          <a:ext cx="3216851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4152587" y="2619558"/>
        <a:ext cx="3172025" cy="720405"/>
      </dsp:txXfrm>
    </dsp:sp>
    <dsp:sp modelId="{91E43E27-888B-47AE-B783-A5850D7CD00B}">
      <dsp:nvSpPr>
        <dsp:cNvPr id="0" name=""/>
        <dsp:cNvSpPr/>
      </dsp:nvSpPr>
      <dsp:spPr>
        <a:xfrm>
          <a:off x="413017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4152587" y="3484347"/>
        <a:ext cx="746916" cy="720405"/>
      </dsp:txXfrm>
    </dsp:sp>
    <dsp:sp modelId="{307EBC41-43BF-470E-91B7-E309D183BFF7}">
      <dsp:nvSpPr>
        <dsp:cNvPr id="0" name=""/>
        <dsp:cNvSpPr/>
      </dsp:nvSpPr>
      <dsp:spPr>
        <a:xfrm>
          <a:off x="493854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960957" y="3484347"/>
        <a:ext cx="746916" cy="720405"/>
      </dsp:txXfrm>
    </dsp:sp>
    <dsp:sp modelId="{3B71BB53-1481-47FF-B07C-AD922F22E93C}">
      <dsp:nvSpPr>
        <dsp:cNvPr id="0" name=""/>
        <dsp:cNvSpPr/>
      </dsp:nvSpPr>
      <dsp:spPr>
        <a:xfrm>
          <a:off x="574691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5769326" y="3484347"/>
        <a:ext cx="746916" cy="720405"/>
      </dsp:txXfrm>
    </dsp:sp>
    <dsp:sp modelId="{06BD61FA-4FE7-47F6-8D2B-34784064B97D}">
      <dsp:nvSpPr>
        <dsp:cNvPr id="0" name=""/>
        <dsp:cNvSpPr/>
      </dsp:nvSpPr>
      <dsp:spPr>
        <a:xfrm>
          <a:off x="655528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6577696" y="3484347"/>
        <a:ext cx="746916" cy="720405"/>
      </dsp:txXfrm>
    </dsp:sp>
    <dsp:sp modelId="{F550B560-59CD-4AF1-BF20-5C87982F48B8}">
      <dsp:nvSpPr>
        <dsp:cNvPr id="0" name=""/>
        <dsp:cNvSpPr/>
      </dsp:nvSpPr>
      <dsp:spPr>
        <a:xfrm>
          <a:off x="7363652" y="259714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7386065" y="2619558"/>
        <a:ext cx="1555286" cy="720405"/>
      </dsp:txXfrm>
    </dsp:sp>
    <dsp:sp modelId="{7D7F433B-3CA1-4559-A75E-8F7820B3F664}">
      <dsp:nvSpPr>
        <dsp:cNvPr id="0" name=""/>
        <dsp:cNvSpPr/>
      </dsp:nvSpPr>
      <dsp:spPr>
        <a:xfrm>
          <a:off x="736365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7386065" y="3484347"/>
        <a:ext cx="746916" cy="720405"/>
      </dsp:txXfrm>
    </dsp:sp>
    <dsp:sp modelId="{BF5A61CE-191E-489F-8387-5AD9F35A12F8}">
      <dsp:nvSpPr>
        <dsp:cNvPr id="0" name=""/>
        <dsp:cNvSpPr/>
      </dsp:nvSpPr>
      <dsp:spPr>
        <a:xfrm>
          <a:off x="817202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8194435" y="3484347"/>
        <a:ext cx="746916" cy="720405"/>
      </dsp:txXfrm>
    </dsp:sp>
    <dsp:sp modelId="{43981725-C8CA-4E73-8D7E-7F457665372F}">
      <dsp:nvSpPr>
        <dsp:cNvPr id="0" name=""/>
        <dsp:cNvSpPr/>
      </dsp:nvSpPr>
      <dsp:spPr>
        <a:xfrm>
          <a:off x="9030271" y="867566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sp:txBody>
      <dsp:txXfrm>
        <a:off x="9052684" y="889979"/>
        <a:ext cx="746916" cy="720405"/>
      </dsp:txXfrm>
    </dsp:sp>
    <dsp:sp modelId="{6206271C-5049-45B2-819C-828E8232ED06}">
      <dsp:nvSpPr>
        <dsp:cNvPr id="0" name=""/>
        <dsp:cNvSpPr/>
      </dsp:nvSpPr>
      <dsp:spPr>
        <a:xfrm>
          <a:off x="9030271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52684" y="1754768"/>
        <a:ext cx="746916" cy="720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549" y="1377"/>
          <a:ext cx="4788098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4084" y="24912"/>
        <a:ext cx="4741028" cy="756464"/>
      </dsp:txXfrm>
    </dsp:sp>
    <dsp:sp modelId="{91F8153E-612C-4066-981C-6149C488E8AE}">
      <dsp:nvSpPr>
        <dsp:cNvPr id="0" name=""/>
        <dsp:cNvSpPr/>
      </dsp:nvSpPr>
      <dsp:spPr>
        <a:xfrm>
          <a:off x="549" y="868621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4699" y="892771"/>
        <a:ext cx="1483401" cy="776244"/>
      </dsp:txXfrm>
    </dsp:sp>
    <dsp:sp modelId="{162207CB-35C0-4962-974C-3E6B4022B1E8}">
      <dsp:nvSpPr>
        <dsp:cNvPr id="0" name=""/>
        <dsp:cNvSpPr/>
      </dsp:nvSpPr>
      <dsp:spPr>
        <a:xfrm>
          <a:off x="549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699" y="1781025"/>
        <a:ext cx="1483401" cy="776244"/>
      </dsp:txXfrm>
    </dsp:sp>
    <dsp:sp modelId="{1083C213-F958-45D9-ABB6-B2D530CC00CD}">
      <dsp:nvSpPr>
        <dsp:cNvPr id="0" name=""/>
        <dsp:cNvSpPr/>
      </dsp:nvSpPr>
      <dsp:spPr>
        <a:xfrm>
          <a:off x="1660913" y="868621"/>
          <a:ext cx="3127734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685063" y="892771"/>
        <a:ext cx="3079434" cy="776244"/>
      </dsp:txXfrm>
    </dsp:sp>
    <dsp:sp modelId="{A786C851-2D81-43B2-AE66-413738ED4A71}">
      <dsp:nvSpPr>
        <dsp:cNvPr id="0" name=""/>
        <dsp:cNvSpPr/>
      </dsp:nvSpPr>
      <dsp:spPr>
        <a:xfrm>
          <a:off x="1660913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685063" y="1781025"/>
        <a:ext cx="1483401" cy="776244"/>
      </dsp:txXfrm>
    </dsp:sp>
    <dsp:sp modelId="{A38EED1D-A533-44C3-A72E-72A6CABCB429}">
      <dsp:nvSpPr>
        <dsp:cNvPr id="0" name=""/>
        <dsp:cNvSpPr/>
      </dsp:nvSpPr>
      <dsp:spPr>
        <a:xfrm>
          <a:off x="1660913" y="2645129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685063" y="2669279"/>
        <a:ext cx="1483401" cy="776244"/>
      </dsp:txXfrm>
    </dsp:sp>
    <dsp:sp modelId="{027FFA11-3A44-436E-8890-BBA4A57D81E3}">
      <dsp:nvSpPr>
        <dsp:cNvPr id="0" name=""/>
        <dsp:cNvSpPr/>
      </dsp:nvSpPr>
      <dsp:spPr>
        <a:xfrm>
          <a:off x="3256946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2000" kern="1200" dirty="0"/>
        </a:p>
      </dsp:txBody>
      <dsp:txXfrm>
        <a:off x="3281096" y="1781025"/>
        <a:ext cx="1483401" cy="7762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3510" y="630"/>
          <a:ext cx="478217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8914" y="26034"/>
        <a:ext cx="4731369" cy="816562"/>
      </dsp:txXfrm>
    </dsp:sp>
    <dsp:sp modelId="{102BB479-C757-4F75-871A-9BFD3E5811A9}">
      <dsp:nvSpPr>
        <dsp:cNvPr id="0" name=""/>
        <dsp:cNvSpPr/>
      </dsp:nvSpPr>
      <dsp:spPr>
        <a:xfrm>
          <a:off x="3510" y="951942"/>
          <a:ext cx="2764255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8914" y="977346"/>
        <a:ext cx="2713447" cy="816562"/>
      </dsp:txXfrm>
    </dsp:sp>
    <dsp:sp modelId="{28D08796-AFEF-4C81-A085-039441E568E8}">
      <dsp:nvSpPr>
        <dsp:cNvPr id="0" name=""/>
        <dsp:cNvSpPr/>
      </dsp:nvSpPr>
      <dsp:spPr>
        <a:xfrm>
          <a:off x="351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14674" y="1914418"/>
        <a:ext cx="358843" cy="845042"/>
      </dsp:txXfrm>
    </dsp:sp>
    <dsp:sp modelId="{291DCB8B-C2C0-4E7D-8AD6-96AB667C2712}">
      <dsp:nvSpPr>
        <dsp:cNvPr id="0" name=""/>
        <dsp:cNvSpPr/>
      </dsp:nvSpPr>
      <dsp:spPr>
        <a:xfrm>
          <a:off x="40069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11854" y="1914418"/>
        <a:ext cx="358843" cy="845042"/>
      </dsp:txXfrm>
    </dsp:sp>
    <dsp:sp modelId="{A4C18C2B-4060-4B87-9843-51F9FE55EC8C}">
      <dsp:nvSpPr>
        <dsp:cNvPr id="0" name=""/>
        <dsp:cNvSpPr/>
      </dsp:nvSpPr>
      <dsp:spPr>
        <a:xfrm>
          <a:off x="797871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809035" y="1914418"/>
        <a:ext cx="358843" cy="845042"/>
      </dsp:txXfrm>
    </dsp:sp>
    <dsp:sp modelId="{077CFEAF-3403-405A-8814-DF323DC37A39}">
      <dsp:nvSpPr>
        <dsp:cNvPr id="0" name=""/>
        <dsp:cNvSpPr/>
      </dsp:nvSpPr>
      <dsp:spPr>
        <a:xfrm>
          <a:off x="1195052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1206216" y="1914418"/>
        <a:ext cx="358843" cy="845042"/>
      </dsp:txXfrm>
    </dsp:sp>
    <dsp:sp modelId="{A6C12FAA-ADCC-42BD-9153-E0DC9B408689}">
      <dsp:nvSpPr>
        <dsp:cNvPr id="0" name=""/>
        <dsp:cNvSpPr/>
      </dsp:nvSpPr>
      <dsp:spPr>
        <a:xfrm>
          <a:off x="1592232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03396" y="1914418"/>
        <a:ext cx="358843" cy="845042"/>
      </dsp:txXfrm>
    </dsp:sp>
    <dsp:sp modelId="{522BB151-6A60-4A2F-9EBB-A6A26EFD0136}">
      <dsp:nvSpPr>
        <dsp:cNvPr id="0" name=""/>
        <dsp:cNvSpPr/>
      </dsp:nvSpPr>
      <dsp:spPr>
        <a:xfrm>
          <a:off x="1989413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00577" y="1914418"/>
        <a:ext cx="358843" cy="845042"/>
      </dsp:txXfrm>
    </dsp:sp>
    <dsp:sp modelId="{E60CD0E0-B7F9-4029-9CEC-F7C808C948A9}">
      <dsp:nvSpPr>
        <dsp:cNvPr id="0" name=""/>
        <dsp:cNvSpPr/>
      </dsp:nvSpPr>
      <dsp:spPr>
        <a:xfrm>
          <a:off x="2386594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2397758" y="1914418"/>
        <a:ext cx="358843" cy="845042"/>
      </dsp:txXfrm>
    </dsp:sp>
    <dsp:sp modelId="{E1036475-18A1-42A8-8899-CFA665DCAA5C}">
      <dsp:nvSpPr>
        <dsp:cNvPr id="0" name=""/>
        <dsp:cNvSpPr/>
      </dsp:nvSpPr>
      <dsp:spPr>
        <a:xfrm>
          <a:off x="2799784" y="951942"/>
          <a:ext cx="1572713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825188" y="977346"/>
        <a:ext cx="1521905" cy="816562"/>
      </dsp:txXfrm>
    </dsp:sp>
    <dsp:sp modelId="{49155B40-1ED4-4C67-946A-723942B413F8}">
      <dsp:nvSpPr>
        <dsp:cNvPr id="0" name=""/>
        <dsp:cNvSpPr/>
      </dsp:nvSpPr>
      <dsp:spPr>
        <a:xfrm>
          <a:off x="2799784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810948" y="1914418"/>
        <a:ext cx="358843" cy="845042"/>
      </dsp:txXfrm>
    </dsp:sp>
    <dsp:sp modelId="{2692CEFD-F602-439A-8469-1DFBC7719332}">
      <dsp:nvSpPr>
        <dsp:cNvPr id="0" name=""/>
        <dsp:cNvSpPr/>
      </dsp:nvSpPr>
      <dsp:spPr>
        <a:xfrm>
          <a:off x="3196965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208129" y="1914418"/>
        <a:ext cx="358843" cy="845042"/>
      </dsp:txXfrm>
    </dsp:sp>
    <dsp:sp modelId="{2E7D2841-8793-40EC-9C44-5647C6D4BFBE}">
      <dsp:nvSpPr>
        <dsp:cNvPr id="0" name=""/>
        <dsp:cNvSpPr/>
      </dsp:nvSpPr>
      <dsp:spPr>
        <a:xfrm>
          <a:off x="3594145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3605309" y="1914418"/>
        <a:ext cx="358843" cy="845042"/>
      </dsp:txXfrm>
    </dsp:sp>
    <dsp:sp modelId="{BA13EB3B-8781-4AEE-B243-ABB5A33CA121}">
      <dsp:nvSpPr>
        <dsp:cNvPr id="0" name=""/>
        <dsp:cNvSpPr/>
      </dsp:nvSpPr>
      <dsp:spPr>
        <a:xfrm>
          <a:off x="399132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4002490" y="1914418"/>
        <a:ext cx="358843" cy="845042"/>
      </dsp:txXfrm>
    </dsp:sp>
    <dsp:sp modelId="{D2F073AA-5A33-4A00-A908-A494D5F06DB9}">
      <dsp:nvSpPr>
        <dsp:cNvPr id="0" name=""/>
        <dsp:cNvSpPr/>
      </dsp:nvSpPr>
      <dsp:spPr>
        <a:xfrm>
          <a:off x="4404516" y="951942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15680" y="963106"/>
        <a:ext cx="358843" cy="845042"/>
      </dsp:txXfrm>
    </dsp:sp>
    <dsp:sp modelId="{24780112-71C8-4962-9567-D1A5E2EDE36B}">
      <dsp:nvSpPr>
        <dsp:cNvPr id="0" name=""/>
        <dsp:cNvSpPr/>
      </dsp:nvSpPr>
      <dsp:spPr>
        <a:xfrm>
          <a:off x="440451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 sz="1000" kern="1200"/>
        </a:p>
      </dsp:txBody>
      <dsp:txXfrm>
        <a:off x="4415680" y="1914418"/>
        <a:ext cx="358843" cy="845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549" y="630"/>
          <a:ext cx="4788098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5953" y="26034"/>
        <a:ext cx="4737290" cy="816562"/>
      </dsp:txXfrm>
    </dsp:sp>
    <dsp:sp modelId="{78D779B4-B9ED-421A-8A39-7484CCCC70EE}">
      <dsp:nvSpPr>
        <dsp:cNvPr id="0" name=""/>
        <dsp:cNvSpPr/>
      </dsp:nvSpPr>
      <dsp:spPr>
        <a:xfrm>
          <a:off x="549" y="951942"/>
          <a:ext cx="315990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5953" y="977346"/>
        <a:ext cx="3109092" cy="816562"/>
      </dsp:txXfrm>
    </dsp:sp>
    <dsp:sp modelId="{F22714D7-6756-4FFA-9E29-522226C346DB}">
      <dsp:nvSpPr>
        <dsp:cNvPr id="0" name=""/>
        <dsp:cNvSpPr/>
      </dsp:nvSpPr>
      <dsp:spPr>
        <a:xfrm>
          <a:off x="54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22980" y="1925685"/>
        <a:ext cx="720988" cy="822508"/>
      </dsp:txXfrm>
    </dsp:sp>
    <dsp:sp modelId="{CC3FB7EE-103D-48A3-8ACF-E8B960887BF9}">
      <dsp:nvSpPr>
        <dsp:cNvPr id="0" name=""/>
        <dsp:cNvSpPr/>
      </dsp:nvSpPr>
      <dsp:spPr>
        <a:xfrm>
          <a:off x="798566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820997" y="1925685"/>
        <a:ext cx="720988" cy="822508"/>
      </dsp:txXfrm>
    </dsp:sp>
    <dsp:sp modelId="{29A46BAE-D7ED-45CF-8E16-07F3B44D6BD2}">
      <dsp:nvSpPr>
        <dsp:cNvPr id="0" name=""/>
        <dsp:cNvSpPr/>
      </dsp:nvSpPr>
      <dsp:spPr>
        <a:xfrm>
          <a:off x="1596582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1619013" y="1925685"/>
        <a:ext cx="720988" cy="822508"/>
      </dsp:txXfrm>
    </dsp:sp>
    <dsp:sp modelId="{F05E37ED-5091-498B-BA90-3ECBC1A06769}">
      <dsp:nvSpPr>
        <dsp:cNvPr id="0" name=""/>
        <dsp:cNvSpPr/>
      </dsp:nvSpPr>
      <dsp:spPr>
        <a:xfrm>
          <a:off x="239459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2417030" y="1925685"/>
        <a:ext cx="720988" cy="822508"/>
      </dsp:txXfrm>
    </dsp:sp>
    <dsp:sp modelId="{E33D40A4-F243-4A41-9A65-A0F82A7405EB}">
      <dsp:nvSpPr>
        <dsp:cNvPr id="0" name=""/>
        <dsp:cNvSpPr/>
      </dsp:nvSpPr>
      <dsp:spPr>
        <a:xfrm>
          <a:off x="3224781" y="951942"/>
          <a:ext cx="156386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250185" y="977346"/>
        <a:ext cx="1513059" cy="816562"/>
      </dsp:txXfrm>
    </dsp:sp>
    <dsp:sp modelId="{AC2EBFCF-B78F-46ED-A4E9-8F65BE65F568}">
      <dsp:nvSpPr>
        <dsp:cNvPr id="0" name=""/>
        <dsp:cNvSpPr/>
      </dsp:nvSpPr>
      <dsp:spPr>
        <a:xfrm>
          <a:off x="3224781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247212" y="1925685"/>
        <a:ext cx="720988" cy="822508"/>
      </dsp:txXfrm>
    </dsp:sp>
    <dsp:sp modelId="{93AECB75-56D8-44FB-B14D-B7E7063A4F2F}">
      <dsp:nvSpPr>
        <dsp:cNvPr id="0" name=""/>
        <dsp:cNvSpPr/>
      </dsp:nvSpPr>
      <dsp:spPr>
        <a:xfrm>
          <a:off x="4022797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4045228" y="1925685"/>
        <a:ext cx="720988" cy="8225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F545-1637-4D2A-A1B3-7864F0F99199}">
      <dsp:nvSpPr>
        <dsp:cNvPr id="0" name=""/>
        <dsp:cNvSpPr/>
      </dsp:nvSpPr>
      <dsp:spPr>
        <a:xfrm>
          <a:off x="3520" y="963"/>
          <a:ext cx="11472205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398" y="25841"/>
        <a:ext cx="11422449" cy="799646"/>
      </dsp:txXfrm>
    </dsp:sp>
    <dsp:sp modelId="{A0731DFB-E190-4D54-90DA-43C37AA8B6BE}">
      <dsp:nvSpPr>
        <dsp:cNvPr id="0" name=""/>
        <dsp:cNvSpPr/>
      </dsp:nvSpPr>
      <dsp:spPr>
        <a:xfrm>
          <a:off x="3520" y="1037127"/>
          <a:ext cx="645233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sp:txBody>
      <dsp:txXfrm>
        <a:off x="28398" y="1062005"/>
        <a:ext cx="6402577" cy="799646"/>
      </dsp:txXfrm>
    </dsp:sp>
    <dsp:sp modelId="{F7719ABD-B78A-4109-B14A-990208D23845}">
      <dsp:nvSpPr>
        <dsp:cNvPr id="0" name=""/>
        <dsp:cNvSpPr/>
      </dsp:nvSpPr>
      <dsp:spPr>
        <a:xfrm>
          <a:off x="352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28398" y="2098169"/>
        <a:ext cx="1514067" cy="799646"/>
      </dsp:txXfrm>
    </dsp:sp>
    <dsp:sp modelId="{6AE9EC10-2424-43B9-92ED-34551C6FB1A7}">
      <dsp:nvSpPr>
        <dsp:cNvPr id="0" name=""/>
        <dsp:cNvSpPr/>
      </dsp:nvSpPr>
      <dsp:spPr>
        <a:xfrm>
          <a:off x="1633023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1657901" y="2098169"/>
        <a:ext cx="1514067" cy="799646"/>
      </dsp:txXfrm>
    </dsp:sp>
    <dsp:sp modelId="{56005878-6291-4267-BC5E-F6C5BFA6A88F}">
      <dsp:nvSpPr>
        <dsp:cNvPr id="0" name=""/>
        <dsp:cNvSpPr/>
      </dsp:nvSpPr>
      <dsp:spPr>
        <a:xfrm>
          <a:off x="3262527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3287405" y="2098169"/>
        <a:ext cx="1514067" cy="799646"/>
      </dsp:txXfrm>
    </dsp:sp>
    <dsp:sp modelId="{9D395E5C-FC66-4200-B8DC-FC875AAC2EC0}">
      <dsp:nvSpPr>
        <dsp:cNvPr id="0" name=""/>
        <dsp:cNvSpPr/>
      </dsp:nvSpPr>
      <dsp:spPr>
        <a:xfrm>
          <a:off x="489203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4916908" y="2098169"/>
        <a:ext cx="1514067" cy="799646"/>
      </dsp:txXfrm>
    </dsp:sp>
    <dsp:sp modelId="{E66E6D7E-9BD7-4E97-9F28-672CA3E5743C}">
      <dsp:nvSpPr>
        <dsp:cNvPr id="0" name=""/>
        <dsp:cNvSpPr/>
      </dsp:nvSpPr>
      <dsp:spPr>
        <a:xfrm>
          <a:off x="6587215" y="1037127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sp:txBody>
      <dsp:txXfrm>
        <a:off x="6612093" y="1062005"/>
        <a:ext cx="1514067" cy="799646"/>
      </dsp:txXfrm>
    </dsp:sp>
    <dsp:sp modelId="{81AE763E-535D-4EE1-B545-F4F6D04EF2CC}">
      <dsp:nvSpPr>
        <dsp:cNvPr id="0" name=""/>
        <dsp:cNvSpPr/>
      </dsp:nvSpPr>
      <dsp:spPr>
        <a:xfrm>
          <a:off x="8282399" y="1037127"/>
          <a:ext cx="3193326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sp:txBody>
      <dsp:txXfrm>
        <a:off x="8307277" y="1062005"/>
        <a:ext cx="3143570" cy="799646"/>
      </dsp:txXfrm>
    </dsp:sp>
    <dsp:sp modelId="{EA738A57-FAC1-419E-B24C-90F1CAF602F1}">
      <dsp:nvSpPr>
        <dsp:cNvPr id="0" name=""/>
        <dsp:cNvSpPr/>
      </dsp:nvSpPr>
      <dsp:spPr>
        <a:xfrm>
          <a:off x="8282399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sp:txBody>
      <dsp:txXfrm>
        <a:off x="8307277" y="2098169"/>
        <a:ext cx="1514067" cy="799646"/>
      </dsp:txXfrm>
    </dsp:sp>
    <dsp:sp modelId="{45BD1F4C-7281-49C6-98C0-A44ED4497328}">
      <dsp:nvSpPr>
        <dsp:cNvPr id="0" name=""/>
        <dsp:cNvSpPr/>
      </dsp:nvSpPr>
      <dsp:spPr>
        <a:xfrm>
          <a:off x="9911902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sp:txBody>
      <dsp:txXfrm>
        <a:off x="9936780" y="2098169"/>
        <a:ext cx="1514067" cy="7996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1956" y="630"/>
          <a:ext cx="4785284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60" y="26034"/>
        <a:ext cx="4734476" cy="816562"/>
      </dsp:txXfrm>
    </dsp:sp>
    <dsp:sp modelId="{9FAB477F-CD29-4211-8AD1-FA89A3E5A8C4}">
      <dsp:nvSpPr>
        <dsp:cNvPr id="0" name=""/>
        <dsp:cNvSpPr/>
      </dsp:nvSpPr>
      <dsp:spPr>
        <a:xfrm>
          <a:off x="1956" y="951942"/>
          <a:ext cx="571172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18685" y="968671"/>
        <a:ext cx="537714" cy="833912"/>
      </dsp:txXfrm>
    </dsp:sp>
    <dsp:sp modelId="{2A5847E6-1B1E-47DB-930D-F8A5091ABF8D}">
      <dsp:nvSpPr>
        <dsp:cNvPr id="0" name=""/>
        <dsp:cNvSpPr/>
      </dsp:nvSpPr>
      <dsp:spPr>
        <a:xfrm>
          <a:off x="195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18685" y="1919983"/>
        <a:ext cx="537714" cy="833912"/>
      </dsp:txXfrm>
    </dsp:sp>
    <dsp:sp modelId="{56CF92E6-9242-4EBD-BE4D-A9F22AE4A02E}">
      <dsp:nvSpPr>
        <dsp:cNvPr id="0" name=""/>
        <dsp:cNvSpPr/>
      </dsp:nvSpPr>
      <dsp:spPr>
        <a:xfrm>
          <a:off x="621107" y="951942"/>
          <a:ext cx="1761496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646511" y="977346"/>
        <a:ext cx="1710688" cy="816562"/>
      </dsp:txXfrm>
    </dsp:sp>
    <dsp:sp modelId="{E5358BB4-BF78-4250-AC9E-FF5042A103B6}">
      <dsp:nvSpPr>
        <dsp:cNvPr id="0" name=""/>
        <dsp:cNvSpPr/>
      </dsp:nvSpPr>
      <dsp:spPr>
        <a:xfrm>
          <a:off x="621107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637836" y="1919983"/>
        <a:ext cx="537714" cy="833912"/>
      </dsp:txXfrm>
    </dsp:sp>
    <dsp:sp modelId="{84C7448A-0E7E-42CE-A89F-A1E754D4C8F0}">
      <dsp:nvSpPr>
        <dsp:cNvPr id="0" name=""/>
        <dsp:cNvSpPr/>
      </dsp:nvSpPr>
      <dsp:spPr>
        <a:xfrm>
          <a:off x="1216269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232998" y="1919983"/>
        <a:ext cx="537714" cy="833912"/>
      </dsp:txXfrm>
    </dsp:sp>
    <dsp:sp modelId="{3034024E-D903-4873-978D-BD7A2FDA59E8}">
      <dsp:nvSpPr>
        <dsp:cNvPr id="0" name=""/>
        <dsp:cNvSpPr/>
      </dsp:nvSpPr>
      <dsp:spPr>
        <a:xfrm>
          <a:off x="1811431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828160" y="1919983"/>
        <a:ext cx="537714" cy="833912"/>
      </dsp:txXfrm>
    </dsp:sp>
    <dsp:sp modelId="{CAC240BF-8747-428E-8211-228C7A7BDCA1}">
      <dsp:nvSpPr>
        <dsp:cNvPr id="0" name=""/>
        <dsp:cNvSpPr/>
      </dsp:nvSpPr>
      <dsp:spPr>
        <a:xfrm>
          <a:off x="2430582" y="951942"/>
          <a:ext cx="2356658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2455986" y="977346"/>
        <a:ext cx="2305850" cy="816562"/>
      </dsp:txXfrm>
    </dsp:sp>
    <dsp:sp modelId="{E403A076-1DB1-4846-ABD8-5AFA17AD7988}">
      <dsp:nvSpPr>
        <dsp:cNvPr id="0" name=""/>
        <dsp:cNvSpPr/>
      </dsp:nvSpPr>
      <dsp:spPr>
        <a:xfrm>
          <a:off x="2430582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2447311" y="1919983"/>
        <a:ext cx="537714" cy="833912"/>
      </dsp:txXfrm>
    </dsp:sp>
    <dsp:sp modelId="{FF4183FD-E869-424B-B607-80B10D84161A}">
      <dsp:nvSpPr>
        <dsp:cNvPr id="0" name=""/>
        <dsp:cNvSpPr/>
      </dsp:nvSpPr>
      <dsp:spPr>
        <a:xfrm>
          <a:off x="3025744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3042473" y="1919983"/>
        <a:ext cx="537714" cy="833912"/>
      </dsp:txXfrm>
    </dsp:sp>
    <dsp:sp modelId="{E7779F1A-8D8A-40ED-A371-5C551E6D656C}">
      <dsp:nvSpPr>
        <dsp:cNvPr id="0" name=""/>
        <dsp:cNvSpPr/>
      </dsp:nvSpPr>
      <dsp:spPr>
        <a:xfrm>
          <a:off x="362090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3637635" y="1919983"/>
        <a:ext cx="537714" cy="833912"/>
      </dsp:txXfrm>
    </dsp:sp>
    <dsp:sp modelId="{1297C69E-A200-42BF-A3A3-8FB554C04D5E}">
      <dsp:nvSpPr>
        <dsp:cNvPr id="0" name=""/>
        <dsp:cNvSpPr/>
      </dsp:nvSpPr>
      <dsp:spPr>
        <a:xfrm>
          <a:off x="4216068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4232797" y="1919983"/>
        <a:ext cx="537714" cy="8339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2338" y="10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4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0" y="36402"/>
        <a:ext cx="4711737" cy="1169747"/>
      </dsp:txXfrm>
    </dsp:sp>
    <dsp:sp modelId="{60F73ED2-A968-4FBF-A602-14E8F0C82DD1}">
      <dsp:nvSpPr>
        <dsp:cNvPr id="0" name=""/>
        <dsp:cNvSpPr/>
      </dsp:nvSpPr>
      <dsp:spPr>
        <a:xfrm>
          <a:off x="2338" y="1370091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38730" y="1406483"/>
        <a:ext cx="4711737" cy="116974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6019" y="0"/>
          <a:ext cx="11467207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6771" y="10752"/>
        <a:ext cx="11445703" cy="345597"/>
      </dsp:txXfrm>
    </dsp:sp>
    <dsp:sp modelId="{2AA770C4-87A6-4180-B57E-4685341002A6}">
      <dsp:nvSpPr>
        <dsp:cNvPr id="0" name=""/>
        <dsp:cNvSpPr/>
      </dsp:nvSpPr>
      <dsp:spPr>
        <a:xfrm>
          <a:off x="17212" y="491917"/>
          <a:ext cx="2846601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8291" y="512996"/>
        <a:ext cx="2804443" cy="677540"/>
      </dsp:txXfrm>
    </dsp:sp>
    <dsp:sp modelId="{A8AEC9CB-6A42-4AD9-B174-0DBE862915B4}">
      <dsp:nvSpPr>
        <dsp:cNvPr id="0" name=""/>
        <dsp:cNvSpPr/>
      </dsp:nvSpPr>
      <dsp:spPr>
        <a:xfrm>
          <a:off x="17212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8842" y="1357545"/>
        <a:ext cx="896953" cy="695255"/>
      </dsp:txXfrm>
    </dsp:sp>
    <dsp:sp modelId="{77A8B630-7AD1-4BEA-A2F6-A3F5F94F30A4}">
      <dsp:nvSpPr>
        <dsp:cNvPr id="0" name=""/>
        <dsp:cNvSpPr/>
      </dsp:nvSpPr>
      <dsp:spPr>
        <a:xfrm>
          <a:off x="17212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6265" y="2207782"/>
        <a:ext cx="290971" cy="720409"/>
      </dsp:txXfrm>
    </dsp:sp>
    <dsp:sp modelId="{4F820BD5-6203-4767-8E58-9C6B71D1BBB1}">
      <dsp:nvSpPr>
        <dsp:cNvPr id="0" name=""/>
        <dsp:cNvSpPr/>
      </dsp:nvSpPr>
      <dsp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341833" y="2207782"/>
        <a:ext cx="290971" cy="720409"/>
      </dsp:txXfrm>
    </dsp:sp>
    <dsp:sp modelId="{8D1AA065-5476-45AF-8CC5-75FA52CCB40F}">
      <dsp:nvSpPr>
        <dsp:cNvPr id="0" name=""/>
        <dsp:cNvSpPr/>
      </dsp:nvSpPr>
      <dsp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57400" y="2207782"/>
        <a:ext cx="290971" cy="720409"/>
      </dsp:txXfrm>
    </dsp:sp>
    <dsp:sp modelId="{B968DFD3-ECCE-4304-9ADD-261B073A8397}">
      <dsp:nvSpPr>
        <dsp:cNvPr id="0" name=""/>
        <dsp:cNvSpPr/>
      </dsp:nvSpPr>
      <dsp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992036" y="1357545"/>
        <a:ext cx="896953" cy="695255"/>
      </dsp:txXfrm>
    </dsp:sp>
    <dsp:sp modelId="{2C5D7EFF-DF0D-4824-8A94-36CD8CB485D0}">
      <dsp:nvSpPr>
        <dsp:cNvPr id="0" name=""/>
        <dsp:cNvSpPr/>
      </dsp:nvSpPr>
      <dsp:spPr>
        <a:xfrm>
          <a:off x="970406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79459" y="2207782"/>
        <a:ext cx="290971" cy="720409"/>
      </dsp:txXfrm>
    </dsp:sp>
    <dsp:sp modelId="{34C9AEDF-02FD-4B22-A979-C9956B46A1E1}">
      <dsp:nvSpPr>
        <dsp:cNvPr id="0" name=""/>
        <dsp:cNvSpPr/>
      </dsp:nvSpPr>
      <dsp:spPr>
        <a:xfrm>
          <a:off x="1285974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95027" y="2207782"/>
        <a:ext cx="290971" cy="720409"/>
      </dsp:txXfrm>
    </dsp:sp>
    <dsp:sp modelId="{77B34FAF-9F88-4648-85C2-176466303190}">
      <dsp:nvSpPr>
        <dsp:cNvPr id="0" name=""/>
        <dsp:cNvSpPr/>
      </dsp:nvSpPr>
      <dsp:spPr>
        <a:xfrm>
          <a:off x="1601542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610595" y="2207782"/>
        <a:ext cx="290971" cy="720409"/>
      </dsp:txXfrm>
    </dsp:sp>
    <dsp:sp modelId="{BD99D87C-D3B0-429F-A0EF-C9A678348CCB}">
      <dsp:nvSpPr>
        <dsp:cNvPr id="0" name=""/>
        <dsp:cNvSpPr/>
      </dsp:nvSpPr>
      <dsp:spPr>
        <a:xfrm>
          <a:off x="1923600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945230" y="1357545"/>
        <a:ext cx="896953" cy="695255"/>
      </dsp:txXfrm>
    </dsp:sp>
    <dsp:sp modelId="{0C7060FE-2709-4CC9-8F5D-C4F006C40B18}">
      <dsp:nvSpPr>
        <dsp:cNvPr id="0" name=""/>
        <dsp:cNvSpPr/>
      </dsp:nvSpPr>
      <dsp:spPr>
        <a:xfrm>
          <a:off x="1923600" y="2198729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941895" y="2217024"/>
        <a:ext cx="588055" cy="701925"/>
      </dsp:txXfrm>
    </dsp:sp>
    <dsp:sp modelId="{B72BE735-6283-44F0-875B-038E56600F2C}">
      <dsp:nvSpPr>
        <dsp:cNvPr id="0" name=""/>
        <dsp:cNvSpPr/>
      </dsp:nvSpPr>
      <dsp:spPr>
        <a:xfrm>
          <a:off x="1923600" y="3061544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932653" y="3070597"/>
        <a:ext cx="290971" cy="720409"/>
      </dsp:txXfrm>
    </dsp:sp>
    <dsp:sp modelId="{FA4079B5-B252-45E8-836B-5EED7E9A3C40}">
      <dsp:nvSpPr>
        <dsp:cNvPr id="0" name=""/>
        <dsp:cNvSpPr/>
      </dsp:nvSpPr>
      <dsp:spPr>
        <a:xfrm>
          <a:off x="2239168" y="3061544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248221" y="3070597"/>
        <a:ext cx="290971" cy="720409"/>
      </dsp:txXfrm>
    </dsp:sp>
    <dsp:sp modelId="{B7F29F20-6D8E-43CF-A9F0-555836DE59B0}">
      <dsp:nvSpPr>
        <dsp:cNvPr id="0" name=""/>
        <dsp:cNvSpPr/>
      </dsp:nvSpPr>
      <dsp:spPr>
        <a:xfrm>
          <a:off x="2554736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563789" y="2207782"/>
        <a:ext cx="290971" cy="720409"/>
      </dsp:txXfrm>
    </dsp:sp>
    <dsp:sp modelId="{0985DD11-ADD3-4991-BD5C-3969C68972E0}">
      <dsp:nvSpPr>
        <dsp:cNvPr id="0" name=""/>
        <dsp:cNvSpPr/>
      </dsp:nvSpPr>
      <dsp:spPr>
        <a:xfrm>
          <a:off x="2889776" y="491917"/>
          <a:ext cx="441795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911406" y="513547"/>
        <a:ext cx="4374690" cy="695255"/>
      </dsp:txXfrm>
    </dsp:sp>
    <dsp:sp modelId="{E9B55655-42CA-4E87-8A9E-D2AE6C715A85}">
      <dsp:nvSpPr>
        <dsp:cNvPr id="0" name=""/>
        <dsp:cNvSpPr/>
      </dsp:nvSpPr>
      <dsp:spPr>
        <a:xfrm>
          <a:off x="2889776" y="1354732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908071" y="1373027"/>
        <a:ext cx="588055" cy="701925"/>
      </dsp:txXfrm>
    </dsp:sp>
    <dsp:sp modelId="{FACD4131-56BE-4205-A75B-6F4E82F059DB}">
      <dsp:nvSpPr>
        <dsp:cNvPr id="0" name=""/>
        <dsp:cNvSpPr/>
      </dsp:nvSpPr>
      <dsp:spPr>
        <a:xfrm>
          <a:off x="2889776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98829" y="2226599"/>
        <a:ext cx="290971" cy="720409"/>
      </dsp:txXfrm>
    </dsp:sp>
    <dsp:sp modelId="{2EF1DD2C-DEB8-49AD-8FF4-BD988CB84B31}">
      <dsp:nvSpPr>
        <dsp:cNvPr id="0" name=""/>
        <dsp:cNvSpPr/>
      </dsp:nvSpPr>
      <dsp:spPr>
        <a:xfrm>
          <a:off x="3205344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214397" y="2226599"/>
        <a:ext cx="290971" cy="720409"/>
      </dsp:txXfrm>
    </dsp:sp>
    <dsp:sp modelId="{CEB7DFE3-E729-40F7-B8A5-55714A03EB0A}">
      <dsp:nvSpPr>
        <dsp:cNvPr id="0" name=""/>
        <dsp:cNvSpPr/>
      </dsp:nvSpPr>
      <dsp:spPr>
        <a:xfrm>
          <a:off x="3527402" y="1354732"/>
          <a:ext cx="378032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549032" y="1376362"/>
        <a:ext cx="3737063" cy="695255"/>
      </dsp:txXfrm>
    </dsp:sp>
    <dsp:sp modelId="{E766575C-FEFD-4563-AC69-DEB931565802}">
      <dsp:nvSpPr>
        <dsp:cNvPr id="0" name=""/>
        <dsp:cNvSpPr/>
      </dsp:nvSpPr>
      <dsp:spPr>
        <a:xfrm>
          <a:off x="3527402" y="2217546"/>
          <a:ext cx="2202484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549032" y="2239176"/>
        <a:ext cx="2159224" cy="695255"/>
      </dsp:txXfrm>
    </dsp:sp>
    <dsp:sp modelId="{DDA634D1-39CD-4037-9B4B-B9E815BC401D}">
      <dsp:nvSpPr>
        <dsp:cNvPr id="0" name=""/>
        <dsp:cNvSpPr/>
      </dsp:nvSpPr>
      <dsp:spPr>
        <a:xfrm>
          <a:off x="3527402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536455" y="3089414"/>
        <a:ext cx="290971" cy="720409"/>
      </dsp:txXfrm>
    </dsp:sp>
    <dsp:sp modelId="{AA65249D-8916-4ADC-ABCA-500071CBE33C}">
      <dsp:nvSpPr>
        <dsp:cNvPr id="0" name=""/>
        <dsp:cNvSpPr/>
      </dsp:nvSpPr>
      <dsp:spPr>
        <a:xfrm>
          <a:off x="3842970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852023" y="3089414"/>
        <a:ext cx="290971" cy="720409"/>
      </dsp:txXfrm>
    </dsp:sp>
    <dsp:sp modelId="{56C392AD-C028-4171-B08C-E2343591A5EF}">
      <dsp:nvSpPr>
        <dsp:cNvPr id="0" name=""/>
        <dsp:cNvSpPr/>
      </dsp:nvSpPr>
      <dsp:spPr>
        <a:xfrm>
          <a:off x="4158538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167591" y="3089414"/>
        <a:ext cx="290971" cy="720409"/>
      </dsp:txXfrm>
    </dsp:sp>
    <dsp:sp modelId="{EAEF94E3-C9A6-475A-9B2D-A9F60AA1450B}">
      <dsp:nvSpPr>
        <dsp:cNvPr id="0" name=""/>
        <dsp:cNvSpPr/>
      </dsp:nvSpPr>
      <dsp:spPr>
        <a:xfrm>
          <a:off x="4474106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483159" y="3089414"/>
        <a:ext cx="290971" cy="720409"/>
      </dsp:txXfrm>
    </dsp:sp>
    <dsp:sp modelId="{88CFF8D6-15BF-4DA7-B3FD-2BAE3263C158}">
      <dsp:nvSpPr>
        <dsp:cNvPr id="0" name=""/>
        <dsp:cNvSpPr/>
      </dsp:nvSpPr>
      <dsp:spPr>
        <a:xfrm>
          <a:off x="4789674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798727" y="3089414"/>
        <a:ext cx="290971" cy="720409"/>
      </dsp:txXfrm>
    </dsp:sp>
    <dsp:sp modelId="{F7B589D0-9140-4581-AE58-D5BCF62DC638}">
      <dsp:nvSpPr>
        <dsp:cNvPr id="0" name=""/>
        <dsp:cNvSpPr/>
      </dsp:nvSpPr>
      <dsp:spPr>
        <a:xfrm>
          <a:off x="510524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5114294" y="3089414"/>
        <a:ext cx="290971" cy="720409"/>
      </dsp:txXfrm>
    </dsp:sp>
    <dsp:sp modelId="{DB2D4F67-EBAF-486B-8473-66F94CB4F793}">
      <dsp:nvSpPr>
        <dsp:cNvPr id="0" name=""/>
        <dsp:cNvSpPr/>
      </dsp:nvSpPr>
      <dsp:spPr>
        <a:xfrm>
          <a:off x="542080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429862" y="3089414"/>
        <a:ext cx="290971" cy="720409"/>
      </dsp:txXfrm>
    </dsp:sp>
    <dsp:sp modelId="{FD97D09C-A9B7-4534-8709-2D105162565B}">
      <dsp:nvSpPr>
        <dsp:cNvPr id="0" name=""/>
        <dsp:cNvSpPr/>
      </dsp:nvSpPr>
      <dsp:spPr>
        <a:xfrm>
          <a:off x="5736377" y="2217546"/>
          <a:ext cx="125578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758007" y="2239176"/>
        <a:ext cx="1212520" cy="695255"/>
      </dsp:txXfrm>
    </dsp:sp>
    <dsp:sp modelId="{B5C9D845-1A24-4439-9237-67D2A7315B47}">
      <dsp:nvSpPr>
        <dsp:cNvPr id="0" name=""/>
        <dsp:cNvSpPr/>
      </dsp:nvSpPr>
      <dsp:spPr>
        <a:xfrm>
          <a:off x="5736377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745430" y="3089414"/>
        <a:ext cx="290971" cy="720409"/>
      </dsp:txXfrm>
    </dsp:sp>
    <dsp:sp modelId="{F73AAE0A-9EF0-47FA-98BC-B9D5050FAC97}">
      <dsp:nvSpPr>
        <dsp:cNvPr id="0" name=""/>
        <dsp:cNvSpPr/>
      </dsp:nvSpPr>
      <dsp:spPr>
        <a:xfrm>
          <a:off x="6051945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6060998" y="3089414"/>
        <a:ext cx="290971" cy="720409"/>
      </dsp:txXfrm>
    </dsp:sp>
    <dsp:sp modelId="{C537529E-424C-4E04-8550-3FE48BB971CD}">
      <dsp:nvSpPr>
        <dsp:cNvPr id="0" name=""/>
        <dsp:cNvSpPr/>
      </dsp:nvSpPr>
      <dsp:spPr>
        <a:xfrm>
          <a:off x="6367513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376566" y="3089414"/>
        <a:ext cx="290971" cy="720409"/>
      </dsp:txXfrm>
    </dsp:sp>
    <dsp:sp modelId="{0954FE9C-06EB-4EB0-B7E9-61409DF6C7AA}">
      <dsp:nvSpPr>
        <dsp:cNvPr id="0" name=""/>
        <dsp:cNvSpPr/>
      </dsp:nvSpPr>
      <dsp:spPr>
        <a:xfrm>
          <a:off x="668308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692134" y="3089414"/>
        <a:ext cx="290971" cy="720409"/>
      </dsp:txXfrm>
    </dsp:sp>
    <dsp:sp modelId="{D9D91168-FDAC-4A9B-BAA0-181DAE54A60A}">
      <dsp:nvSpPr>
        <dsp:cNvPr id="0" name=""/>
        <dsp:cNvSpPr/>
      </dsp:nvSpPr>
      <dsp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7007702" y="2226599"/>
        <a:ext cx="290971" cy="720409"/>
      </dsp:txXfrm>
    </dsp:sp>
    <dsp:sp modelId="{C4C319FF-587C-4069-ADC8-20DBCFC95B85}">
      <dsp:nvSpPr>
        <dsp:cNvPr id="0" name=""/>
        <dsp:cNvSpPr/>
      </dsp:nvSpPr>
      <dsp:spPr>
        <a:xfrm>
          <a:off x="699864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7007702" y="3089414"/>
        <a:ext cx="290971" cy="720409"/>
      </dsp:txXfrm>
    </dsp:sp>
    <dsp:sp modelId="{4E8CFB1C-7A35-4D59-A4AB-C2C19097DB96}">
      <dsp:nvSpPr>
        <dsp:cNvPr id="0" name=""/>
        <dsp:cNvSpPr/>
      </dsp:nvSpPr>
      <dsp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355318" y="513547"/>
        <a:ext cx="1528088" cy="695255"/>
      </dsp:txXfrm>
    </dsp:sp>
    <dsp:sp modelId="{34BAB4AD-7443-4899-B00C-3DB2AD4693C3}">
      <dsp:nvSpPr>
        <dsp:cNvPr id="0" name=""/>
        <dsp:cNvSpPr/>
      </dsp:nvSpPr>
      <dsp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sp:txBody>
      <dsp:txXfrm>
        <a:off x="7355318" y="1376362"/>
        <a:ext cx="1528088" cy="695255"/>
      </dsp:txXfrm>
    </dsp:sp>
    <dsp:sp modelId="{5784CA5B-BD02-4FA9-977E-403087490D18}">
      <dsp:nvSpPr>
        <dsp:cNvPr id="0" name=""/>
        <dsp:cNvSpPr/>
      </dsp:nvSpPr>
      <dsp:spPr>
        <a:xfrm>
          <a:off x="7333688" y="2217546"/>
          <a:ext cx="62464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351983" y="2235841"/>
        <a:ext cx="588055" cy="701925"/>
      </dsp:txXfrm>
    </dsp:sp>
    <dsp:sp modelId="{2A6B6473-E6EB-43B6-AA05-EA4797360000}">
      <dsp:nvSpPr>
        <dsp:cNvPr id="0" name=""/>
        <dsp:cNvSpPr/>
      </dsp:nvSpPr>
      <dsp:spPr>
        <a:xfrm>
          <a:off x="7333688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342741" y="3089414"/>
        <a:ext cx="290971" cy="720409"/>
      </dsp:txXfrm>
    </dsp:sp>
    <dsp:sp modelId="{D88E8854-12A7-4AC6-9990-21B7D3541781}">
      <dsp:nvSpPr>
        <dsp:cNvPr id="0" name=""/>
        <dsp:cNvSpPr/>
      </dsp:nvSpPr>
      <dsp:spPr>
        <a:xfrm>
          <a:off x="7649256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658309" y="3089414"/>
        <a:ext cx="290971" cy="720409"/>
      </dsp:txXfrm>
    </dsp:sp>
    <dsp:sp modelId="{B4541408-FD63-4F68-9665-061F3B78E041}">
      <dsp:nvSpPr>
        <dsp:cNvPr id="0" name=""/>
        <dsp:cNvSpPr/>
      </dsp:nvSpPr>
      <dsp:spPr>
        <a:xfrm>
          <a:off x="796482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7973877" y="2226599"/>
        <a:ext cx="290971" cy="720409"/>
      </dsp:txXfrm>
    </dsp:sp>
    <dsp:sp modelId="{DB0A6915-0DD6-4C02-B405-A53B1EF12532}">
      <dsp:nvSpPr>
        <dsp:cNvPr id="0" name=""/>
        <dsp:cNvSpPr/>
      </dsp:nvSpPr>
      <dsp:spPr>
        <a:xfrm>
          <a:off x="828039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289445" y="2226599"/>
        <a:ext cx="290971" cy="720409"/>
      </dsp:txXfrm>
    </dsp:sp>
    <dsp:sp modelId="{4B83D234-FC5A-4F46-88C1-0F90D71DE713}">
      <dsp:nvSpPr>
        <dsp:cNvPr id="0" name=""/>
        <dsp:cNvSpPr/>
      </dsp:nvSpPr>
      <dsp:spPr>
        <a:xfrm>
          <a:off x="859596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05013" y="2226599"/>
        <a:ext cx="290971" cy="720409"/>
      </dsp:txXfrm>
    </dsp:sp>
    <dsp:sp modelId="{E26A740B-DBA7-4974-BD2B-D3C654755F9A}">
      <dsp:nvSpPr>
        <dsp:cNvPr id="0" name=""/>
        <dsp:cNvSpPr/>
      </dsp:nvSpPr>
      <dsp:spPr>
        <a:xfrm>
          <a:off x="8931000" y="491917"/>
          <a:ext cx="253103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52630" y="513547"/>
        <a:ext cx="2487773" cy="695255"/>
      </dsp:txXfrm>
    </dsp:sp>
    <dsp:sp modelId="{E26939F5-A587-4E22-8B67-8413B6667D9D}">
      <dsp:nvSpPr>
        <dsp:cNvPr id="0" name=""/>
        <dsp:cNvSpPr/>
      </dsp:nvSpPr>
      <dsp:spPr>
        <a:xfrm>
          <a:off x="8931000" y="1354732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8940053" y="1363785"/>
        <a:ext cx="290971" cy="720409"/>
      </dsp:txXfrm>
    </dsp:sp>
    <dsp:sp modelId="{20BC2EA6-A259-4D36-BA06-F008AE4A34C9}">
      <dsp:nvSpPr>
        <dsp:cNvPr id="0" name=""/>
        <dsp:cNvSpPr/>
      </dsp:nvSpPr>
      <dsp:spPr>
        <a:xfrm>
          <a:off x="893100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8940053" y="2226599"/>
        <a:ext cx="290971" cy="720409"/>
      </dsp:txXfrm>
    </dsp:sp>
    <dsp:sp modelId="{0C1816D1-03F4-4B4D-9C74-FF493466CFEC}">
      <dsp:nvSpPr>
        <dsp:cNvPr id="0" name=""/>
        <dsp:cNvSpPr/>
      </dsp:nvSpPr>
      <dsp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9274688" y="1376362"/>
        <a:ext cx="896953" cy="695255"/>
      </dsp:txXfrm>
    </dsp:sp>
    <dsp:sp modelId="{EE0C4FBD-AF7A-4B7F-ADD2-3440B4927EF3}">
      <dsp:nvSpPr>
        <dsp:cNvPr id="0" name=""/>
        <dsp:cNvSpPr/>
      </dsp:nvSpPr>
      <dsp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262111" y="2226599"/>
        <a:ext cx="290971" cy="720409"/>
      </dsp:txXfrm>
    </dsp:sp>
    <dsp:sp modelId="{D6EB1BEB-7BA9-4287-AEFE-89FD004259C8}">
      <dsp:nvSpPr>
        <dsp:cNvPr id="0" name=""/>
        <dsp:cNvSpPr/>
      </dsp:nvSpPr>
      <dsp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9577679" y="2226599"/>
        <a:ext cx="290971" cy="720409"/>
      </dsp:txXfrm>
    </dsp:sp>
    <dsp:sp modelId="{B924C378-BAD5-4001-8B9A-2774A09F831D}">
      <dsp:nvSpPr>
        <dsp:cNvPr id="0" name=""/>
        <dsp:cNvSpPr/>
      </dsp:nvSpPr>
      <dsp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9893247" y="2226599"/>
        <a:ext cx="290971" cy="720409"/>
      </dsp:txXfrm>
    </dsp:sp>
    <dsp:sp modelId="{6C282247-B1E1-4824-943C-DA22D85B1D13}">
      <dsp:nvSpPr>
        <dsp:cNvPr id="0" name=""/>
        <dsp:cNvSpPr/>
      </dsp:nvSpPr>
      <dsp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10227882" y="1376362"/>
        <a:ext cx="1212520" cy="695255"/>
      </dsp:txXfrm>
    </dsp:sp>
    <dsp:sp modelId="{28AD3A40-F1AF-4422-B67B-E9E4921DB82F}">
      <dsp:nvSpPr>
        <dsp:cNvPr id="0" name=""/>
        <dsp:cNvSpPr/>
      </dsp:nvSpPr>
      <dsp:spPr>
        <a:xfrm>
          <a:off x="1020625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15305" y="2226599"/>
        <a:ext cx="290971" cy="720409"/>
      </dsp:txXfrm>
    </dsp:sp>
    <dsp:sp modelId="{44D41BF9-05A9-4372-B39A-91F8F03FCD35}">
      <dsp:nvSpPr>
        <dsp:cNvPr id="0" name=""/>
        <dsp:cNvSpPr/>
      </dsp:nvSpPr>
      <dsp:spPr>
        <a:xfrm>
          <a:off x="1052182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30873" y="2226599"/>
        <a:ext cx="290971" cy="720409"/>
      </dsp:txXfrm>
    </dsp:sp>
    <dsp:sp modelId="{74448043-5102-4582-9E75-4C70B2636D56}">
      <dsp:nvSpPr>
        <dsp:cNvPr id="0" name=""/>
        <dsp:cNvSpPr/>
      </dsp:nvSpPr>
      <dsp:spPr>
        <a:xfrm>
          <a:off x="1083738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46441" y="2226599"/>
        <a:ext cx="290971" cy="720409"/>
      </dsp:txXfrm>
    </dsp:sp>
    <dsp:sp modelId="{CE13F205-7309-470F-9204-95F33BC011EF}">
      <dsp:nvSpPr>
        <dsp:cNvPr id="0" name=""/>
        <dsp:cNvSpPr/>
      </dsp:nvSpPr>
      <dsp:spPr>
        <a:xfrm>
          <a:off x="1115295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62009" y="2226599"/>
        <a:ext cx="290971" cy="7204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231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1403" cy="496802"/>
      </dsp:txXfrm>
    </dsp:sp>
    <dsp:sp modelId="{A2960AFD-0FDC-46AC-BC74-74BFB4E4335E}">
      <dsp:nvSpPr>
        <dsp:cNvPr id="0" name=""/>
        <dsp:cNvSpPr/>
      </dsp:nvSpPr>
      <dsp:spPr>
        <a:xfrm>
          <a:off x="4763" y="660669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12495" y="668401"/>
        <a:ext cx="248535" cy="1046164"/>
      </dsp:txXfrm>
    </dsp:sp>
    <dsp:sp modelId="{63934146-96E6-4210-AD0D-81C1E58E3AE6}">
      <dsp:nvSpPr>
        <dsp:cNvPr id="0" name=""/>
        <dsp:cNvSpPr/>
      </dsp:nvSpPr>
      <dsp:spPr>
        <a:xfrm>
          <a:off x="290937" y="660669"/>
          <a:ext cx="649120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22031" y="691763"/>
        <a:ext cx="6429019" cy="999440"/>
      </dsp:txXfrm>
    </dsp:sp>
    <dsp:sp modelId="{692EA677-7279-47A2-A8CA-AF094863FCB3}">
      <dsp:nvSpPr>
        <dsp:cNvPr id="0" name=""/>
        <dsp:cNvSpPr/>
      </dsp:nvSpPr>
      <dsp:spPr>
        <a:xfrm>
          <a:off x="290937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6564" y="1869337"/>
        <a:ext cx="502287" cy="1030374"/>
      </dsp:txXfrm>
    </dsp:sp>
    <dsp:sp modelId="{E8EEDFF9-E788-4FF3-91C9-315EDD701A81}">
      <dsp:nvSpPr>
        <dsp:cNvPr id="0" name=""/>
        <dsp:cNvSpPr/>
      </dsp:nvSpPr>
      <dsp:spPr>
        <a:xfrm>
          <a:off x="290937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298669" y="3054483"/>
        <a:ext cx="248535" cy="1046164"/>
      </dsp:txXfrm>
    </dsp:sp>
    <dsp:sp modelId="{7264C880-3A32-472A-B021-1354F8DC67F1}">
      <dsp:nvSpPr>
        <dsp:cNvPr id="0" name=""/>
        <dsp:cNvSpPr/>
      </dsp:nvSpPr>
      <dsp:spPr>
        <a:xfrm>
          <a:off x="560480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68212" y="3054483"/>
        <a:ext cx="248535" cy="1046164"/>
      </dsp:txXfrm>
    </dsp:sp>
    <dsp:sp modelId="{89EFE278-6700-4DFF-8521-DEE408ADC36E}">
      <dsp:nvSpPr>
        <dsp:cNvPr id="0" name=""/>
        <dsp:cNvSpPr/>
      </dsp:nvSpPr>
      <dsp:spPr>
        <a:xfrm>
          <a:off x="835567" y="1853710"/>
          <a:ext cx="2420342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6661" y="1884804"/>
        <a:ext cx="2358154" cy="999440"/>
      </dsp:txXfrm>
    </dsp:sp>
    <dsp:sp modelId="{F234DFFC-8942-4892-94B7-CCC78CB977A4}">
      <dsp:nvSpPr>
        <dsp:cNvPr id="0" name=""/>
        <dsp:cNvSpPr/>
      </dsp:nvSpPr>
      <dsp:spPr>
        <a:xfrm>
          <a:off x="835567" y="3046751"/>
          <a:ext cx="1611713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866661" y="3077845"/>
        <a:ext cx="1549525" cy="999440"/>
      </dsp:txXfrm>
    </dsp:sp>
    <dsp:sp modelId="{BBA9F194-745C-45E9-B213-F117829AEC56}">
      <dsp:nvSpPr>
        <dsp:cNvPr id="0" name=""/>
        <dsp:cNvSpPr/>
      </dsp:nvSpPr>
      <dsp:spPr>
        <a:xfrm>
          <a:off x="835567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43299" y="4247524"/>
        <a:ext cx="248535" cy="1046164"/>
      </dsp:txXfrm>
    </dsp:sp>
    <dsp:sp modelId="{3B0E8492-D259-4EC7-9A92-5DA649EE7D81}">
      <dsp:nvSpPr>
        <dsp:cNvPr id="0" name=""/>
        <dsp:cNvSpPr/>
      </dsp:nvSpPr>
      <dsp:spPr>
        <a:xfrm>
          <a:off x="1105110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12842" y="4247524"/>
        <a:ext cx="248535" cy="1046164"/>
      </dsp:txXfrm>
    </dsp:sp>
    <dsp:sp modelId="{80E263FC-6BC2-415B-8F1E-7369A4DE5AEC}">
      <dsp:nvSpPr>
        <dsp:cNvPr id="0" name=""/>
        <dsp:cNvSpPr/>
      </dsp:nvSpPr>
      <dsp:spPr>
        <a:xfrm>
          <a:off x="1374653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382385" y="4247524"/>
        <a:ext cx="248535" cy="1046164"/>
      </dsp:txXfrm>
    </dsp:sp>
    <dsp:sp modelId="{C0C7020F-74C5-48B1-A934-D4D2E320BE89}">
      <dsp:nvSpPr>
        <dsp:cNvPr id="0" name=""/>
        <dsp:cNvSpPr/>
      </dsp:nvSpPr>
      <dsp:spPr>
        <a:xfrm>
          <a:off x="1644196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51928" y="4247524"/>
        <a:ext cx="248535" cy="1046164"/>
      </dsp:txXfrm>
    </dsp:sp>
    <dsp:sp modelId="{83A0C628-3595-4009-B895-04A74D2E4E5E}">
      <dsp:nvSpPr>
        <dsp:cNvPr id="0" name=""/>
        <dsp:cNvSpPr/>
      </dsp:nvSpPr>
      <dsp:spPr>
        <a:xfrm>
          <a:off x="1913739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1921471" y="4247524"/>
        <a:ext cx="248535" cy="1046164"/>
      </dsp:txXfrm>
    </dsp:sp>
    <dsp:sp modelId="{404B1CB0-5CA3-4C10-9E0E-B85DC72A404B}">
      <dsp:nvSpPr>
        <dsp:cNvPr id="0" name=""/>
        <dsp:cNvSpPr/>
      </dsp:nvSpPr>
      <dsp:spPr>
        <a:xfrm>
          <a:off x="2183282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191014" y="4247524"/>
        <a:ext cx="248535" cy="1046164"/>
      </dsp:txXfrm>
    </dsp:sp>
    <dsp:sp modelId="{DF5C25CE-01CA-482A-834E-86F67C842494}">
      <dsp:nvSpPr>
        <dsp:cNvPr id="0" name=""/>
        <dsp:cNvSpPr/>
      </dsp:nvSpPr>
      <dsp:spPr>
        <a:xfrm>
          <a:off x="2452825" y="3046751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468452" y="3062378"/>
        <a:ext cx="502287" cy="1030374"/>
      </dsp:txXfrm>
    </dsp:sp>
    <dsp:sp modelId="{5564169D-983D-479A-AF08-25C5E90D9115}">
      <dsp:nvSpPr>
        <dsp:cNvPr id="0" name=""/>
        <dsp:cNvSpPr/>
      </dsp:nvSpPr>
      <dsp:spPr>
        <a:xfrm>
          <a:off x="245282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460557" y="4247524"/>
        <a:ext cx="248535" cy="1046164"/>
      </dsp:txXfrm>
    </dsp:sp>
    <dsp:sp modelId="{821AAAFF-9421-40CA-AF59-3FAF56EC2C54}">
      <dsp:nvSpPr>
        <dsp:cNvPr id="0" name=""/>
        <dsp:cNvSpPr/>
      </dsp:nvSpPr>
      <dsp:spPr>
        <a:xfrm>
          <a:off x="272236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730100" y="4247524"/>
        <a:ext cx="248535" cy="1046164"/>
      </dsp:txXfrm>
    </dsp:sp>
    <dsp:sp modelId="{0C97A8DC-8C66-4C42-9DC6-0AFBFB2AD02E}">
      <dsp:nvSpPr>
        <dsp:cNvPr id="0" name=""/>
        <dsp:cNvSpPr/>
      </dsp:nvSpPr>
      <dsp:spPr>
        <a:xfrm>
          <a:off x="299191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2999643" y="3054483"/>
        <a:ext cx="248535" cy="1046164"/>
      </dsp:txXfrm>
    </dsp:sp>
    <dsp:sp modelId="{66173968-8A5B-4AFF-8A20-75592609E7C5}">
      <dsp:nvSpPr>
        <dsp:cNvPr id="0" name=""/>
        <dsp:cNvSpPr/>
      </dsp:nvSpPr>
      <dsp:spPr>
        <a:xfrm>
          <a:off x="2991911" y="4239792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2999643" y="4247524"/>
        <a:ext cx="248535" cy="1046164"/>
      </dsp:txXfrm>
    </dsp:sp>
    <dsp:sp modelId="{514ACA01-9C0C-4395-A358-99150957C51F}">
      <dsp:nvSpPr>
        <dsp:cNvPr id="0" name=""/>
        <dsp:cNvSpPr/>
      </dsp:nvSpPr>
      <dsp:spPr>
        <a:xfrm>
          <a:off x="3266998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282625" y="1869337"/>
        <a:ext cx="502287" cy="1030374"/>
      </dsp:txXfrm>
    </dsp:sp>
    <dsp:sp modelId="{A0E4BD8B-444A-4E01-B53B-4B51EA6E11CF}">
      <dsp:nvSpPr>
        <dsp:cNvPr id="0" name=""/>
        <dsp:cNvSpPr/>
      </dsp:nvSpPr>
      <dsp:spPr>
        <a:xfrm>
          <a:off x="3266998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274730" y="3054483"/>
        <a:ext cx="248535" cy="1046164"/>
      </dsp:txXfrm>
    </dsp:sp>
    <dsp:sp modelId="{22F5A539-7F67-42E6-A416-EE75E6EF2F7F}">
      <dsp:nvSpPr>
        <dsp:cNvPr id="0" name=""/>
        <dsp:cNvSpPr/>
      </dsp:nvSpPr>
      <dsp:spPr>
        <a:xfrm>
          <a:off x="3536541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544273" y="3054483"/>
        <a:ext cx="248535" cy="1046164"/>
      </dsp:txXfrm>
    </dsp:sp>
    <dsp:sp modelId="{040EE942-79F6-4618-B4EC-B1925F08E71E}">
      <dsp:nvSpPr>
        <dsp:cNvPr id="0" name=""/>
        <dsp:cNvSpPr/>
      </dsp:nvSpPr>
      <dsp:spPr>
        <a:xfrm>
          <a:off x="3811628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3835150" y="1877232"/>
        <a:ext cx="756040" cy="1014584"/>
      </dsp:txXfrm>
    </dsp:sp>
    <dsp:sp modelId="{502FA106-A983-48BB-9C98-76160DCB23A2}">
      <dsp:nvSpPr>
        <dsp:cNvPr id="0" name=""/>
        <dsp:cNvSpPr/>
      </dsp:nvSpPr>
      <dsp:spPr>
        <a:xfrm>
          <a:off x="3811628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3819360" y="3054483"/>
        <a:ext cx="248535" cy="1046164"/>
      </dsp:txXfrm>
    </dsp:sp>
    <dsp:sp modelId="{F4FB5A2A-7BCB-4DE2-80AA-58ED8F3EE5A8}">
      <dsp:nvSpPr>
        <dsp:cNvPr id="0" name=""/>
        <dsp:cNvSpPr/>
      </dsp:nvSpPr>
      <dsp:spPr>
        <a:xfrm>
          <a:off x="4081171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088903" y="3054483"/>
        <a:ext cx="248535" cy="1046164"/>
      </dsp:txXfrm>
    </dsp:sp>
    <dsp:sp modelId="{94BD136E-02D8-4881-81AA-D0317C00183C}">
      <dsp:nvSpPr>
        <dsp:cNvPr id="0" name=""/>
        <dsp:cNvSpPr/>
      </dsp:nvSpPr>
      <dsp:spPr>
        <a:xfrm>
          <a:off x="4350714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358446" y="3054483"/>
        <a:ext cx="248535" cy="1046164"/>
      </dsp:txXfrm>
    </dsp:sp>
    <dsp:sp modelId="{985FF498-F6F2-46D6-9A24-CD37094A7FB2}">
      <dsp:nvSpPr>
        <dsp:cNvPr id="0" name=""/>
        <dsp:cNvSpPr/>
      </dsp:nvSpPr>
      <dsp:spPr>
        <a:xfrm>
          <a:off x="4625801" y="1853710"/>
          <a:ext cx="1342170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656895" y="1884804"/>
        <a:ext cx="1279982" cy="999440"/>
      </dsp:txXfrm>
    </dsp:sp>
    <dsp:sp modelId="{ACD3E998-EACA-4713-B14B-051A6035E479}">
      <dsp:nvSpPr>
        <dsp:cNvPr id="0" name=""/>
        <dsp:cNvSpPr/>
      </dsp:nvSpPr>
      <dsp:spPr>
        <a:xfrm>
          <a:off x="4625801" y="3046751"/>
          <a:ext cx="803084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649323" y="3070273"/>
        <a:ext cx="756040" cy="1014584"/>
      </dsp:txXfrm>
    </dsp:sp>
    <dsp:sp modelId="{937FDED1-0FD0-4250-8C75-7552FDB0B4C3}">
      <dsp:nvSpPr>
        <dsp:cNvPr id="0" name=""/>
        <dsp:cNvSpPr/>
      </dsp:nvSpPr>
      <dsp:spPr>
        <a:xfrm>
          <a:off x="462580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633533" y="4247524"/>
        <a:ext cx="248535" cy="1046164"/>
      </dsp:txXfrm>
    </dsp:sp>
    <dsp:sp modelId="{547A4D26-E475-433D-8851-8D1EED470CAB}">
      <dsp:nvSpPr>
        <dsp:cNvPr id="0" name=""/>
        <dsp:cNvSpPr/>
      </dsp:nvSpPr>
      <dsp:spPr>
        <a:xfrm>
          <a:off x="4895344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4903076" y="4247524"/>
        <a:ext cx="248535" cy="1046164"/>
      </dsp:txXfrm>
    </dsp:sp>
    <dsp:sp modelId="{AE435F4E-4C4A-4B80-90D1-FA5B421E2848}">
      <dsp:nvSpPr>
        <dsp:cNvPr id="0" name=""/>
        <dsp:cNvSpPr/>
      </dsp:nvSpPr>
      <dsp:spPr>
        <a:xfrm>
          <a:off x="5164887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172619" y="4247524"/>
        <a:ext cx="248535" cy="1046164"/>
      </dsp:txXfrm>
    </dsp:sp>
    <dsp:sp modelId="{84E3DA7E-8E10-4A90-A706-E9388F644803}">
      <dsp:nvSpPr>
        <dsp:cNvPr id="0" name=""/>
        <dsp:cNvSpPr/>
      </dsp:nvSpPr>
      <dsp:spPr>
        <a:xfrm>
          <a:off x="5434430" y="3046751"/>
          <a:ext cx="263999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442162" y="3054483"/>
        <a:ext cx="248535" cy="1046164"/>
      </dsp:txXfrm>
    </dsp:sp>
    <dsp:sp modelId="{48635BEC-0139-41CC-B537-66CB5961BE73}">
      <dsp:nvSpPr>
        <dsp:cNvPr id="0" name=""/>
        <dsp:cNvSpPr/>
      </dsp:nvSpPr>
      <dsp:spPr>
        <a:xfrm>
          <a:off x="5703973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sp:txBody>
      <dsp:txXfrm>
        <a:off x="5711705" y="3054483"/>
        <a:ext cx="248535" cy="1046164"/>
      </dsp:txXfrm>
    </dsp:sp>
    <dsp:sp modelId="{4DE002CE-4837-424A-9059-02099941D92F}">
      <dsp:nvSpPr>
        <dsp:cNvPr id="0" name=""/>
        <dsp:cNvSpPr/>
      </dsp:nvSpPr>
      <dsp:spPr>
        <a:xfrm>
          <a:off x="5703973" y="4239792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sp:txBody>
      <dsp:txXfrm>
        <a:off x="5711705" y="4247524"/>
        <a:ext cx="248535" cy="1046164"/>
      </dsp:txXfrm>
    </dsp:sp>
    <dsp:sp modelId="{5BA5D0F9-ECF9-4C14-8915-C5E9BF935114}">
      <dsp:nvSpPr>
        <dsp:cNvPr id="0" name=""/>
        <dsp:cNvSpPr/>
      </dsp:nvSpPr>
      <dsp:spPr>
        <a:xfrm>
          <a:off x="5979060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2582" y="1877232"/>
        <a:ext cx="756040" cy="1014584"/>
      </dsp:txXfrm>
    </dsp:sp>
    <dsp:sp modelId="{680AA3C4-DEE3-427D-8797-B350D06D6928}">
      <dsp:nvSpPr>
        <dsp:cNvPr id="0" name=""/>
        <dsp:cNvSpPr/>
      </dsp:nvSpPr>
      <dsp:spPr>
        <a:xfrm>
          <a:off x="5979060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86792" y="3054483"/>
        <a:ext cx="248535" cy="1046164"/>
      </dsp:txXfrm>
    </dsp:sp>
    <dsp:sp modelId="{8D8ACB61-EC80-42B9-9D7D-C0A838EB3EA3}">
      <dsp:nvSpPr>
        <dsp:cNvPr id="0" name=""/>
        <dsp:cNvSpPr/>
      </dsp:nvSpPr>
      <dsp:spPr>
        <a:xfrm>
          <a:off x="6248603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56335" y="3054483"/>
        <a:ext cx="248535" cy="1046164"/>
      </dsp:txXfrm>
    </dsp:sp>
    <dsp:sp modelId="{B1D0716B-DF59-48A4-889A-30485BDE8F08}">
      <dsp:nvSpPr>
        <dsp:cNvPr id="0" name=""/>
        <dsp:cNvSpPr/>
      </dsp:nvSpPr>
      <dsp:spPr>
        <a:xfrm>
          <a:off x="6518146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25878" y="3054483"/>
        <a:ext cx="248535" cy="1046164"/>
      </dsp:txXfrm>
    </dsp:sp>
    <dsp:sp modelId="{D847414A-74F8-4FE9-85C2-AAF0924F67B6}">
      <dsp:nvSpPr>
        <dsp:cNvPr id="0" name=""/>
        <dsp:cNvSpPr/>
      </dsp:nvSpPr>
      <dsp:spPr>
        <a:xfrm>
          <a:off x="6804321" y="660669"/>
          <a:ext cx="162280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35415" y="691763"/>
        <a:ext cx="1560613" cy="999440"/>
      </dsp:txXfrm>
    </dsp:sp>
    <dsp:sp modelId="{EF67A188-7273-447B-A101-BCFF6AB770C2}">
      <dsp:nvSpPr>
        <dsp:cNvPr id="0" name=""/>
        <dsp:cNvSpPr/>
      </dsp:nvSpPr>
      <dsp:spPr>
        <a:xfrm>
          <a:off x="6804321" y="1853710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12053" y="1861442"/>
        <a:ext cx="248535" cy="1046164"/>
      </dsp:txXfrm>
    </dsp:sp>
    <dsp:sp modelId="{7B32B0C0-4EBE-4A1E-8878-370DF4818B4A}">
      <dsp:nvSpPr>
        <dsp:cNvPr id="0" name=""/>
        <dsp:cNvSpPr/>
      </dsp:nvSpPr>
      <dsp:spPr>
        <a:xfrm>
          <a:off x="6804321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12053" y="3054483"/>
        <a:ext cx="248535" cy="1046164"/>
      </dsp:txXfrm>
    </dsp:sp>
    <dsp:sp modelId="{8879E3B3-140D-4C36-81AB-5CB8A922FD1B}">
      <dsp:nvSpPr>
        <dsp:cNvPr id="0" name=""/>
        <dsp:cNvSpPr/>
      </dsp:nvSpPr>
      <dsp:spPr>
        <a:xfrm>
          <a:off x="7079408" y="1853710"/>
          <a:ext cx="533541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095035" y="1869337"/>
        <a:ext cx="502287" cy="1030374"/>
      </dsp:txXfrm>
    </dsp:sp>
    <dsp:sp modelId="{94119C76-9BD0-4FFB-9E89-634A8CC2DA68}">
      <dsp:nvSpPr>
        <dsp:cNvPr id="0" name=""/>
        <dsp:cNvSpPr/>
      </dsp:nvSpPr>
      <dsp:spPr>
        <a:xfrm>
          <a:off x="7079408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087140" y="3054483"/>
        <a:ext cx="248535" cy="1046164"/>
      </dsp:txXfrm>
    </dsp:sp>
    <dsp:sp modelId="{6BB0F9D6-5C11-475D-8E43-B08163774A72}">
      <dsp:nvSpPr>
        <dsp:cNvPr id="0" name=""/>
        <dsp:cNvSpPr/>
      </dsp:nvSpPr>
      <dsp:spPr>
        <a:xfrm>
          <a:off x="7348951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356683" y="3054483"/>
        <a:ext cx="248535" cy="1046164"/>
      </dsp:txXfrm>
    </dsp:sp>
    <dsp:sp modelId="{692FD141-9A4B-420D-B4DA-7174E3F75205}">
      <dsp:nvSpPr>
        <dsp:cNvPr id="0" name=""/>
        <dsp:cNvSpPr/>
      </dsp:nvSpPr>
      <dsp:spPr>
        <a:xfrm>
          <a:off x="734895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356683" y="4247524"/>
        <a:ext cx="248535" cy="1046164"/>
      </dsp:txXfrm>
    </dsp:sp>
    <dsp:sp modelId="{1E1CF71D-9471-4BEE-AE93-03BC999AB141}">
      <dsp:nvSpPr>
        <dsp:cNvPr id="0" name=""/>
        <dsp:cNvSpPr/>
      </dsp:nvSpPr>
      <dsp:spPr>
        <a:xfrm>
          <a:off x="7624038" y="1853710"/>
          <a:ext cx="803084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647560" y="1877232"/>
        <a:ext cx="756040" cy="1014584"/>
      </dsp:txXfrm>
    </dsp:sp>
    <dsp:sp modelId="{CA2E3A28-EDE8-48EF-BD0D-9210720B58D0}">
      <dsp:nvSpPr>
        <dsp:cNvPr id="0" name=""/>
        <dsp:cNvSpPr/>
      </dsp:nvSpPr>
      <dsp:spPr>
        <a:xfrm>
          <a:off x="7624038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sp:txBody>
      <dsp:txXfrm>
        <a:off x="7631770" y="3054483"/>
        <a:ext cx="248535" cy="1046164"/>
      </dsp:txXfrm>
    </dsp:sp>
    <dsp:sp modelId="{F8161011-BE3E-4690-8110-8D6F195A3F20}">
      <dsp:nvSpPr>
        <dsp:cNvPr id="0" name=""/>
        <dsp:cNvSpPr/>
      </dsp:nvSpPr>
      <dsp:spPr>
        <a:xfrm>
          <a:off x="789358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901313" y="3054483"/>
        <a:ext cx="248535" cy="1046164"/>
      </dsp:txXfrm>
    </dsp:sp>
    <dsp:sp modelId="{40A039F6-BC65-4C81-9F38-C12EBBE046B7}">
      <dsp:nvSpPr>
        <dsp:cNvPr id="0" name=""/>
        <dsp:cNvSpPr/>
      </dsp:nvSpPr>
      <dsp:spPr>
        <a:xfrm>
          <a:off x="7893581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901313" y="4247524"/>
        <a:ext cx="248535" cy="1046164"/>
      </dsp:txXfrm>
    </dsp:sp>
    <dsp:sp modelId="{5BC41096-992F-49C7-A2D8-0BD8DFFF6B56}">
      <dsp:nvSpPr>
        <dsp:cNvPr id="0" name=""/>
        <dsp:cNvSpPr/>
      </dsp:nvSpPr>
      <dsp:spPr>
        <a:xfrm>
          <a:off x="8163124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170856" y="3054483"/>
        <a:ext cx="248535" cy="1046164"/>
      </dsp:txXfrm>
    </dsp:sp>
    <dsp:sp modelId="{C627D494-37C9-4FEE-9A3B-A88C2173763B}">
      <dsp:nvSpPr>
        <dsp:cNvPr id="0" name=""/>
        <dsp:cNvSpPr/>
      </dsp:nvSpPr>
      <dsp:spPr>
        <a:xfrm>
          <a:off x="8163124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sp:txBody>
      <dsp:txXfrm>
        <a:off x="8170856" y="4247524"/>
        <a:ext cx="248535" cy="1046164"/>
      </dsp:txXfrm>
    </dsp:sp>
    <dsp:sp modelId="{E08C1A4A-0AA1-4500-89B5-264656BA73B6}">
      <dsp:nvSpPr>
        <dsp:cNvPr id="0" name=""/>
        <dsp:cNvSpPr/>
      </dsp:nvSpPr>
      <dsp:spPr>
        <a:xfrm>
          <a:off x="8449299" y="660669"/>
          <a:ext cx="24369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480393" y="691763"/>
        <a:ext cx="2374786" cy="999440"/>
      </dsp:txXfrm>
    </dsp:sp>
    <dsp:sp modelId="{6EE6B990-8E6C-4D74-A9F7-29B727D71C2C}">
      <dsp:nvSpPr>
        <dsp:cNvPr id="0" name=""/>
        <dsp:cNvSpPr/>
      </dsp:nvSpPr>
      <dsp:spPr>
        <a:xfrm>
          <a:off x="8449299" y="1853710"/>
          <a:ext cx="1611713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480393" y="1884804"/>
        <a:ext cx="1549525" cy="999440"/>
      </dsp:txXfrm>
    </dsp:sp>
    <dsp:sp modelId="{10E7234A-525E-4DA4-9F66-F4731D8B847B}">
      <dsp:nvSpPr>
        <dsp:cNvPr id="0" name=""/>
        <dsp:cNvSpPr/>
      </dsp:nvSpPr>
      <dsp:spPr>
        <a:xfrm>
          <a:off x="844929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457031" y="3054483"/>
        <a:ext cx="248535" cy="1046164"/>
      </dsp:txXfrm>
    </dsp:sp>
    <dsp:sp modelId="{12020B2D-B8F4-40F4-A9E2-4B91BBC28F3A}">
      <dsp:nvSpPr>
        <dsp:cNvPr id="0" name=""/>
        <dsp:cNvSpPr/>
      </dsp:nvSpPr>
      <dsp:spPr>
        <a:xfrm>
          <a:off x="8718842" y="3046751"/>
          <a:ext cx="107262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49936" y="3077845"/>
        <a:ext cx="1010439" cy="999440"/>
      </dsp:txXfrm>
    </dsp:sp>
    <dsp:sp modelId="{CDB89D3B-95F7-4BCB-80FA-A165A35F37CF}">
      <dsp:nvSpPr>
        <dsp:cNvPr id="0" name=""/>
        <dsp:cNvSpPr/>
      </dsp:nvSpPr>
      <dsp:spPr>
        <a:xfrm>
          <a:off x="8718842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26574" y="4247524"/>
        <a:ext cx="248535" cy="1046164"/>
      </dsp:txXfrm>
    </dsp:sp>
    <dsp:sp modelId="{F8BAAB2A-341D-427A-8714-472BBEDEF3EC}">
      <dsp:nvSpPr>
        <dsp:cNvPr id="0" name=""/>
        <dsp:cNvSpPr/>
      </dsp:nvSpPr>
      <dsp:spPr>
        <a:xfrm>
          <a:off x="898838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96117" y="4247524"/>
        <a:ext cx="248535" cy="1046164"/>
      </dsp:txXfrm>
    </dsp:sp>
    <dsp:sp modelId="{1D6A3611-D99E-4F2A-9754-6A55569D6AE6}">
      <dsp:nvSpPr>
        <dsp:cNvPr id="0" name=""/>
        <dsp:cNvSpPr/>
      </dsp:nvSpPr>
      <dsp:spPr>
        <a:xfrm>
          <a:off x="925792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265660" y="4247524"/>
        <a:ext cx="248535" cy="1046164"/>
      </dsp:txXfrm>
    </dsp:sp>
    <dsp:sp modelId="{A5CF4B56-1D4F-491B-AE42-B6647B28CF4D}">
      <dsp:nvSpPr>
        <dsp:cNvPr id="0" name=""/>
        <dsp:cNvSpPr/>
      </dsp:nvSpPr>
      <dsp:spPr>
        <a:xfrm>
          <a:off x="952747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535203" y="4247524"/>
        <a:ext cx="248535" cy="1046164"/>
      </dsp:txXfrm>
    </dsp:sp>
    <dsp:sp modelId="{8D8E6EB2-03F2-4872-95AE-D53690AFE701}">
      <dsp:nvSpPr>
        <dsp:cNvPr id="0" name=""/>
        <dsp:cNvSpPr/>
      </dsp:nvSpPr>
      <dsp:spPr>
        <a:xfrm>
          <a:off x="9797014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804746" y="3054483"/>
        <a:ext cx="248535" cy="1046164"/>
      </dsp:txXfrm>
    </dsp:sp>
    <dsp:sp modelId="{E9CDC561-1634-492C-A027-9A8B72DBC948}">
      <dsp:nvSpPr>
        <dsp:cNvPr id="0" name=""/>
        <dsp:cNvSpPr/>
      </dsp:nvSpPr>
      <dsp:spPr>
        <a:xfrm>
          <a:off x="10072101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79833" y="1861442"/>
        <a:ext cx="248535" cy="1046164"/>
      </dsp:txXfrm>
    </dsp:sp>
    <dsp:sp modelId="{807E77CE-2E6F-4EB5-861C-F0E5B1EA761F}">
      <dsp:nvSpPr>
        <dsp:cNvPr id="0" name=""/>
        <dsp:cNvSpPr/>
      </dsp:nvSpPr>
      <dsp:spPr>
        <a:xfrm>
          <a:off x="10347188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354920" y="1861442"/>
        <a:ext cx="248535" cy="1046164"/>
      </dsp:txXfrm>
    </dsp:sp>
    <dsp:sp modelId="{EF072E67-7A9F-4172-B373-C8C4D420D0D8}">
      <dsp:nvSpPr>
        <dsp:cNvPr id="0" name=""/>
        <dsp:cNvSpPr/>
      </dsp:nvSpPr>
      <dsp:spPr>
        <a:xfrm>
          <a:off x="10622275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630007" y="1861442"/>
        <a:ext cx="248535" cy="1046164"/>
      </dsp:txXfrm>
    </dsp:sp>
    <dsp:sp modelId="{758A5F96-168A-49B9-9D4D-4BD76273A43F}">
      <dsp:nvSpPr>
        <dsp:cNvPr id="0" name=""/>
        <dsp:cNvSpPr/>
      </dsp:nvSpPr>
      <dsp:spPr>
        <a:xfrm>
          <a:off x="10908449" y="660669"/>
          <a:ext cx="808628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932133" y="684353"/>
        <a:ext cx="761260" cy="1014260"/>
      </dsp:txXfrm>
    </dsp:sp>
    <dsp:sp modelId="{32431F51-82ED-4F89-880B-D1018E5C8852}">
      <dsp:nvSpPr>
        <dsp:cNvPr id="0" name=""/>
        <dsp:cNvSpPr/>
      </dsp:nvSpPr>
      <dsp:spPr>
        <a:xfrm>
          <a:off x="10908449" y="1853710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916181" y="1861442"/>
        <a:ext cx="248535" cy="1046164"/>
      </dsp:txXfrm>
    </dsp:sp>
    <dsp:sp modelId="{45535D5F-13F3-45D5-A795-157EDE3E2850}">
      <dsp:nvSpPr>
        <dsp:cNvPr id="0" name=""/>
        <dsp:cNvSpPr/>
      </dsp:nvSpPr>
      <dsp:spPr>
        <a:xfrm>
          <a:off x="11183536" y="1853710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99163" y="1869337"/>
        <a:ext cx="502287" cy="1030374"/>
      </dsp:txXfrm>
    </dsp:sp>
    <dsp:sp modelId="{AA699D61-D9A8-4D39-A483-60D6A794FE15}">
      <dsp:nvSpPr>
        <dsp:cNvPr id="0" name=""/>
        <dsp:cNvSpPr/>
      </dsp:nvSpPr>
      <dsp:spPr>
        <a:xfrm>
          <a:off x="11183536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91268" y="3054483"/>
        <a:ext cx="248535" cy="1046164"/>
      </dsp:txXfrm>
    </dsp:sp>
    <dsp:sp modelId="{44A48DDB-88C1-426A-A652-195DD353AC68}">
      <dsp:nvSpPr>
        <dsp:cNvPr id="0" name=""/>
        <dsp:cNvSpPr/>
      </dsp:nvSpPr>
      <dsp:spPr>
        <a:xfrm>
          <a:off x="1145307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60811" y="3054483"/>
        <a:ext cx="248535" cy="10461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4718" y="0"/>
          <a:ext cx="11469808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70" y="10752"/>
        <a:ext cx="11448304" cy="345597"/>
      </dsp:txXfrm>
    </dsp:sp>
    <dsp:sp modelId="{2AA770C4-87A6-4180-B57E-4685341002A6}">
      <dsp:nvSpPr>
        <dsp:cNvPr id="0" name=""/>
        <dsp:cNvSpPr/>
      </dsp:nvSpPr>
      <dsp:spPr>
        <a:xfrm>
          <a:off x="15914" y="491917"/>
          <a:ext cx="2769318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6993" y="512996"/>
        <a:ext cx="2727160" cy="677540"/>
      </dsp:txXfrm>
    </dsp:sp>
    <dsp:sp modelId="{A8AEC9CB-6A42-4AD9-B174-0DBE862915B4}">
      <dsp:nvSpPr>
        <dsp:cNvPr id="0" name=""/>
        <dsp:cNvSpPr/>
      </dsp:nvSpPr>
      <dsp:spPr>
        <a:xfrm>
          <a:off x="15914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7544" y="1357545"/>
        <a:ext cx="871426" cy="695255"/>
      </dsp:txXfrm>
    </dsp:sp>
    <dsp:sp modelId="{77A8B630-7AD1-4BEA-A2F6-A3F5F94F30A4}">
      <dsp:nvSpPr>
        <dsp:cNvPr id="0" name=""/>
        <dsp:cNvSpPr/>
      </dsp:nvSpPr>
      <dsp:spPr>
        <a:xfrm>
          <a:off x="15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721" y="2207536"/>
        <a:ext cx="283072" cy="720901"/>
      </dsp:txXfrm>
    </dsp:sp>
    <dsp:sp modelId="{4F820BD5-6203-4767-8E58-9C6B71D1BBB1}">
      <dsp:nvSpPr>
        <dsp:cNvPr id="0" name=""/>
        <dsp:cNvSpPr/>
      </dsp:nvSpPr>
      <dsp:spPr>
        <a:xfrm>
          <a:off x="322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sp:txBody>
      <dsp:txXfrm>
        <a:off x="331721" y="2207536"/>
        <a:ext cx="283072" cy="720901"/>
      </dsp:txXfrm>
    </dsp:sp>
    <dsp:sp modelId="{8D1AA065-5476-45AF-8CC5-75FA52CCB40F}">
      <dsp:nvSpPr>
        <dsp:cNvPr id="0" name=""/>
        <dsp:cNvSpPr/>
      </dsp:nvSpPr>
      <dsp:spPr>
        <a:xfrm>
          <a:off x="629915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38722" y="2207536"/>
        <a:ext cx="283072" cy="720901"/>
      </dsp:txXfrm>
    </dsp:sp>
    <dsp:sp modelId="{B968DFD3-ECCE-4304-9ADD-261B073A8397}">
      <dsp:nvSpPr>
        <dsp:cNvPr id="0" name=""/>
        <dsp:cNvSpPr/>
      </dsp:nvSpPr>
      <dsp:spPr>
        <a:xfrm>
          <a:off x="943229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sp:txBody>
      <dsp:txXfrm>
        <a:off x="964859" y="1357545"/>
        <a:ext cx="871426" cy="695255"/>
      </dsp:txXfrm>
    </dsp:sp>
    <dsp:sp modelId="{2C5D7EFF-DF0D-4824-8A94-36CD8CB485D0}">
      <dsp:nvSpPr>
        <dsp:cNvPr id="0" name=""/>
        <dsp:cNvSpPr/>
      </dsp:nvSpPr>
      <dsp:spPr>
        <a:xfrm>
          <a:off x="943229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52036" y="2207536"/>
        <a:ext cx="283072" cy="720901"/>
      </dsp:txXfrm>
    </dsp:sp>
    <dsp:sp modelId="{34C9AEDF-02FD-4B22-A979-C9956B46A1E1}">
      <dsp:nvSpPr>
        <dsp:cNvPr id="0" name=""/>
        <dsp:cNvSpPr/>
      </dsp:nvSpPr>
      <dsp:spPr>
        <a:xfrm>
          <a:off x="1250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59037" y="2207536"/>
        <a:ext cx="283072" cy="720901"/>
      </dsp:txXfrm>
    </dsp:sp>
    <dsp:sp modelId="{77B34FAF-9F88-4648-85C2-176466303190}">
      <dsp:nvSpPr>
        <dsp:cNvPr id="0" name=""/>
        <dsp:cNvSpPr/>
      </dsp:nvSpPr>
      <dsp:spPr>
        <a:xfrm>
          <a:off x="1557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566037" y="2207536"/>
        <a:ext cx="283072" cy="720901"/>
      </dsp:txXfrm>
    </dsp:sp>
    <dsp:sp modelId="{BD99D87C-D3B0-429F-A0EF-C9A678348CCB}">
      <dsp:nvSpPr>
        <dsp:cNvPr id="0" name=""/>
        <dsp:cNvSpPr/>
      </dsp:nvSpPr>
      <dsp:spPr>
        <a:xfrm>
          <a:off x="1870545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892175" y="1357545"/>
        <a:ext cx="871426" cy="695255"/>
      </dsp:txXfrm>
    </dsp:sp>
    <dsp:sp modelId="{0C7060FE-2709-4CC9-8F5D-C4F006C40B18}">
      <dsp:nvSpPr>
        <dsp:cNvPr id="0" name=""/>
        <dsp:cNvSpPr/>
      </dsp:nvSpPr>
      <dsp:spPr>
        <a:xfrm>
          <a:off x="1870545" y="2198729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888344" y="2216528"/>
        <a:ext cx="572088" cy="702917"/>
      </dsp:txXfrm>
    </dsp:sp>
    <dsp:sp modelId="{B72BE735-6283-44F0-875B-038E56600F2C}">
      <dsp:nvSpPr>
        <dsp:cNvPr id="0" name=""/>
        <dsp:cNvSpPr/>
      </dsp:nvSpPr>
      <dsp:spPr>
        <a:xfrm>
          <a:off x="1870545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879352" y="3070351"/>
        <a:ext cx="283072" cy="720901"/>
      </dsp:txXfrm>
    </dsp:sp>
    <dsp:sp modelId="{FA4079B5-B252-45E8-836B-5EED7E9A3C40}">
      <dsp:nvSpPr>
        <dsp:cNvPr id="0" name=""/>
        <dsp:cNvSpPr/>
      </dsp:nvSpPr>
      <dsp:spPr>
        <a:xfrm>
          <a:off x="2177546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186353" y="3070351"/>
        <a:ext cx="283072" cy="720901"/>
      </dsp:txXfrm>
    </dsp:sp>
    <dsp:sp modelId="{B7F29F20-6D8E-43CF-A9F0-555836DE59B0}">
      <dsp:nvSpPr>
        <dsp:cNvPr id="0" name=""/>
        <dsp:cNvSpPr/>
      </dsp:nvSpPr>
      <dsp:spPr>
        <a:xfrm>
          <a:off x="2484546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493353" y="2207536"/>
        <a:ext cx="283072" cy="720901"/>
      </dsp:txXfrm>
    </dsp:sp>
    <dsp:sp modelId="{0985DD11-ADD3-4991-BD5C-3969C68972E0}">
      <dsp:nvSpPr>
        <dsp:cNvPr id="0" name=""/>
        <dsp:cNvSpPr/>
      </dsp:nvSpPr>
      <dsp:spPr>
        <a:xfrm>
          <a:off x="2810490" y="491917"/>
          <a:ext cx="461132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832120" y="513547"/>
        <a:ext cx="4568060" cy="695255"/>
      </dsp:txXfrm>
    </dsp:sp>
    <dsp:sp modelId="{E9B55655-42CA-4E87-8A9E-D2AE6C715A85}">
      <dsp:nvSpPr>
        <dsp:cNvPr id="0" name=""/>
        <dsp:cNvSpPr/>
      </dsp:nvSpPr>
      <dsp:spPr>
        <a:xfrm>
          <a:off x="2810490" y="1354732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828289" y="1372531"/>
        <a:ext cx="572088" cy="702917"/>
      </dsp:txXfrm>
    </dsp:sp>
    <dsp:sp modelId="{FACD4131-56BE-4205-A75B-6F4E82F059DB}">
      <dsp:nvSpPr>
        <dsp:cNvPr id="0" name=""/>
        <dsp:cNvSpPr/>
      </dsp:nvSpPr>
      <dsp:spPr>
        <a:xfrm>
          <a:off x="2810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19297" y="2226353"/>
        <a:ext cx="283072" cy="720901"/>
      </dsp:txXfrm>
    </dsp:sp>
    <dsp:sp modelId="{2EF1DD2C-DEB8-49AD-8FF4-BD988CB84B31}">
      <dsp:nvSpPr>
        <dsp:cNvPr id="0" name=""/>
        <dsp:cNvSpPr/>
      </dsp:nvSpPr>
      <dsp:spPr>
        <a:xfrm>
          <a:off x="3117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126297" y="2226353"/>
        <a:ext cx="283072" cy="720901"/>
      </dsp:txXfrm>
    </dsp:sp>
    <dsp:sp modelId="{CEB7DFE3-E729-40F7-B8A5-55714A03EB0A}">
      <dsp:nvSpPr>
        <dsp:cNvPr id="0" name=""/>
        <dsp:cNvSpPr/>
      </dsp:nvSpPr>
      <dsp:spPr>
        <a:xfrm>
          <a:off x="3430805" y="1354732"/>
          <a:ext cx="367769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452435" y="1376362"/>
        <a:ext cx="3634430" cy="695255"/>
      </dsp:txXfrm>
    </dsp:sp>
    <dsp:sp modelId="{E766575C-FEFD-4563-AC69-DEB931565802}">
      <dsp:nvSpPr>
        <dsp:cNvPr id="0" name=""/>
        <dsp:cNvSpPr/>
      </dsp:nvSpPr>
      <dsp:spPr>
        <a:xfrm>
          <a:off x="3430805" y="2217546"/>
          <a:ext cx="2142688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452435" y="2239176"/>
        <a:ext cx="2099428" cy="695255"/>
      </dsp:txXfrm>
    </dsp:sp>
    <dsp:sp modelId="{DDA634D1-39CD-4037-9B4B-B9E815BC401D}">
      <dsp:nvSpPr>
        <dsp:cNvPr id="0" name=""/>
        <dsp:cNvSpPr/>
      </dsp:nvSpPr>
      <dsp:spPr>
        <a:xfrm>
          <a:off x="3430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439612" y="3089168"/>
        <a:ext cx="283072" cy="720901"/>
      </dsp:txXfrm>
    </dsp:sp>
    <dsp:sp modelId="{AA65249D-8916-4ADC-ABCA-500071CBE33C}">
      <dsp:nvSpPr>
        <dsp:cNvPr id="0" name=""/>
        <dsp:cNvSpPr/>
      </dsp:nvSpPr>
      <dsp:spPr>
        <a:xfrm>
          <a:off x="3737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746612" y="3089168"/>
        <a:ext cx="283072" cy="720901"/>
      </dsp:txXfrm>
    </dsp:sp>
    <dsp:sp modelId="{56C392AD-C028-4171-B08C-E2343591A5EF}">
      <dsp:nvSpPr>
        <dsp:cNvPr id="0" name=""/>
        <dsp:cNvSpPr/>
      </dsp:nvSpPr>
      <dsp:spPr>
        <a:xfrm>
          <a:off x="4044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053613" y="3089168"/>
        <a:ext cx="283072" cy="720901"/>
      </dsp:txXfrm>
    </dsp:sp>
    <dsp:sp modelId="{EAEF94E3-C9A6-475A-9B2D-A9F60AA1450B}">
      <dsp:nvSpPr>
        <dsp:cNvPr id="0" name=""/>
        <dsp:cNvSpPr/>
      </dsp:nvSpPr>
      <dsp:spPr>
        <a:xfrm>
          <a:off x="4351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360613" y="3089168"/>
        <a:ext cx="283072" cy="720901"/>
      </dsp:txXfrm>
    </dsp:sp>
    <dsp:sp modelId="{88CFF8D6-15BF-4DA7-B3FD-2BAE3263C158}">
      <dsp:nvSpPr>
        <dsp:cNvPr id="0" name=""/>
        <dsp:cNvSpPr/>
      </dsp:nvSpPr>
      <dsp:spPr>
        <a:xfrm>
          <a:off x="4658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667614" y="3089168"/>
        <a:ext cx="283072" cy="720901"/>
      </dsp:txXfrm>
    </dsp:sp>
    <dsp:sp modelId="{F7B589D0-9140-4581-AE58-D5BCF62DC638}">
      <dsp:nvSpPr>
        <dsp:cNvPr id="0" name=""/>
        <dsp:cNvSpPr/>
      </dsp:nvSpPr>
      <dsp:spPr>
        <a:xfrm>
          <a:off x="4965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4974614" y="3089168"/>
        <a:ext cx="283072" cy="720901"/>
      </dsp:txXfrm>
    </dsp:sp>
    <dsp:sp modelId="{DB2D4F67-EBAF-486B-8473-66F94CB4F793}">
      <dsp:nvSpPr>
        <dsp:cNvPr id="0" name=""/>
        <dsp:cNvSpPr/>
      </dsp:nvSpPr>
      <dsp:spPr>
        <a:xfrm>
          <a:off x="5272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281614" y="3089168"/>
        <a:ext cx="283072" cy="720901"/>
      </dsp:txXfrm>
    </dsp:sp>
    <dsp:sp modelId="{FD97D09C-A9B7-4534-8709-2D105162565B}">
      <dsp:nvSpPr>
        <dsp:cNvPr id="0" name=""/>
        <dsp:cNvSpPr/>
      </dsp:nvSpPr>
      <dsp:spPr>
        <a:xfrm>
          <a:off x="5579808" y="2217546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601438" y="2239176"/>
        <a:ext cx="1178427" cy="695255"/>
      </dsp:txXfrm>
    </dsp:sp>
    <dsp:sp modelId="{B5C9D845-1A24-4439-9237-67D2A7315B47}">
      <dsp:nvSpPr>
        <dsp:cNvPr id="0" name=""/>
        <dsp:cNvSpPr/>
      </dsp:nvSpPr>
      <dsp:spPr>
        <a:xfrm>
          <a:off x="5579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588615" y="3089168"/>
        <a:ext cx="283072" cy="720901"/>
      </dsp:txXfrm>
    </dsp:sp>
    <dsp:sp modelId="{F73AAE0A-9EF0-47FA-98BC-B9D5050FAC97}">
      <dsp:nvSpPr>
        <dsp:cNvPr id="0" name=""/>
        <dsp:cNvSpPr/>
      </dsp:nvSpPr>
      <dsp:spPr>
        <a:xfrm>
          <a:off x="5886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5895615" y="3089168"/>
        <a:ext cx="283072" cy="720901"/>
      </dsp:txXfrm>
    </dsp:sp>
    <dsp:sp modelId="{C537529E-424C-4E04-8550-3FE48BB971CD}">
      <dsp:nvSpPr>
        <dsp:cNvPr id="0" name=""/>
        <dsp:cNvSpPr/>
      </dsp:nvSpPr>
      <dsp:spPr>
        <a:xfrm>
          <a:off x="6193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202616" y="3089168"/>
        <a:ext cx="283072" cy="720901"/>
      </dsp:txXfrm>
    </dsp:sp>
    <dsp:sp modelId="{0954FE9C-06EB-4EB0-B7E9-61409DF6C7AA}">
      <dsp:nvSpPr>
        <dsp:cNvPr id="0" name=""/>
        <dsp:cNvSpPr/>
      </dsp:nvSpPr>
      <dsp:spPr>
        <a:xfrm>
          <a:off x="6500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509616" y="3089168"/>
        <a:ext cx="283072" cy="720901"/>
      </dsp:txXfrm>
    </dsp:sp>
    <dsp:sp modelId="{D9D91168-FDAC-4A9B-BAA0-181DAE54A60A}">
      <dsp:nvSpPr>
        <dsp:cNvPr id="0" name=""/>
        <dsp:cNvSpPr/>
      </dsp:nvSpPr>
      <dsp:spPr>
        <a:xfrm>
          <a:off x="6807810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sp:txBody>
      <dsp:txXfrm>
        <a:off x="6816617" y="2226353"/>
        <a:ext cx="283072" cy="720901"/>
      </dsp:txXfrm>
    </dsp:sp>
    <dsp:sp modelId="{C4C319FF-587C-4069-ADC8-20DBCFC95B85}">
      <dsp:nvSpPr>
        <dsp:cNvPr id="0" name=""/>
        <dsp:cNvSpPr/>
      </dsp:nvSpPr>
      <dsp:spPr>
        <a:xfrm>
          <a:off x="6807810" y="3080361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6816617" y="3089168"/>
        <a:ext cx="283072" cy="720901"/>
      </dsp:txXfrm>
    </dsp:sp>
    <dsp:sp modelId="{5B498F10-0173-44D7-9F1C-42B9A0F7B0A5}">
      <dsp:nvSpPr>
        <dsp:cNvPr id="0" name=""/>
        <dsp:cNvSpPr/>
      </dsp:nvSpPr>
      <dsp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sp:txBody>
      <dsp:txXfrm>
        <a:off x="7129931" y="1363539"/>
        <a:ext cx="283072" cy="720901"/>
      </dsp:txXfrm>
    </dsp:sp>
    <dsp:sp modelId="{4E8CFB1C-7A35-4D59-A4AB-C2C19097DB96}">
      <dsp:nvSpPr>
        <dsp:cNvPr id="0" name=""/>
        <dsp:cNvSpPr/>
      </dsp:nvSpPr>
      <dsp:spPr>
        <a:xfrm>
          <a:off x="7447068" y="491917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468698" y="513547"/>
        <a:ext cx="1485427" cy="695255"/>
      </dsp:txXfrm>
    </dsp:sp>
    <dsp:sp modelId="{34BAB4AD-7443-4899-B00C-3DB2AD4693C3}">
      <dsp:nvSpPr>
        <dsp:cNvPr id="0" name=""/>
        <dsp:cNvSpPr/>
      </dsp:nvSpPr>
      <dsp:spPr>
        <a:xfrm>
          <a:off x="7447068" y="1354732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sp:txBody>
      <dsp:txXfrm>
        <a:off x="7468698" y="1376362"/>
        <a:ext cx="1485427" cy="695255"/>
      </dsp:txXfrm>
    </dsp:sp>
    <dsp:sp modelId="{5784CA5B-BD02-4FA9-977E-403087490D18}">
      <dsp:nvSpPr>
        <dsp:cNvPr id="0" name=""/>
        <dsp:cNvSpPr/>
      </dsp:nvSpPr>
      <dsp:spPr>
        <a:xfrm>
          <a:off x="7447068" y="2217546"/>
          <a:ext cx="607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464867" y="2235345"/>
        <a:ext cx="572088" cy="702917"/>
      </dsp:txXfrm>
    </dsp:sp>
    <dsp:sp modelId="{2A6B6473-E6EB-43B6-AA05-EA4797360000}">
      <dsp:nvSpPr>
        <dsp:cNvPr id="0" name=""/>
        <dsp:cNvSpPr/>
      </dsp:nvSpPr>
      <dsp:spPr>
        <a:xfrm>
          <a:off x="7447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455875" y="3089168"/>
        <a:ext cx="283072" cy="720901"/>
      </dsp:txXfrm>
    </dsp:sp>
    <dsp:sp modelId="{D88E8854-12A7-4AC6-9990-21B7D3541781}">
      <dsp:nvSpPr>
        <dsp:cNvPr id="0" name=""/>
        <dsp:cNvSpPr/>
      </dsp:nvSpPr>
      <dsp:spPr>
        <a:xfrm>
          <a:off x="7754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762875" y="3089168"/>
        <a:ext cx="283072" cy="720901"/>
      </dsp:txXfrm>
    </dsp:sp>
    <dsp:sp modelId="{B4541408-FD63-4F68-9665-061F3B78E041}">
      <dsp:nvSpPr>
        <dsp:cNvPr id="0" name=""/>
        <dsp:cNvSpPr/>
      </dsp:nvSpPr>
      <dsp:spPr>
        <a:xfrm>
          <a:off x="8061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8069876" y="2226353"/>
        <a:ext cx="283072" cy="720901"/>
      </dsp:txXfrm>
    </dsp:sp>
    <dsp:sp modelId="{DB0A6915-0DD6-4C02-B405-A53B1EF12532}">
      <dsp:nvSpPr>
        <dsp:cNvPr id="0" name=""/>
        <dsp:cNvSpPr/>
      </dsp:nvSpPr>
      <dsp:spPr>
        <a:xfrm>
          <a:off x="8368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376876" y="2226353"/>
        <a:ext cx="283072" cy="720901"/>
      </dsp:txXfrm>
    </dsp:sp>
    <dsp:sp modelId="{4B83D234-FC5A-4F46-88C1-0F90D71DE713}">
      <dsp:nvSpPr>
        <dsp:cNvPr id="0" name=""/>
        <dsp:cNvSpPr/>
      </dsp:nvSpPr>
      <dsp:spPr>
        <a:xfrm>
          <a:off x="8675070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83877" y="2226353"/>
        <a:ext cx="283072" cy="720901"/>
      </dsp:txXfrm>
    </dsp:sp>
    <dsp:sp modelId="{E26A740B-DBA7-4974-BD2B-D3C654755F9A}">
      <dsp:nvSpPr>
        <dsp:cNvPr id="0" name=""/>
        <dsp:cNvSpPr/>
      </dsp:nvSpPr>
      <dsp:spPr>
        <a:xfrm>
          <a:off x="9001013" y="491917"/>
          <a:ext cx="246231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22643" y="513547"/>
        <a:ext cx="2419057" cy="695255"/>
      </dsp:txXfrm>
    </dsp:sp>
    <dsp:sp modelId="{E26939F5-A587-4E22-8B67-8413B6667D9D}">
      <dsp:nvSpPr>
        <dsp:cNvPr id="0" name=""/>
        <dsp:cNvSpPr/>
      </dsp:nvSpPr>
      <dsp:spPr>
        <a:xfrm>
          <a:off x="9001013" y="1354732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09820" y="1363539"/>
        <a:ext cx="283072" cy="720901"/>
      </dsp:txXfrm>
    </dsp:sp>
    <dsp:sp modelId="{20BC2EA6-A259-4D36-BA06-F008AE4A34C9}">
      <dsp:nvSpPr>
        <dsp:cNvPr id="0" name=""/>
        <dsp:cNvSpPr/>
      </dsp:nvSpPr>
      <dsp:spPr>
        <a:xfrm>
          <a:off x="9001013" y="2217546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9009820" y="2226353"/>
        <a:ext cx="283072" cy="720901"/>
      </dsp:txXfrm>
    </dsp:sp>
    <dsp:sp modelId="{0C1816D1-03F4-4B4D-9C74-FF493466CFEC}">
      <dsp:nvSpPr>
        <dsp:cNvPr id="0" name=""/>
        <dsp:cNvSpPr/>
      </dsp:nvSpPr>
      <dsp:spPr>
        <a:xfrm>
          <a:off x="9314328" y="1354732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sp:txBody>
      <dsp:txXfrm>
        <a:off x="9335958" y="1376362"/>
        <a:ext cx="871426" cy="695255"/>
      </dsp:txXfrm>
    </dsp:sp>
    <dsp:sp modelId="{EE0C4FBD-AF7A-4B7F-ADD2-3440B4927EF3}">
      <dsp:nvSpPr>
        <dsp:cNvPr id="0" name=""/>
        <dsp:cNvSpPr/>
      </dsp:nvSpPr>
      <dsp:spPr>
        <a:xfrm>
          <a:off x="9314328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323135" y="2226353"/>
        <a:ext cx="283072" cy="720901"/>
      </dsp:txXfrm>
    </dsp:sp>
    <dsp:sp modelId="{D6EB1BEB-7BA9-4287-AEFE-89FD004259C8}">
      <dsp:nvSpPr>
        <dsp:cNvPr id="0" name=""/>
        <dsp:cNvSpPr/>
      </dsp:nvSpPr>
      <dsp:spPr>
        <a:xfrm>
          <a:off x="9621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sp:txBody>
      <dsp:txXfrm>
        <a:off x="9630136" y="2226353"/>
        <a:ext cx="283072" cy="720901"/>
      </dsp:txXfrm>
    </dsp:sp>
    <dsp:sp modelId="{B924C378-BAD5-4001-8B9A-2774A09F831D}">
      <dsp:nvSpPr>
        <dsp:cNvPr id="0" name=""/>
        <dsp:cNvSpPr/>
      </dsp:nvSpPr>
      <dsp:spPr>
        <a:xfrm>
          <a:off x="9928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sp:txBody>
      <dsp:txXfrm>
        <a:off x="9937136" y="2226353"/>
        <a:ext cx="283072" cy="720901"/>
      </dsp:txXfrm>
    </dsp:sp>
    <dsp:sp modelId="{6C282247-B1E1-4824-943C-DA22D85B1D13}">
      <dsp:nvSpPr>
        <dsp:cNvPr id="0" name=""/>
        <dsp:cNvSpPr/>
      </dsp:nvSpPr>
      <dsp:spPr>
        <a:xfrm>
          <a:off x="10241644" y="1354732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sp:txBody>
      <dsp:txXfrm>
        <a:off x="10263274" y="1376362"/>
        <a:ext cx="1178427" cy="695255"/>
      </dsp:txXfrm>
    </dsp:sp>
    <dsp:sp modelId="{28AD3A40-F1AF-4422-B67B-E9E4921DB82F}">
      <dsp:nvSpPr>
        <dsp:cNvPr id="0" name=""/>
        <dsp:cNvSpPr/>
      </dsp:nvSpPr>
      <dsp:spPr>
        <a:xfrm>
          <a:off x="10241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50451" y="2226353"/>
        <a:ext cx="283072" cy="720901"/>
      </dsp:txXfrm>
    </dsp:sp>
    <dsp:sp modelId="{44D41BF9-05A9-4372-B39A-91F8F03FCD35}">
      <dsp:nvSpPr>
        <dsp:cNvPr id="0" name=""/>
        <dsp:cNvSpPr/>
      </dsp:nvSpPr>
      <dsp:spPr>
        <a:xfrm>
          <a:off x="10548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57451" y="2226353"/>
        <a:ext cx="283072" cy="720901"/>
      </dsp:txXfrm>
    </dsp:sp>
    <dsp:sp modelId="{74448043-5102-4582-9E75-4C70B2636D56}">
      <dsp:nvSpPr>
        <dsp:cNvPr id="0" name=""/>
        <dsp:cNvSpPr/>
      </dsp:nvSpPr>
      <dsp:spPr>
        <a:xfrm>
          <a:off x="10855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64452" y="2226353"/>
        <a:ext cx="283072" cy="720901"/>
      </dsp:txXfrm>
    </dsp:sp>
    <dsp:sp modelId="{CE13F205-7309-470F-9204-95F33BC011EF}">
      <dsp:nvSpPr>
        <dsp:cNvPr id="0" name=""/>
        <dsp:cNvSpPr/>
      </dsp:nvSpPr>
      <dsp:spPr>
        <a:xfrm>
          <a:off x="11162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71452" y="2226353"/>
        <a:ext cx="283072" cy="720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1127" y="11707"/>
          <a:ext cx="9824953" cy="358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sp:txBody>
      <dsp:txXfrm>
        <a:off x="11641" y="22221"/>
        <a:ext cx="9803925" cy="337943"/>
      </dsp:txXfrm>
    </dsp:sp>
    <dsp:sp modelId="{95CAAA46-B467-4709-B1F9-85FF2A5E1ACC}">
      <dsp:nvSpPr>
        <dsp:cNvPr id="0" name=""/>
        <dsp:cNvSpPr/>
      </dsp:nvSpPr>
      <dsp:spPr>
        <a:xfrm>
          <a:off x="1127" y="504053"/>
          <a:ext cx="8121458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533135"/>
        <a:ext cx="8063294" cy="934760"/>
      </dsp:txXfrm>
    </dsp:sp>
    <dsp:sp modelId="{385E75EF-2E8C-4FC8-9BE5-FBB7FED20C02}">
      <dsp:nvSpPr>
        <dsp:cNvPr id="0" name=""/>
        <dsp:cNvSpPr/>
      </dsp:nvSpPr>
      <dsp:spPr>
        <a:xfrm>
          <a:off x="1127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1670895"/>
        <a:ext cx="1513325" cy="934760"/>
      </dsp:txXfrm>
    </dsp:sp>
    <dsp:sp modelId="{DF2317A8-A0E8-4F3C-96A5-6221EC9ACD75}">
      <dsp:nvSpPr>
        <dsp:cNvPr id="0" name=""/>
        <dsp:cNvSpPr/>
      </dsp:nvSpPr>
      <dsp:spPr>
        <a:xfrm>
          <a:off x="1127" y="277957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2808655"/>
        <a:ext cx="1513325" cy="934760"/>
      </dsp:txXfrm>
    </dsp:sp>
    <dsp:sp modelId="{70251831-4409-4910-90B1-0A0AC14A3BDE}">
      <dsp:nvSpPr>
        <dsp:cNvPr id="0" name=""/>
        <dsp:cNvSpPr/>
      </dsp:nvSpPr>
      <dsp:spPr>
        <a:xfrm>
          <a:off x="1638619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67701" y="1670895"/>
        <a:ext cx="1513325" cy="934760"/>
      </dsp:txXfrm>
    </dsp:sp>
    <dsp:sp modelId="{58312740-4BB3-4A99-A1B1-24467F269BE5}">
      <dsp:nvSpPr>
        <dsp:cNvPr id="0" name=""/>
        <dsp:cNvSpPr/>
      </dsp:nvSpPr>
      <dsp:spPr>
        <a:xfrm>
          <a:off x="3276112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05194" y="1670895"/>
        <a:ext cx="1513325" cy="934760"/>
      </dsp:txXfrm>
    </dsp:sp>
    <dsp:sp modelId="{F2A71465-D66C-4F26-AAE4-6E6A5FF6044C}">
      <dsp:nvSpPr>
        <dsp:cNvPr id="0" name=""/>
        <dsp:cNvSpPr/>
      </dsp:nvSpPr>
      <dsp:spPr>
        <a:xfrm>
          <a:off x="4913604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942686" y="1670895"/>
        <a:ext cx="1513325" cy="934760"/>
      </dsp:txXfrm>
    </dsp:sp>
    <dsp:sp modelId="{7557E613-21A7-4BA0-9E9C-6A70449F8544}">
      <dsp:nvSpPr>
        <dsp:cNvPr id="0" name=""/>
        <dsp:cNvSpPr/>
      </dsp:nvSpPr>
      <dsp:spPr>
        <a:xfrm>
          <a:off x="6551096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80178" y="1670895"/>
        <a:ext cx="1513325" cy="934760"/>
      </dsp:txXfrm>
    </dsp:sp>
    <dsp:sp modelId="{829E2045-ACD7-4830-B872-072BECE5C37D}">
      <dsp:nvSpPr>
        <dsp:cNvPr id="0" name=""/>
        <dsp:cNvSpPr/>
      </dsp:nvSpPr>
      <dsp:spPr>
        <a:xfrm>
          <a:off x="8254591" y="50405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533135"/>
        <a:ext cx="1513325" cy="934760"/>
      </dsp:txXfrm>
    </dsp:sp>
    <dsp:sp modelId="{2763B639-91A6-4F77-8C3D-9D553FAE9ABC}">
      <dsp:nvSpPr>
        <dsp:cNvPr id="0" name=""/>
        <dsp:cNvSpPr/>
      </dsp:nvSpPr>
      <dsp:spPr>
        <a:xfrm>
          <a:off x="8254591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1670895"/>
        <a:ext cx="1513325" cy="934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8170" y="211807"/>
          <a:ext cx="10169713" cy="653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298" y="230935"/>
        <a:ext cx="10131457" cy="614820"/>
      </dsp:txXfrm>
    </dsp:sp>
    <dsp:sp modelId="{C77708F9-C577-45C4-A858-9248EB237799}">
      <dsp:nvSpPr>
        <dsp:cNvPr id="0" name=""/>
        <dsp:cNvSpPr/>
      </dsp:nvSpPr>
      <dsp:spPr>
        <a:xfrm>
          <a:off x="4085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59906" y="1105506"/>
        <a:ext cx="1794226" cy="2255435"/>
      </dsp:txXfrm>
    </dsp:sp>
    <dsp:sp modelId="{DC43DFF9-F168-4318-9CFF-6BB414948067}">
      <dsp:nvSpPr>
        <dsp:cNvPr id="0" name=""/>
        <dsp:cNvSpPr/>
      </dsp:nvSpPr>
      <dsp:spPr>
        <a:xfrm>
          <a:off x="2070046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2125867" y="1105506"/>
        <a:ext cx="1794226" cy="2255435"/>
      </dsp:txXfrm>
    </dsp:sp>
    <dsp:sp modelId="{030FC230-0E2B-46A3-9F02-8C320C3FC39E}">
      <dsp:nvSpPr>
        <dsp:cNvPr id="0" name=""/>
        <dsp:cNvSpPr/>
      </dsp:nvSpPr>
      <dsp:spPr>
        <a:xfrm>
          <a:off x="4136007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sp:txBody>
      <dsp:txXfrm>
        <a:off x="4191828" y="1105506"/>
        <a:ext cx="1794226" cy="2255435"/>
      </dsp:txXfrm>
    </dsp:sp>
    <dsp:sp modelId="{3B7CD0FD-773C-43BC-BE13-B916BD2EBA19}">
      <dsp:nvSpPr>
        <dsp:cNvPr id="0" name=""/>
        <dsp:cNvSpPr/>
      </dsp:nvSpPr>
      <dsp:spPr>
        <a:xfrm>
          <a:off x="6201969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257790" y="1105506"/>
        <a:ext cx="1794226" cy="2255435"/>
      </dsp:txXfrm>
    </dsp:sp>
    <dsp:sp modelId="{CCEC31C7-7FA3-4EE6-9A05-8A3698821AB6}">
      <dsp:nvSpPr>
        <dsp:cNvPr id="0" name=""/>
        <dsp:cNvSpPr/>
      </dsp:nvSpPr>
      <dsp:spPr>
        <a:xfrm>
          <a:off x="8267930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8323751" y="1105506"/>
        <a:ext cx="1794226" cy="2255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9456" y="79361"/>
          <a:ext cx="10168427" cy="342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sp:txBody>
      <dsp:txXfrm>
        <a:off x="19483" y="89388"/>
        <a:ext cx="10148373" cy="322308"/>
      </dsp:txXfrm>
    </dsp:sp>
    <dsp:sp modelId="{C126FEEB-E257-4D96-9767-FF992C0B993D}">
      <dsp:nvSpPr>
        <dsp:cNvPr id="0" name=""/>
        <dsp:cNvSpPr/>
      </dsp:nvSpPr>
      <dsp:spPr>
        <a:xfrm>
          <a:off x="4728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104" y="515651"/>
        <a:ext cx="815639" cy="827303"/>
      </dsp:txXfrm>
    </dsp:sp>
    <dsp:sp modelId="{FDB59DC0-23A2-4724-9BFD-196DF420AF6B}">
      <dsp:nvSpPr>
        <dsp:cNvPr id="0" name=""/>
        <dsp:cNvSpPr/>
      </dsp:nvSpPr>
      <dsp:spPr>
        <a:xfrm>
          <a:off x="4728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17155" y="1527144"/>
        <a:ext cx="399431" cy="853201"/>
      </dsp:txXfrm>
    </dsp:sp>
    <dsp:sp modelId="{9511BEA4-FCEE-4A4A-B2AC-ED8D26712E5B}">
      <dsp:nvSpPr>
        <dsp:cNvPr id="0" name=""/>
        <dsp:cNvSpPr/>
      </dsp:nvSpPr>
      <dsp:spPr>
        <a:xfrm>
          <a:off x="446833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59260" y="1527144"/>
        <a:ext cx="399431" cy="853201"/>
      </dsp:txXfrm>
    </dsp:sp>
    <dsp:sp modelId="{D63D9BEC-7301-4D0F-BCD0-5A995E18E076}">
      <dsp:nvSpPr>
        <dsp:cNvPr id="0" name=""/>
        <dsp:cNvSpPr/>
      </dsp:nvSpPr>
      <dsp:spPr>
        <a:xfrm>
          <a:off x="906759" y="490275"/>
          <a:ext cx="3907670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32476" y="515992"/>
        <a:ext cx="3856236" cy="826621"/>
      </dsp:txXfrm>
    </dsp:sp>
    <dsp:sp modelId="{0C5C9EF7-A672-4B1E-A312-93C36C456B0D}">
      <dsp:nvSpPr>
        <dsp:cNvPr id="0" name=""/>
        <dsp:cNvSpPr/>
      </dsp:nvSpPr>
      <dsp:spPr>
        <a:xfrm>
          <a:off x="906759" y="1514717"/>
          <a:ext cx="2590263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32476" y="1540434"/>
        <a:ext cx="2538829" cy="826621"/>
      </dsp:txXfrm>
    </dsp:sp>
    <dsp:sp modelId="{1A022021-85E8-4953-ABB3-2EAD296E3443}">
      <dsp:nvSpPr>
        <dsp:cNvPr id="0" name=""/>
        <dsp:cNvSpPr/>
      </dsp:nvSpPr>
      <dsp:spPr>
        <a:xfrm>
          <a:off x="906759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919186" y="2551586"/>
        <a:ext cx="399431" cy="853201"/>
      </dsp:txXfrm>
    </dsp:sp>
    <dsp:sp modelId="{6C707917-164B-4FB3-B36F-61D5227D3A83}">
      <dsp:nvSpPr>
        <dsp:cNvPr id="0" name=""/>
        <dsp:cNvSpPr/>
      </dsp:nvSpPr>
      <dsp:spPr>
        <a:xfrm>
          <a:off x="1339954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352381" y="2551586"/>
        <a:ext cx="399431" cy="853201"/>
      </dsp:txXfrm>
    </dsp:sp>
    <dsp:sp modelId="{B6EA0CEA-77B3-4491-A637-941B0804B8C5}">
      <dsp:nvSpPr>
        <dsp:cNvPr id="0" name=""/>
        <dsp:cNvSpPr/>
      </dsp:nvSpPr>
      <dsp:spPr>
        <a:xfrm>
          <a:off x="1773150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785577" y="2551586"/>
        <a:ext cx="399431" cy="853201"/>
      </dsp:txXfrm>
    </dsp:sp>
    <dsp:sp modelId="{2B3F9FE9-2FC7-46B8-BE43-A784D0887031}">
      <dsp:nvSpPr>
        <dsp:cNvPr id="0" name=""/>
        <dsp:cNvSpPr/>
      </dsp:nvSpPr>
      <dsp:spPr>
        <a:xfrm>
          <a:off x="2206345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2218772" y="2551586"/>
        <a:ext cx="399431" cy="853201"/>
      </dsp:txXfrm>
    </dsp:sp>
    <dsp:sp modelId="{15592A30-FF61-4AB4-BE03-9CD59A31386C}">
      <dsp:nvSpPr>
        <dsp:cNvPr id="0" name=""/>
        <dsp:cNvSpPr/>
      </dsp:nvSpPr>
      <dsp:spPr>
        <a:xfrm>
          <a:off x="2639541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651968" y="2551586"/>
        <a:ext cx="399431" cy="853201"/>
      </dsp:txXfrm>
    </dsp:sp>
    <dsp:sp modelId="{C9EF0BFE-E44B-40C4-AB7D-957BB25F3102}">
      <dsp:nvSpPr>
        <dsp:cNvPr id="0" name=""/>
        <dsp:cNvSpPr/>
      </dsp:nvSpPr>
      <dsp:spPr>
        <a:xfrm>
          <a:off x="3072736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3085163" y="2551586"/>
        <a:ext cx="399431" cy="853201"/>
      </dsp:txXfrm>
    </dsp:sp>
    <dsp:sp modelId="{4A533DA2-11DF-40F1-AD0D-72557B639414}">
      <dsp:nvSpPr>
        <dsp:cNvPr id="0" name=""/>
        <dsp:cNvSpPr/>
      </dsp:nvSpPr>
      <dsp:spPr>
        <a:xfrm>
          <a:off x="3514842" y="1514717"/>
          <a:ext cx="85748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539957" y="1539832"/>
        <a:ext cx="807251" cy="827825"/>
      </dsp:txXfrm>
    </dsp:sp>
    <dsp:sp modelId="{A61B955D-2AC5-4B93-BAEE-9E24F8D51C17}">
      <dsp:nvSpPr>
        <dsp:cNvPr id="0" name=""/>
        <dsp:cNvSpPr/>
      </dsp:nvSpPr>
      <dsp:spPr>
        <a:xfrm>
          <a:off x="3514842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527269" y="2551586"/>
        <a:ext cx="399431" cy="853201"/>
      </dsp:txXfrm>
    </dsp:sp>
    <dsp:sp modelId="{1DF3830B-133B-4D03-81AD-FD73E8FBF61C}">
      <dsp:nvSpPr>
        <dsp:cNvPr id="0" name=""/>
        <dsp:cNvSpPr/>
      </dsp:nvSpPr>
      <dsp:spPr>
        <a:xfrm>
          <a:off x="3948038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960465" y="2551586"/>
        <a:ext cx="399431" cy="853201"/>
      </dsp:txXfrm>
    </dsp:sp>
    <dsp:sp modelId="{80C40286-D70A-4BD8-A32C-B908529C4812}">
      <dsp:nvSpPr>
        <dsp:cNvPr id="0" name=""/>
        <dsp:cNvSpPr/>
      </dsp:nvSpPr>
      <dsp:spPr>
        <a:xfrm>
          <a:off x="4390143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02570" y="1527144"/>
        <a:ext cx="399431" cy="853201"/>
      </dsp:txXfrm>
    </dsp:sp>
    <dsp:sp modelId="{CDD14AA1-879D-4E0B-9516-456CF8A9EB7E}">
      <dsp:nvSpPr>
        <dsp:cNvPr id="0" name=""/>
        <dsp:cNvSpPr/>
      </dsp:nvSpPr>
      <dsp:spPr>
        <a:xfrm>
          <a:off x="4390143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4402570" y="2551586"/>
        <a:ext cx="399431" cy="853201"/>
      </dsp:txXfrm>
    </dsp:sp>
    <dsp:sp modelId="{FB6415A5-0953-48A6-876D-5E29F50CDEE2}">
      <dsp:nvSpPr>
        <dsp:cNvPr id="0" name=""/>
        <dsp:cNvSpPr/>
      </dsp:nvSpPr>
      <dsp:spPr>
        <a:xfrm>
          <a:off x="4850069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4875445" y="515651"/>
        <a:ext cx="815639" cy="827303"/>
      </dsp:txXfrm>
    </dsp:sp>
    <dsp:sp modelId="{DC157214-6DAB-483B-BD4A-0ED18F65A6E7}">
      <dsp:nvSpPr>
        <dsp:cNvPr id="0" name=""/>
        <dsp:cNvSpPr/>
      </dsp:nvSpPr>
      <dsp:spPr>
        <a:xfrm>
          <a:off x="4850069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4862496" y="1527144"/>
        <a:ext cx="399431" cy="853201"/>
      </dsp:txXfrm>
    </dsp:sp>
    <dsp:sp modelId="{37C27214-1A06-4AEC-846F-86DFA69278A5}">
      <dsp:nvSpPr>
        <dsp:cNvPr id="0" name=""/>
        <dsp:cNvSpPr/>
      </dsp:nvSpPr>
      <dsp:spPr>
        <a:xfrm>
          <a:off x="5292174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5304601" y="1527144"/>
        <a:ext cx="399431" cy="853201"/>
      </dsp:txXfrm>
    </dsp:sp>
    <dsp:sp modelId="{3666C45C-F02A-458B-BE06-AD66F1B62150}">
      <dsp:nvSpPr>
        <dsp:cNvPr id="0" name=""/>
        <dsp:cNvSpPr/>
      </dsp:nvSpPr>
      <dsp:spPr>
        <a:xfrm>
          <a:off x="5752100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777817" y="515992"/>
        <a:ext cx="1257062" cy="826621"/>
      </dsp:txXfrm>
    </dsp:sp>
    <dsp:sp modelId="{AAF228D2-26EA-47F6-99D5-36B88B4E406D}">
      <dsp:nvSpPr>
        <dsp:cNvPr id="0" name=""/>
        <dsp:cNvSpPr/>
      </dsp:nvSpPr>
      <dsp:spPr>
        <a:xfrm>
          <a:off x="575210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5764527" y="1527144"/>
        <a:ext cx="399431" cy="853201"/>
      </dsp:txXfrm>
    </dsp:sp>
    <dsp:sp modelId="{C759EC86-2D96-48CD-BEFC-F5AEA9706ADF}">
      <dsp:nvSpPr>
        <dsp:cNvPr id="0" name=""/>
        <dsp:cNvSpPr/>
      </dsp:nvSpPr>
      <dsp:spPr>
        <a:xfrm>
          <a:off x="6194205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6206632" y="1527144"/>
        <a:ext cx="399431" cy="853201"/>
      </dsp:txXfrm>
    </dsp:sp>
    <dsp:sp modelId="{8768EAE8-82F2-417C-ABF0-95A39A976505}">
      <dsp:nvSpPr>
        <dsp:cNvPr id="0" name=""/>
        <dsp:cNvSpPr/>
      </dsp:nvSpPr>
      <dsp:spPr>
        <a:xfrm>
          <a:off x="6636311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6648738" y="1527144"/>
        <a:ext cx="399431" cy="853201"/>
      </dsp:txXfrm>
    </dsp:sp>
    <dsp:sp modelId="{7100E6AD-9668-45DB-9FEF-3F515050E3D8}">
      <dsp:nvSpPr>
        <dsp:cNvPr id="0" name=""/>
        <dsp:cNvSpPr/>
      </dsp:nvSpPr>
      <dsp:spPr>
        <a:xfrm>
          <a:off x="7096237" y="490275"/>
          <a:ext cx="1732782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7121954" y="515992"/>
        <a:ext cx="1681348" cy="826621"/>
      </dsp:txXfrm>
    </dsp:sp>
    <dsp:sp modelId="{7709E793-4108-4197-95C7-245774663B43}">
      <dsp:nvSpPr>
        <dsp:cNvPr id="0" name=""/>
        <dsp:cNvSpPr/>
      </dsp:nvSpPr>
      <dsp:spPr>
        <a:xfrm>
          <a:off x="7096237" y="1514717"/>
          <a:ext cx="1290676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7121954" y="1540434"/>
        <a:ext cx="1239242" cy="826621"/>
      </dsp:txXfrm>
    </dsp:sp>
    <dsp:sp modelId="{A0E3DF40-2FC7-4D7F-BE6E-22B80C8A5B85}">
      <dsp:nvSpPr>
        <dsp:cNvPr id="0" name=""/>
        <dsp:cNvSpPr/>
      </dsp:nvSpPr>
      <dsp:spPr>
        <a:xfrm>
          <a:off x="7096237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7108664" y="2551586"/>
        <a:ext cx="399431" cy="853201"/>
      </dsp:txXfrm>
    </dsp:sp>
    <dsp:sp modelId="{F81222A6-8072-489F-B11F-ADCA2459D8FB}">
      <dsp:nvSpPr>
        <dsp:cNvPr id="0" name=""/>
        <dsp:cNvSpPr/>
      </dsp:nvSpPr>
      <dsp:spPr>
        <a:xfrm>
          <a:off x="7529432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7541859" y="2551586"/>
        <a:ext cx="399431" cy="853201"/>
      </dsp:txXfrm>
    </dsp:sp>
    <dsp:sp modelId="{043F005E-890D-489F-9514-ADFE016C179A}">
      <dsp:nvSpPr>
        <dsp:cNvPr id="0" name=""/>
        <dsp:cNvSpPr/>
      </dsp:nvSpPr>
      <dsp:spPr>
        <a:xfrm>
          <a:off x="7962628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7975055" y="2551586"/>
        <a:ext cx="399431" cy="853201"/>
      </dsp:txXfrm>
    </dsp:sp>
    <dsp:sp modelId="{C42DFAAB-03FA-4F37-8BB3-0DA873A5D5B8}">
      <dsp:nvSpPr>
        <dsp:cNvPr id="0" name=""/>
        <dsp:cNvSpPr/>
      </dsp:nvSpPr>
      <dsp:spPr>
        <a:xfrm>
          <a:off x="8404733" y="1514717"/>
          <a:ext cx="424285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8417160" y="1527144"/>
        <a:ext cx="399431" cy="853201"/>
      </dsp:txXfrm>
    </dsp:sp>
    <dsp:sp modelId="{856CF015-B277-41E8-A2C3-BBBBFAA9B440}">
      <dsp:nvSpPr>
        <dsp:cNvPr id="0" name=""/>
        <dsp:cNvSpPr/>
      </dsp:nvSpPr>
      <dsp:spPr>
        <a:xfrm>
          <a:off x="8864659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8890376" y="515992"/>
        <a:ext cx="1257062" cy="826621"/>
      </dsp:txXfrm>
    </dsp:sp>
    <dsp:sp modelId="{6892FA88-FDFF-4A94-82D2-1BADADBA7BA7}">
      <dsp:nvSpPr>
        <dsp:cNvPr id="0" name=""/>
        <dsp:cNvSpPr/>
      </dsp:nvSpPr>
      <dsp:spPr>
        <a:xfrm>
          <a:off x="8864659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8877086" y="1527144"/>
        <a:ext cx="399431" cy="853201"/>
      </dsp:txXfrm>
    </dsp:sp>
    <dsp:sp modelId="{30C33938-D1C1-4E63-80F8-3C965C28E1D6}">
      <dsp:nvSpPr>
        <dsp:cNvPr id="0" name=""/>
        <dsp:cNvSpPr/>
      </dsp:nvSpPr>
      <dsp:spPr>
        <a:xfrm>
          <a:off x="9306764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9319191" y="1527144"/>
        <a:ext cx="399431" cy="853201"/>
      </dsp:txXfrm>
    </dsp:sp>
    <dsp:sp modelId="{313826CE-C049-4889-B350-CEE4DDE78FED}">
      <dsp:nvSpPr>
        <dsp:cNvPr id="0" name=""/>
        <dsp:cNvSpPr/>
      </dsp:nvSpPr>
      <dsp:spPr>
        <a:xfrm>
          <a:off x="974887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 sz="1000" kern="1200"/>
        </a:p>
      </dsp:txBody>
      <dsp:txXfrm>
        <a:off x="9761297" y="1527144"/>
        <a:ext cx="399431" cy="8532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E3274-0858-444E-931A-70647D9A6BA6}">
      <dsp:nvSpPr>
        <dsp:cNvPr id="0" name=""/>
        <dsp:cNvSpPr/>
      </dsp:nvSpPr>
      <dsp:spPr>
        <a:xfrm>
          <a:off x="5829" y="360"/>
          <a:ext cx="10166225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075" y="22606"/>
        <a:ext cx="10121733" cy="715042"/>
      </dsp:txXfrm>
    </dsp:sp>
    <dsp:sp modelId="{8A5DF90E-F16E-4CF9-A075-EEBB0FF4DDAD}">
      <dsp:nvSpPr>
        <dsp:cNvPr id="0" name=""/>
        <dsp:cNvSpPr/>
      </dsp:nvSpPr>
      <dsp:spPr>
        <a:xfrm>
          <a:off x="5829" y="886522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28075" y="908768"/>
        <a:ext cx="1891194" cy="715042"/>
      </dsp:txXfrm>
    </dsp:sp>
    <dsp:sp modelId="{54861898-6307-44C5-9941-E4184EA93AD8}">
      <dsp:nvSpPr>
        <dsp:cNvPr id="0" name=""/>
        <dsp:cNvSpPr/>
      </dsp:nvSpPr>
      <dsp:spPr>
        <a:xfrm>
          <a:off x="5829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28075" y="1794930"/>
        <a:ext cx="1891194" cy="715042"/>
      </dsp:txXfrm>
    </dsp:sp>
    <dsp:sp modelId="{BFFD3A73-AF77-430C-BDDD-65EEAA498685}">
      <dsp:nvSpPr>
        <dsp:cNvPr id="0" name=""/>
        <dsp:cNvSpPr/>
      </dsp:nvSpPr>
      <dsp:spPr>
        <a:xfrm>
          <a:off x="2104113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2126359" y="908768"/>
        <a:ext cx="3908179" cy="715042"/>
      </dsp:txXfrm>
    </dsp:sp>
    <dsp:sp modelId="{7DB50B63-6FD0-45C3-BD8C-78C80BC1D93C}">
      <dsp:nvSpPr>
        <dsp:cNvPr id="0" name=""/>
        <dsp:cNvSpPr/>
      </dsp:nvSpPr>
      <dsp:spPr>
        <a:xfrm>
          <a:off x="2104113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2126359" y="1794930"/>
        <a:ext cx="1891194" cy="715042"/>
      </dsp:txXfrm>
    </dsp:sp>
    <dsp:sp modelId="{0FF13199-A678-43D1-BAE2-332061309CB7}">
      <dsp:nvSpPr>
        <dsp:cNvPr id="0" name=""/>
        <dsp:cNvSpPr/>
      </dsp:nvSpPr>
      <dsp:spPr>
        <a:xfrm>
          <a:off x="4121098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4143344" y="1794930"/>
        <a:ext cx="1891194" cy="715042"/>
      </dsp:txXfrm>
    </dsp:sp>
    <dsp:sp modelId="{84447A4E-6965-44AE-8E0A-B96A9A17D3DE}">
      <dsp:nvSpPr>
        <dsp:cNvPr id="0" name=""/>
        <dsp:cNvSpPr/>
      </dsp:nvSpPr>
      <dsp:spPr>
        <a:xfrm>
          <a:off x="412109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4143344" y="2681092"/>
        <a:ext cx="1891194" cy="715042"/>
      </dsp:txXfrm>
    </dsp:sp>
    <dsp:sp modelId="{CD023EAE-C0FB-4892-B7D3-34BEB3283D70}">
      <dsp:nvSpPr>
        <dsp:cNvPr id="0" name=""/>
        <dsp:cNvSpPr/>
      </dsp:nvSpPr>
      <dsp:spPr>
        <a:xfrm>
          <a:off x="6219382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6241628" y="908768"/>
        <a:ext cx="3908179" cy="715042"/>
      </dsp:txXfrm>
    </dsp:sp>
    <dsp:sp modelId="{A11186A0-4686-4256-9C87-19DBB737BB11}">
      <dsp:nvSpPr>
        <dsp:cNvPr id="0" name=""/>
        <dsp:cNvSpPr/>
      </dsp:nvSpPr>
      <dsp:spPr>
        <a:xfrm>
          <a:off x="6219382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6241628" y="1794930"/>
        <a:ext cx="1891194" cy="715042"/>
      </dsp:txXfrm>
    </dsp:sp>
    <dsp:sp modelId="{8332953A-641C-44D2-8FBA-DB8D7BB8887B}">
      <dsp:nvSpPr>
        <dsp:cNvPr id="0" name=""/>
        <dsp:cNvSpPr/>
      </dsp:nvSpPr>
      <dsp:spPr>
        <a:xfrm>
          <a:off x="6219382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6241628" y="2681092"/>
        <a:ext cx="1891194" cy="715042"/>
      </dsp:txXfrm>
    </dsp:sp>
    <dsp:sp modelId="{97163A1E-61F2-4E5B-9B0F-48F558518EBF}">
      <dsp:nvSpPr>
        <dsp:cNvPr id="0" name=""/>
        <dsp:cNvSpPr/>
      </dsp:nvSpPr>
      <dsp:spPr>
        <a:xfrm>
          <a:off x="8236368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258614" y="1794930"/>
        <a:ext cx="1891194" cy="715042"/>
      </dsp:txXfrm>
    </dsp:sp>
    <dsp:sp modelId="{7988A3E8-A118-4AB7-9142-6D64CCC22B54}">
      <dsp:nvSpPr>
        <dsp:cNvPr id="0" name=""/>
        <dsp:cNvSpPr/>
      </dsp:nvSpPr>
      <dsp:spPr>
        <a:xfrm>
          <a:off x="823636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1500" kern="1200"/>
        </a:p>
      </dsp:txBody>
      <dsp:txXfrm>
        <a:off x="8258614" y="2681092"/>
        <a:ext cx="1891194" cy="715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5CD-8FF7-47C7-A530-A530B03C9452}">
      <dsp:nvSpPr>
        <dsp:cNvPr id="0" name=""/>
        <dsp:cNvSpPr/>
      </dsp:nvSpPr>
      <dsp:spPr>
        <a:xfrm>
          <a:off x="3398" y="1329"/>
          <a:ext cx="10171086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sp:txBody>
      <dsp:txXfrm>
        <a:off x="19955" y="17886"/>
        <a:ext cx="10137972" cy="532189"/>
      </dsp:txXfrm>
    </dsp:sp>
    <dsp:sp modelId="{6F1102A2-CBD8-4792-81FD-A307A542D20A}">
      <dsp:nvSpPr>
        <dsp:cNvPr id="0" name=""/>
        <dsp:cNvSpPr/>
      </dsp:nvSpPr>
      <dsp:spPr>
        <a:xfrm>
          <a:off x="3398" y="689085"/>
          <a:ext cx="665194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19955" y="705642"/>
        <a:ext cx="6618835" cy="532189"/>
      </dsp:txXfrm>
    </dsp:sp>
    <dsp:sp modelId="{E7450895-0BB4-4F1C-9F14-EE9A95B344AE}">
      <dsp:nvSpPr>
        <dsp:cNvPr id="0" name=""/>
        <dsp:cNvSpPr/>
      </dsp:nvSpPr>
      <dsp:spPr>
        <a:xfrm>
          <a:off x="3398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19955" y="1393399"/>
        <a:ext cx="1049031" cy="532189"/>
      </dsp:txXfrm>
    </dsp:sp>
    <dsp:sp modelId="{FD8AA420-8ED6-42FA-8826-F6C1640B9CCB}">
      <dsp:nvSpPr>
        <dsp:cNvPr id="0" name=""/>
        <dsp:cNvSpPr/>
      </dsp:nvSpPr>
      <dsp:spPr>
        <a:xfrm>
          <a:off x="1130994" y="1376842"/>
          <a:ext cx="439675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1393399"/>
        <a:ext cx="4363643" cy="532189"/>
      </dsp:txXfrm>
    </dsp:sp>
    <dsp:sp modelId="{811AC45B-33A7-4690-B347-78E32ED7129B}">
      <dsp:nvSpPr>
        <dsp:cNvPr id="0" name=""/>
        <dsp:cNvSpPr/>
      </dsp:nvSpPr>
      <dsp:spPr>
        <a:xfrm>
          <a:off x="1130994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2081155"/>
        <a:ext cx="1049031" cy="532189"/>
      </dsp:txXfrm>
    </dsp:sp>
    <dsp:sp modelId="{15B6C647-BCD0-408E-B038-80A3CAECE914}">
      <dsp:nvSpPr>
        <dsp:cNvPr id="0" name=""/>
        <dsp:cNvSpPr/>
      </dsp:nvSpPr>
      <dsp:spPr>
        <a:xfrm>
          <a:off x="223586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252422" y="2081155"/>
        <a:ext cx="1049031" cy="532189"/>
      </dsp:txXfrm>
    </dsp:sp>
    <dsp:sp modelId="{E0EA6F47-56C0-4906-A51E-B85CB496A5F7}">
      <dsp:nvSpPr>
        <dsp:cNvPr id="0" name=""/>
        <dsp:cNvSpPr/>
      </dsp:nvSpPr>
      <dsp:spPr>
        <a:xfrm>
          <a:off x="334073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57292" y="2081155"/>
        <a:ext cx="1049031" cy="532189"/>
      </dsp:txXfrm>
    </dsp:sp>
    <dsp:sp modelId="{1BC0B1C4-075F-4C1D-A830-3F637428ADB4}">
      <dsp:nvSpPr>
        <dsp:cNvPr id="0" name=""/>
        <dsp:cNvSpPr/>
      </dsp:nvSpPr>
      <dsp:spPr>
        <a:xfrm>
          <a:off x="4445606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462163" y="2081155"/>
        <a:ext cx="1049031" cy="532189"/>
      </dsp:txXfrm>
    </dsp:sp>
    <dsp:sp modelId="{F705ABD2-68ED-43C1-9178-57570B9091A0}">
      <dsp:nvSpPr>
        <dsp:cNvPr id="0" name=""/>
        <dsp:cNvSpPr/>
      </dsp:nvSpPr>
      <dsp:spPr>
        <a:xfrm>
          <a:off x="5573202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5589759" y="1393399"/>
        <a:ext cx="1049031" cy="532189"/>
      </dsp:txXfrm>
    </dsp:sp>
    <dsp:sp modelId="{424BBB2A-34D5-4BFC-AA06-974AE42C12EB}">
      <dsp:nvSpPr>
        <dsp:cNvPr id="0" name=""/>
        <dsp:cNvSpPr/>
      </dsp:nvSpPr>
      <dsp:spPr>
        <a:xfrm>
          <a:off x="6746248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6762805" y="705642"/>
        <a:ext cx="1049031" cy="532189"/>
      </dsp:txXfrm>
    </dsp:sp>
    <dsp:sp modelId="{87392E67-7DA2-4B56-8363-AD56DE3D361B}">
      <dsp:nvSpPr>
        <dsp:cNvPr id="0" name=""/>
        <dsp:cNvSpPr/>
      </dsp:nvSpPr>
      <dsp:spPr>
        <a:xfrm>
          <a:off x="7919293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7935850" y="705642"/>
        <a:ext cx="1049031" cy="532189"/>
      </dsp:txXfrm>
    </dsp:sp>
    <dsp:sp modelId="{FE6CC464-4F79-4295-AECF-B993E5E6EB6B}">
      <dsp:nvSpPr>
        <dsp:cNvPr id="0" name=""/>
        <dsp:cNvSpPr/>
      </dsp:nvSpPr>
      <dsp:spPr>
        <a:xfrm>
          <a:off x="9092339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9108896" y="705642"/>
        <a:ext cx="1049031" cy="5321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76C2B-872B-44E7-902E-B8D8DD269CDD}">
      <dsp:nvSpPr>
        <dsp:cNvPr id="0" name=""/>
        <dsp:cNvSpPr/>
      </dsp:nvSpPr>
      <dsp:spPr>
        <a:xfrm>
          <a:off x="3757" y="1329"/>
          <a:ext cx="1017036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sp:txBody>
      <dsp:txXfrm>
        <a:off x="20314" y="17886"/>
        <a:ext cx="10137255" cy="532189"/>
      </dsp:txXfrm>
    </dsp:sp>
    <dsp:sp modelId="{41376BB6-FAAC-4E0C-B8F0-04F65465D883}">
      <dsp:nvSpPr>
        <dsp:cNvPr id="0" name=""/>
        <dsp:cNvSpPr/>
      </dsp:nvSpPr>
      <dsp:spPr>
        <a:xfrm>
          <a:off x="3757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sp:txBody>
      <dsp:txXfrm>
        <a:off x="20314" y="705642"/>
        <a:ext cx="4949586" cy="532189"/>
      </dsp:txXfrm>
    </dsp:sp>
    <dsp:sp modelId="{53BA1DF3-FCC7-49B2-8666-38AB588B99F4}">
      <dsp:nvSpPr>
        <dsp:cNvPr id="0" name=""/>
        <dsp:cNvSpPr/>
      </dsp:nvSpPr>
      <dsp:spPr>
        <a:xfrm>
          <a:off x="3757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sp:txBody>
      <dsp:txXfrm>
        <a:off x="20314" y="1393399"/>
        <a:ext cx="2406993" cy="532189"/>
      </dsp:txXfrm>
    </dsp:sp>
    <dsp:sp modelId="{05B14980-77AC-409F-BAFC-88B96F799807}">
      <dsp:nvSpPr>
        <dsp:cNvPr id="0" name=""/>
        <dsp:cNvSpPr/>
      </dsp:nvSpPr>
      <dsp:spPr>
        <a:xfrm>
          <a:off x="2546349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sp:txBody>
      <dsp:txXfrm>
        <a:off x="2562906" y="1393399"/>
        <a:ext cx="2406993" cy="532189"/>
      </dsp:txXfrm>
    </dsp:sp>
    <dsp:sp modelId="{4D7AF5DF-C2E8-4E97-AA1F-7842A6EC24BB}">
      <dsp:nvSpPr>
        <dsp:cNvPr id="0" name=""/>
        <dsp:cNvSpPr/>
      </dsp:nvSpPr>
      <dsp:spPr>
        <a:xfrm>
          <a:off x="5191426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5207983" y="705642"/>
        <a:ext cx="4949586" cy="532189"/>
      </dsp:txXfrm>
    </dsp:sp>
    <dsp:sp modelId="{913AC77B-CE5A-4FBE-9F89-B9A9C5EC4B75}">
      <dsp:nvSpPr>
        <dsp:cNvPr id="0" name=""/>
        <dsp:cNvSpPr/>
      </dsp:nvSpPr>
      <dsp:spPr>
        <a:xfrm>
          <a:off x="5191426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5207983" y="1393399"/>
        <a:ext cx="2406993" cy="532189"/>
      </dsp:txXfrm>
    </dsp:sp>
    <dsp:sp modelId="{E1F3003C-AE23-4664-B2A2-6A2903944C25}">
      <dsp:nvSpPr>
        <dsp:cNvPr id="0" name=""/>
        <dsp:cNvSpPr/>
      </dsp:nvSpPr>
      <dsp:spPr>
        <a:xfrm>
          <a:off x="5191426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sp:txBody>
      <dsp:txXfrm>
        <a:off x="5207983" y="2081155"/>
        <a:ext cx="2406993" cy="532189"/>
      </dsp:txXfrm>
    </dsp:sp>
    <dsp:sp modelId="{09756E3B-3020-4986-AC76-A2D03E32E2FE}">
      <dsp:nvSpPr>
        <dsp:cNvPr id="0" name=""/>
        <dsp:cNvSpPr/>
      </dsp:nvSpPr>
      <dsp:spPr>
        <a:xfrm>
          <a:off x="7734018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sp:txBody>
      <dsp:txXfrm>
        <a:off x="7750575" y="1393399"/>
        <a:ext cx="2406993" cy="532189"/>
      </dsp:txXfrm>
    </dsp:sp>
    <dsp:sp modelId="{D81B6CCE-BD18-42D8-B542-B946BFBAB317}">
      <dsp:nvSpPr>
        <dsp:cNvPr id="0" name=""/>
        <dsp:cNvSpPr/>
      </dsp:nvSpPr>
      <dsp:spPr>
        <a:xfrm>
          <a:off x="7734018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sp:txBody>
      <dsp:txXfrm>
        <a:off x="7750575" y="2081155"/>
        <a:ext cx="2406993" cy="532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826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7353" cy="496802"/>
      </dsp:txXfrm>
    </dsp:sp>
    <dsp:sp modelId="{A2960AFD-0FDC-46AC-BC74-74BFB4E4335E}">
      <dsp:nvSpPr>
        <dsp:cNvPr id="0" name=""/>
        <dsp:cNvSpPr/>
      </dsp:nvSpPr>
      <dsp:spPr>
        <a:xfrm>
          <a:off x="1788" y="660669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9897" y="668778"/>
        <a:ext cx="260659" cy="1045410"/>
      </dsp:txXfrm>
    </dsp:sp>
    <dsp:sp modelId="{63934146-96E6-4210-AD0D-81C1E58E3AE6}">
      <dsp:nvSpPr>
        <dsp:cNvPr id="0" name=""/>
        <dsp:cNvSpPr/>
      </dsp:nvSpPr>
      <dsp:spPr>
        <a:xfrm>
          <a:off x="301922" y="660669"/>
          <a:ext cx="6525160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33016" y="691763"/>
        <a:ext cx="6462972" cy="999440"/>
      </dsp:txXfrm>
    </dsp:sp>
    <dsp:sp modelId="{692EA677-7279-47A2-A8CA-AF094863FCB3}">
      <dsp:nvSpPr>
        <dsp:cNvPr id="0" name=""/>
        <dsp:cNvSpPr/>
      </dsp:nvSpPr>
      <dsp:spPr>
        <a:xfrm>
          <a:off x="301922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18311" y="1870099"/>
        <a:ext cx="526790" cy="1028850"/>
      </dsp:txXfrm>
    </dsp:sp>
    <dsp:sp modelId="{E8EEDFF9-E788-4FF3-91C9-315EDD701A81}">
      <dsp:nvSpPr>
        <dsp:cNvPr id="0" name=""/>
        <dsp:cNvSpPr/>
      </dsp:nvSpPr>
      <dsp:spPr>
        <a:xfrm>
          <a:off x="301922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310031" y="3054860"/>
        <a:ext cx="260659" cy="1045410"/>
      </dsp:txXfrm>
    </dsp:sp>
    <dsp:sp modelId="{7264C880-3A32-472A-B021-1354F8DC67F1}">
      <dsp:nvSpPr>
        <dsp:cNvPr id="0" name=""/>
        <dsp:cNvSpPr/>
      </dsp:nvSpPr>
      <dsp:spPr>
        <a:xfrm>
          <a:off x="584614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92723" y="3054860"/>
        <a:ext cx="260659" cy="1045410"/>
      </dsp:txXfrm>
    </dsp:sp>
    <dsp:sp modelId="{89EFE278-6700-4DFF-8521-DEE408ADC36E}">
      <dsp:nvSpPr>
        <dsp:cNvPr id="0" name=""/>
        <dsp:cNvSpPr/>
      </dsp:nvSpPr>
      <dsp:spPr>
        <a:xfrm>
          <a:off x="873120" y="1853710"/>
          <a:ext cx="253840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4214" y="1884804"/>
        <a:ext cx="2476220" cy="999440"/>
      </dsp:txXfrm>
    </dsp:sp>
    <dsp:sp modelId="{F234DFFC-8942-4892-94B7-CCC78CB977A4}">
      <dsp:nvSpPr>
        <dsp:cNvPr id="0" name=""/>
        <dsp:cNvSpPr/>
      </dsp:nvSpPr>
      <dsp:spPr>
        <a:xfrm>
          <a:off x="873120" y="3046751"/>
          <a:ext cx="1690334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04214" y="3077845"/>
        <a:ext cx="1628146" cy="999440"/>
      </dsp:txXfrm>
    </dsp:sp>
    <dsp:sp modelId="{BBA9F194-745C-45E9-B213-F117829AEC56}">
      <dsp:nvSpPr>
        <dsp:cNvPr id="0" name=""/>
        <dsp:cNvSpPr/>
      </dsp:nvSpPr>
      <dsp:spPr>
        <a:xfrm>
          <a:off x="873120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81229" y="4247901"/>
        <a:ext cx="260659" cy="1045410"/>
      </dsp:txXfrm>
    </dsp:sp>
    <dsp:sp modelId="{3B0E8492-D259-4EC7-9A92-5DA649EE7D81}">
      <dsp:nvSpPr>
        <dsp:cNvPr id="0" name=""/>
        <dsp:cNvSpPr/>
      </dsp:nvSpPr>
      <dsp:spPr>
        <a:xfrm>
          <a:off x="1155811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63920" y="4247901"/>
        <a:ext cx="260659" cy="1045410"/>
      </dsp:txXfrm>
    </dsp:sp>
    <dsp:sp modelId="{80E263FC-6BC2-415B-8F1E-7369A4DE5AEC}">
      <dsp:nvSpPr>
        <dsp:cNvPr id="0" name=""/>
        <dsp:cNvSpPr/>
      </dsp:nvSpPr>
      <dsp:spPr>
        <a:xfrm>
          <a:off x="1438503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446612" y="4247901"/>
        <a:ext cx="260659" cy="1045410"/>
      </dsp:txXfrm>
    </dsp:sp>
    <dsp:sp modelId="{C0C7020F-74C5-48B1-A934-D4D2E320BE89}">
      <dsp:nvSpPr>
        <dsp:cNvPr id="0" name=""/>
        <dsp:cNvSpPr/>
      </dsp:nvSpPr>
      <dsp:spPr>
        <a:xfrm>
          <a:off x="1721194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729303" y="4247901"/>
        <a:ext cx="260659" cy="1045410"/>
      </dsp:txXfrm>
    </dsp:sp>
    <dsp:sp modelId="{83A0C628-3595-4009-B895-04A74D2E4E5E}">
      <dsp:nvSpPr>
        <dsp:cNvPr id="0" name=""/>
        <dsp:cNvSpPr/>
      </dsp:nvSpPr>
      <dsp:spPr>
        <a:xfrm>
          <a:off x="2003885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11994" y="4247901"/>
        <a:ext cx="260659" cy="1045410"/>
      </dsp:txXfrm>
    </dsp:sp>
    <dsp:sp modelId="{404B1CB0-5CA3-4C10-9E0E-B85DC72A404B}">
      <dsp:nvSpPr>
        <dsp:cNvPr id="0" name=""/>
        <dsp:cNvSpPr/>
      </dsp:nvSpPr>
      <dsp:spPr>
        <a:xfrm>
          <a:off x="2286577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294686" y="4247901"/>
        <a:ext cx="260659" cy="1045410"/>
      </dsp:txXfrm>
    </dsp:sp>
    <dsp:sp modelId="{DF5C25CE-01CA-482A-834E-86F67C842494}">
      <dsp:nvSpPr>
        <dsp:cNvPr id="0" name=""/>
        <dsp:cNvSpPr/>
      </dsp:nvSpPr>
      <dsp:spPr>
        <a:xfrm>
          <a:off x="2569268" y="3046751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585657" y="3063140"/>
        <a:ext cx="526790" cy="1028850"/>
      </dsp:txXfrm>
    </dsp:sp>
    <dsp:sp modelId="{5564169D-983D-479A-AF08-25C5E90D9115}">
      <dsp:nvSpPr>
        <dsp:cNvPr id="0" name=""/>
        <dsp:cNvSpPr/>
      </dsp:nvSpPr>
      <dsp:spPr>
        <a:xfrm>
          <a:off x="256926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577377" y="4247901"/>
        <a:ext cx="260659" cy="1045410"/>
      </dsp:txXfrm>
    </dsp:sp>
    <dsp:sp modelId="{821AAAFF-9421-40CA-AF59-3FAF56EC2C54}">
      <dsp:nvSpPr>
        <dsp:cNvPr id="0" name=""/>
        <dsp:cNvSpPr/>
      </dsp:nvSpPr>
      <dsp:spPr>
        <a:xfrm>
          <a:off x="2851960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860069" y="4247901"/>
        <a:ext cx="260659" cy="1045410"/>
      </dsp:txXfrm>
    </dsp:sp>
    <dsp:sp modelId="{0C97A8DC-8C66-4C42-9DC6-0AFBFB2AD02E}">
      <dsp:nvSpPr>
        <dsp:cNvPr id="0" name=""/>
        <dsp:cNvSpPr/>
      </dsp:nvSpPr>
      <dsp:spPr>
        <a:xfrm>
          <a:off x="3134651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3142760" y="3054860"/>
        <a:ext cx="260659" cy="1045410"/>
      </dsp:txXfrm>
    </dsp:sp>
    <dsp:sp modelId="{66173968-8A5B-4AFF-8A20-75592609E7C5}">
      <dsp:nvSpPr>
        <dsp:cNvPr id="0" name=""/>
        <dsp:cNvSpPr/>
      </dsp:nvSpPr>
      <dsp:spPr>
        <a:xfrm>
          <a:off x="3134651" y="4239792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3142760" y="4247901"/>
        <a:ext cx="260659" cy="1045410"/>
      </dsp:txXfrm>
    </dsp:sp>
    <dsp:sp modelId="{514ACA01-9C0C-4395-A358-99150957C51F}">
      <dsp:nvSpPr>
        <dsp:cNvPr id="0" name=""/>
        <dsp:cNvSpPr/>
      </dsp:nvSpPr>
      <dsp:spPr>
        <a:xfrm>
          <a:off x="3423157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439546" y="1870099"/>
        <a:ext cx="526790" cy="1028850"/>
      </dsp:txXfrm>
    </dsp:sp>
    <dsp:sp modelId="{A0E4BD8B-444A-4E01-B53B-4B51EA6E11CF}">
      <dsp:nvSpPr>
        <dsp:cNvPr id="0" name=""/>
        <dsp:cNvSpPr/>
      </dsp:nvSpPr>
      <dsp:spPr>
        <a:xfrm>
          <a:off x="3423157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431266" y="3054860"/>
        <a:ext cx="260659" cy="1045410"/>
      </dsp:txXfrm>
    </dsp:sp>
    <dsp:sp modelId="{22F5A539-7F67-42E6-A416-EE75E6EF2F7F}">
      <dsp:nvSpPr>
        <dsp:cNvPr id="0" name=""/>
        <dsp:cNvSpPr/>
      </dsp:nvSpPr>
      <dsp:spPr>
        <a:xfrm>
          <a:off x="3705848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713957" y="3054860"/>
        <a:ext cx="260659" cy="1045410"/>
      </dsp:txXfrm>
    </dsp:sp>
    <dsp:sp modelId="{040EE942-79F6-4618-B4EC-B1925F08E71E}">
      <dsp:nvSpPr>
        <dsp:cNvPr id="0" name=""/>
        <dsp:cNvSpPr/>
      </dsp:nvSpPr>
      <dsp:spPr>
        <a:xfrm>
          <a:off x="3994354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019023" y="1878379"/>
        <a:ext cx="792921" cy="1012290"/>
      </dsp:txXfrm>
    </dsp:sp>
    <dsp:sp modelId="{502FA106-A983-48BB-9C98-76160DCB23A2}">
      <dsp:nvSpPr>
        <dsp:cNvPr id="0" name=""/>
        <dsp:cNvSpPr/>
      </dsp:nvSpPr>
      <dsp:spPr>
        <a:xfrm>
          <a:off x="3994354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4002463" y="3054860"/>
        <a:ext cx="260659" cy="1045410"/>
      </dsp:txXfrm>
    </dsp:sp>
    <dsp:sp modelId="{F4FB5A2A-7BCB-4DE2-80AA-58ED8F3EE5A8}">
      <dsp:nvSpPr>
        <dsp:cNvPr id="0" name=""/>
        <dsp:cNvSpPr/>
      </dsp:nvSpPr>
      <dsp:spPr>
        <a:xfrm>
          <a:off x="4277046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285155" y="3054860"/>
        <a:ext cx="260659" cy="1045410"/>
      </dsp:txXfrm>
    </dsp:sp>
    <dsp:sp modelId="{94BD136E-02D8-4881-81AA-D0317C00183C}">
      <dsp:nvSpPr>
        <dsp:cNvPr id="0" name=""/>
        <dsp:cNvSpPr/>
      </dsp:nvSpPr>
      <dsp:spPr>
        <a:xfrm>
          <a:off x="4559737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567846" y="3054860"/>
        <a:ext cx="260659" cy="1045410"/>
      </dsp:txXfrm>
    </dsp:sp>
    <dsp:sp modelId="{985FF498-F6F2-46D6-9A24-CD37094A7FB2}">
      <dsp:nvSpPr>
        <dsp:cNvPr id="0" name=""/>
        <dsp:cNvSpPr/>
      </dsp:nvSpPr>
      <dsp:spPr>
        <a:xfrm>
          <a:off x="4848243" y="1853710"/>
          <a:ext cx="112495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879337" y="1884804"/>
        <a:ext cx="1062763" cy="999440"/>
      </dsp:txXfrm>
    </dsp:sp>
    <dsp:sp modelId="{ACD3E998-EACA-4713-B14B-051A6035E479}">
      <dsp:nvSpPr>
        <dsp:cNvPr id="0" name=""/>
        <dsp:cNvSpPr/>
      </dsp:nvSpPr>
      <dsp:spPr>
        <a:xfrm>
          <a:off x="4848243" y="3046751"/>
          <a:ext cx="84225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872912" y="3071420"/>
        <a:ext cx="792921" cy="1012290"/>
      </dsp:txXfrm>
    </dsp:sp>
    <dsp:sp modelId="{937FDED1-0FD0-4250-8C75-7552FDB0B4C3}">
      <dsp:nvSpPr>
        <dsp:cNvPr id="0" name=""/>
        <dsp:cNvSpPr/>
      </dsp:nvSpPr>
      <dsp:spPr>
        <a:xfrm>
          <a:off x="484824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856352" y="4247901"/>
        <a:ext cx="260659" cy="1045410"/>
      </dsp:txXfrm>
    </dsp:sp>
    <dsp:sp modelId="{547A4D26-E475-433D-8851-8D1EED470CAB}">
      <dsp:nvSpPr>
        <dsp:cNvPr id="0" name=""/>
        <dsp:cNvSpPr/>
      </dsp:nvSpPr>
      <dsp:spPr>
        <a:xfrm>
          <a:off x="513093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5139043" y="4247901"/>
        <a:ext cx="260659" cy="1045410"/>
      </dsp:txXfrm>
    </dsp:sp>
    <dsp:sp modelId="{AE435F4E-4C4A-4B80-90D1-FA5B421E2848}">
      <dsp:nvSpPr>
        <dsp:cNvPr id="0" name=""/>
        <dsp:cNvSpPr/>
      </dsp:nvSpPr>
      <dsp:spPr>
        <a:xfrm>
          <a:off x="5413626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421735" y="4247901"/>
        <a:ext cx="260659" cy="1045410"/>
      </dsp:txXfrm>
    </dsp:sp>
    <dsp:sp modelId="{84E3DA7E-8E10-4A90-A706-E9388F644803}">
      <dsp:nvSpPr>
        <dsp:cNvPr id="0" name=""/>
        <dsp:cNvSpPr/>
      </dsp:nvSpPr>
      <dsp:spPr>
        <a:xfrm>
          <a:off x="5696317" y="3046751"/>
          <a:ext cx="276877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704426" y="3054860"/>
        <a:ext cx="260659" cy="1045410"/>
      </dsp:txXfrm>
    </dsp:sp>
    <dsp:sp modelId="{5BA5D0F9-ECF9-4C14-8915-C5E9BF935114}">
      <dsp:nvSpPr>
        <dsp:cNvPr id="0" name=""/>
        <dsp:cNvSpPr/>
      </dsp:nvSpPr>
      <dsp:spPr>
        <a:xfrm>
          <a:off x="5984823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9492" y="1878379"/>
        <a:ext cx="792921" cy="1012290"/>
      </dsp:txXfrm>
    </dsp:sp>
    <dsp:sp modelId="{680AA3C4-DEE3-427D-8797-B350D06D6928}">
      <dsp:nvSpPr>
        <dsp:cNvPr id="0" name=""/>
        <dsp:cNvSpPr/>
      </dsp:nvSpPr>
      <dsp:spPr>
        <a:xfrm>
          <a:off x="5984823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92932" y="3054860"/>
        <a:ext cx="260659" cy="1045410"/>
      </dsp:txXfrm>
    </dsp:sp>
    <dsp:sp modelId="{8D8ACB61-EC80-42B9-9D7D-C0A838EB3EA3}">
      <dsp:nvSpPr>
        <dsp:cNvPr id="0" name=""/>
        <dsp:cNvSpPr/>
      </dsp:nvSpPr>
      <dsp:spPr>
        <a:xfrm>
          <a:off x="6267514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75623" y="3054860"/>
        <a:ext cx="260659" cy="1045410"/>
      </dsp:txXfrm>
    </dsp:sp>
    <dsp:sp modelId="{B1D0716B-DF59-48A4-889A-30485BDE8F08}">
      <dsp:nvSpPr>
        <dsp:cNvPr id="0" name=""/>
        <dsp:cNvSpPr/>
      </dsp:nvSpPr>
      <dsp:spPr>
        <a:xfrm>
          <a:off x="6550206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58315" y="3054860"/>
        <a:ext cx="260659" cy="1045410"/>
      </dsp:txXfrm>
    </dsp:sp>
    <dsp:sp modelId="{D847414A-74F8-4FE9-85C2-AAF0924F67B6}">
      <dsp:nvSpPr>
        <dsp:cNvPr id="0" name=""/>
        <dsp:cNvSpPr/>
      </dsp:nvSpPr>
      <dsp:spPr>
        <a:xfrm>
          <a:off x="6850340" y="660669"/>
          <a:ext cx="141927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81434" y="691763"/>
        <a:ext cx="1357083" cy="999440"/>
      </dsp:txXfrm>
    </dsp:sp>
    <dsp:sp modelId="{EF67A188-7273-447B-A101-BCFF6AB770C2}">
      <dsp:nvSpPr>
        <dsp:cNvPr id="0" name=""/>
        <dsp:cNvSpPr/>
      </dsp:nvSpPr>
      <dsp:spPr>
        <a:xfrm>
          <a:off x="6850340" y="1853710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58449" y="1861819"/>
        <a:ext cx="260659" cy="1045410"/>
      </dsp:txXfrm>
    </dsp:sp>
    <dsp:sp modelId="{7B32B0C0-4EBE-4A1E-8878-370DF4818B4A}">
      <dsp:nvSpPr>
        <dsp:cNvPr id="0" name=""/>
        <dsp:cNvSpPr/>
      </dsp:nvSpPr>
      <dsp:spPr>
        <a:xfrm>
          <a:off x="685034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58449" y="3054860"/>
        <a:ext cx="260659" cy="1045410"/>
      </dsp:txXfrm>
    </dsp:sp>
    <dsp:sp modelId="{8879E3B3-140D-4C36-81AB-5CB8A922FD1B}">
      <dsp:nvSpPr>
        <dsp:cNvPr id="0" name=""/>
        <dsp:cNvSpPr/>
      </dsp:nvSpPr>
      <dsp:spPr>
        <a:xfrm>
          <a:off x="7138846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155235" y="1870099"/>
        <a:ext cx="526790" cy="1028850"/>
      </dsp:txXfrm>
    </dsp:sp>
    <dsp:sp modelId="{94119C76-9BD0-4FFB-9E89-634A8CC2DA68}">
      <dsp:nvSpPr>
        <dsp:cNvPr id="0" name=""/>
        <dsp:cNvSpPr/>
      </dsp:nvSpPr>
      <dsp:spPr>
        <a:xfrm>
          <a:off x="7138846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146955" y="3054860"/>
        <a:ext cx="260659" cy="1045410"/>
      </dsp:txXfrm>
    </dsp:sp>
    <dsp:sp modelId="{6BB0F9D6-5C11-475D-8E43-B08163774A72}">
      <dsp:nvSpPr>
        <dsp:cNvPr id="0" name=""/>
        <dsp:cNvSpPr/>
      </dsp:nvSpPr>
      <dsp:spPr>
        <a:xfrm>
          <a:off x="7421538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429647" y="3054860"/>
        <a:ext cx="260659" cy="1045410"/>
      </dsp:txXfrm>
    </dsp:sp>
    <dsp:sp modelId="{692FD141-9A4B-420D-B4DA-7174E3F75205}">
      <dsp:nvSpPr>
        <dsp:cNvPr id="0" name=""/>
        <dsp:cNvSpPr/>
      </dsp:nvSpPr>
      <dsp:spPr>
        <a:xfrm>
          <a:off x="742153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429647" y="4247901"/>
        <a:ext cx="260659" cy="1045410"/>
      </dsp:txXfrm>
    </dsp:sp>
    <dsp:sp modelId="{1E1CF71D-9471-4BEE-AE93-03BC999AB141}">
      <dsp:nvSpPr>
        <dsp:cNvPr id="0" name=""/>
        <dsp:cNvSpPr/>
      </dsp:nvSpPr>
      <dsp:spPr>
        <a:xfrm>
          <a:off x="7710044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726433" y="1870099"/>
        <a:ext cx="526790" cy="1028850"/>
      </dsp:txXfrm>
    </dsp:sp>
    <dsp:sp modelId="{F8161011-BE3E-4690-8110-8D6F195A3F20}">
      <dsp:nvSpPr>
        <dsp:cNvPr id="0" name=""/>
        <dsp:cNvSpPr/>
      </dsp:nvSpPr>
      <dsp:spPr>
        <a:xfrm>
          <a:off x="7710044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718153" y="3054860"/>
        <a:ext cx="260659" cy="1045410"/>
      </dsp:txXfrm>
    </dsp:sp>
    <dsp:sp modelId="{40A039F6-BC65-4C81-9F38-C12EBBE046B7}">
      <dsp:nvSpPr>
        <dsp:cNvPr id="0" name=""/>
        <dsp:cNvSpPr/>
      </dsp:nvSpPr>
      <dsp:spPr>
        <a:xfrm>
          <a:off x="7710044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718153" y="4247901"/>
        <a:ext cx="260659" cy="1045410"/>
      </dsp:txXfrm>
    </dsp:sp>
    <dsp:sp modelId="{5BC41096-992F-49C7-A2D8-0BD8DFFF6B56}">
      <dsp:nvSpPr>
        <dsp:cNvPr id="0" name=""/>
        <dsp:cNvSpPr/>
      </dsp:nvSpPr>
      <dsp:spPr>
        <a:xfrm>
          <a:off x="7992735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000844" y="3054860"/>
        <a:ext cx="260659" cy="1045410"/>
      </dsp:txXfrm>
    </dsp:sp>
    <dsp:sp modelId="{C627D494-37C9-4FEE-9A3B-A88C2173763B}">
      <dsp:nvSpPr>
        <dsp:cNvPr id="0" name=""/>
        <dsp:cNvSpPr/>
      </dsp:nvSpPr>
      <dsp:spPr>
        <a:xfrm>
          <a:off x="7992735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000844" y="4247901"/>
        <a:ext cx="260659" cy="1045410"/>
      </dsp:txXfrm>
    </dsp:sp>
    <dsp:sp modelId="{E08C1A4A-0AA1-4500-89B5-264656BA73B6}">
      <dsp:nvSpPr>
        <dsp:cNvPr id="0" name=""/>
        <dsp:cNvSpPr/>
      </dsp:nvSpPr>
      <dsp:spPr>
        <a:xfrm>
          <a:off x="8292870" y="660669"/>
          <a:ext cx="25558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323964" y="691763"/>
        <a:ext cx="2493663" cy="999440"/>
      </dsp:txXfrm>
    </dsp:sp>
    <dsp:sp modelId="{6EE6B990-8E6C-4D74-A9F7-29B727D71C2C}">
      <dsp:nvSpPr>
        <dsp:cNvPr id="0" name=""/>
        <dsp:cNvSpPr/>
      </dsp:nvSpPr>
      <dsp:spPr>
        <a:xfrm>
          <a:off x="8292870" y="1853710"/>
          <a:ext cx="169033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323964" y="1884804"/>
        <a:ext cx="1628146" cy="999440"/>
      </dsp:txXfrm>
    </dsp:sp>
    <dsp:sp modelId="{10E7234A-525E-4DA4-9F66-F4731D8B847B}">
      <dsp:nvSpPr>
        <dsp:cNvPr id="0" name=""/>
        <dsp:cNvSpPr/>
      </dsp:nvSpPr>
      <dsp:spPr>
        <a:xfrm>
          <a:off x="829287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300979" y="3054860"/>
        <a:ext cx="260659" cy="1045410"/>
      </dsp:txXfrm>
    </dsp:sp>
    <dsp:sp modelId="{12020B2D-B8F4-40F4-A9E2-4B91BBC28F3A}">
      <dsp:nvSpPr>
        <dsp:cNvPr id="0" name=""/>
        <dsp:cNvSpPr/>
      </dsp:nvSpPr>
      <dsp:spPr>
        <a:xfrm>
          <a:off x="8575561" y="3046751"/>
          <a:ext cx="11249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06655" y="3077845"/>
        <a:ext cx="1062763" cy="999440"/>
      </dsp:txXfrm>
    </dsp:sp>
    <dsp:sp modelId="{CDB89D3B-95F7-4BCB-80FA-A165A35F37CF}">
      <dsp:nvSpPr>
        <dsp:cNvPr id="0" name=""/>
        <dsp:cNvSpPr/>
      </dsp:nvSpPr>
      <dsp:spPr>
        <a:xfrm>
          <a:off x="8575561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83670" y="4247901"/>
        <a:ext cx="260659" cy="1045410"/>
      </dsp:txXfrm>
    </dsp:sp>
    <dsp:sp modelId="{F8BAAB2A-341D-427A-8714-472BBEDEF3EC}">
      <dsp:nvSpPr>
        <dsp:cNvPr id="0" name=""/>
        <dsp:cNvSpPr/>
      </dsp:nvSpPr>
      <dsp:spPr>
        <a:xfrm>
          <a:off x="885825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866362" y="4247901"/>
        <a:ext cx="260659" cy="1045410"/>
      </dsp:txXfrm>
    </dsp:sp>
    <dsp:sp modelId="{1D6A3611-D99E-4F2A-9754-6A55569D6AE6}">
      <dsp:nvSpPr>
        <dsp:cNvPr id="0" name=""/>
        <dsp:cNvSpPr/>
      </dsp:nvSpPr>
      <dsp:spPr>
        <a:xfrm>
          <a:off x="914094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149053" y="4247901"/>
        <a:ext cx="260659" cy="1045410"/>
      </dsp:txXfrm>
    </dsp:sp>
    <dsp:sp modelId="{A5CF4B56-1D4F-491B-AE42-B6647B28CF4D}">
      <dsp:nvSpPr>
        <dsp:cNvPr id="0" name=""/>
        <dsp:cNvSpPr/>
      </dsp:nvSpPr>
      <dsp:spPr>
        <a:xfrm>
          <a:off x="9423635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431744" y="4247901"/>
        <a:ext cx="260659" cy="1045410"/>
      </dsp:txXfrm>
    </dsp:sp>
    <dsp:sp modelId="{8D8E6EB2-03F2-4872-95AE-D53690AFE701}">
      <dsp:nvSpPr>
        <dsp:cNvPr id="0" name=""/>
        <dsp:cNvSpPr/>
      </dsp:nvSpPr>
      <dsp:spPr>
        <a:xfrm>
          <a:off x="9706327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714436" y="3054860"/>
        <a:ext cx="260659" cy="1045410"/>
      </dsp:txXfrm>
    </dsp:sp>
    <dsp:sp modelId="{E9CDC561-1634-492C-A027-9A8B72DBC948}">
      <dsp:nvSpPr>
        <dsp:cNvPr id="0" name=""/>
        <dsp:cNvSpPr/>
      </dsp:nvSpPr>
      <dsp:spPr>
        <a:xfrm>
          <a:off x="9994833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02942" y="1861819"/>
        <a:ext cx="260659" cy="1045410"/>
      </dsp:txXfrm>
    </dsp:sp>
    <dsp:sp modelId="{807E77CE-2E6F-4EB5-861C-F0E5B1EA761F}">
      <dsp:nvSpPr>
        <dsp:cNvPr id="0" name=""/>
        <dsp:cNvSpPr/>
      </dsp:nvSpPr>
      <dsp:spPr>
        <a:xfrm>
          <a:off x="10283338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291447" y="1861819"/>
        <a:ext cx="260659" cy="1045410"/>
      </dsp:txXfrm>
    </dsp:sp>
    <dsp:sp modelId="{EF072E67-7A9F-4172-B373-C8C4D420D0D8}">
      <dsp:nvSpPr>
        <dsp:cNvPr id="0" name=""/>
        <dsp:cNvSpPr/>
      </dsp:nvSpPr>
      <dsp:spPr>
        <a:xfrm>
          <a:off x="10571844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579953" y="1861819"/>
        <a:ext cx="260659" cy="1045410"/>
      </dsp:txXfrm>
    </dsp:sp>
    <dsp:sp modelId="{758A5F96-168A-49B9-9D4D-4BD76273A43F}">
      <dsp:nvSpPr>
        <dsp:cNvPr id="0" name=""/>
        <dsp:cNvSpPr/>
      </dsp:nvSpPr>
      <dsp:spPr>
        <a:xfrm>
          <a:off x="10871979" y="660669"/>
          <a:ext cx="8480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896818" y="685508"/>
        <a:ext cx="798396" cy="1011950"/>
      </dsp:txXfrm>
    </dsp:sp>
    <dsp:sp modelId="{32431F51-82ED-4F89-880B-D1018E5C8852}">
      <dsp:nvSpPr>
        <dsp:cNvPr id="0" name=""/>
        <dsp:cNvSpPr/>
      </dsp:nvSpPr>
      <dsp:spPr>
        <a:xfrm>
          <a:off x="10871979" y="1853710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880088" y="1861819"/>
        <a:ext cx="260659" cy="1045410"/>
      </dsp:txXfrm>
    </dsp:sp>
    <dsp:sp modelId="{45535D5F-13F3-45D5-A795-157EDE3E2850}">
      <dsp:nvSpPr>
        <dsp:cNvPr id="0" name=""/>
        <dsp:cNvSpPr/>
      </dsp:nvSpPr>
      <dsp:spPr>
        <a:xfrm>
          <a:off x="11160485" y="1853710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76874" y="1870099"/>
        <a:ext cx="526790" cy="1028850"/>
      </dsp:txXfrm>
    </dsp:sp>
    <dsp:sp modelId="{AA699D61-D9A8-4D39-A483-60D6A794FE15}">
      <dsp:nvSpPr>
        <dsp:cNvPr id="0" name=""/>
        <dsp:cNvSpPr/>
      </dsp:nvSpPr>
      <dsp:spPr>
        <a:xfrm>
          <a:off x="11160485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68594" y="3054860"/>
        <a:ext cx="260659" cy="1045410"/>
      </dsp:txXfrm>
    </dsp:sp>
    <dsp:sp modelId="{44A48DDB-88C1-426A-A652-195DD353AC68}">
      <dsp:nvSpPr>
        <dsp:cNvPr id="0" name=""/>
        <dsp:cNvSpPr/>
      </dsp:nvSpPr>
      <dsp:spPr>
        <a:xfrm>
          <a:off x="11443176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51285" y="3054860"/>
        <a:ext cx="260659" cy="1045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1828" y="1377"/>
          <a:ext cx="4785540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5363" y="24912"/>
        <a:ext cx="4738470" cy="756464"/>
      </dsp:txXfrm>
    </dsp:sp>
    <dsp:sp modelId="{91F8153E-612C-4066-981C-6149C488E8AE}">
      <dsp:nvSpPr>
        <dsp:cNvPr id="0" name=""/>
        <dsp:cNvSpPr/>
      </dsp:nvSpPr>
      <dsp:spPr>
        <a:xfrm>
          <a:off x="1828" y="868621"/>
          <a:ext cx="1891115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5978" y="892771"/>
        <a:ext cx="1842815" cy="776244"/>
      </dsp:txXfrm>
    </dsp:sp>
    <dsp:sp modelId="{162207CB-35C0-4962-974C-3E6B4022B1E8}">
      <dsp:nvSpPr>
        <dsp:cNvPr id="0" name=""/>
        <dsp:cNvSpPr/>
      </dsp:nvSpPr>
      <dsp:spPr>
        <a:xfrm>
          <a:off x="18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15252" y="1770299"/>
        <a:ext cx="431493" cy="797696"/>
      </dsp:txXfrm>
    </dsp:sp>
    <dsp:sp modelId="{A9076B19-640C-4755-8970-3463466D2FA8}">
      <dsp:nvSpPr>
        <dsp:cNvPr id="0" name=""/>
        <dsp:cNvSpPr/>
      </dsp:nvSpPr>
      <dsp:spPr>
        <a:xfrm>
          <a:off x="479420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492844" y="1770299"/>
        <a:ext cx="431493" cy="797696"/>
      </dsp:txXfrm>
    </dsp:sp>
    <dsp:sp modelId="{CD63D733-DF65-456B-8176-8C764FB9D775}">
      <dsp:nvSpPr>
        <dsp:cNvPr id="0" name=""/>
        <dsp:cNvSpPr/>
      </dsp:nvSpPr>
      <dsp:spPr>
        <a:xfrm>
          <a:off x="957011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970435" y="1770299"/>
        <a:ext cx="431493" cy="797696"/>
      </dsp:txXfrm>
    </dsp:sp>
    <dsp:sp modelId="{8A3CBC04-0D0A-4378-B1E3-DC9044FDF3E8}">
      <dsp:nvSpPr>
        <dsp:cNvPr id="0" name=""/>
        <dsp:cNvSpPr/>
      </dsp:nvSpPr>
      <dsp:spPr>
        <a:xfrm>
          <a:off x="1434603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sp:txBody>
      <dsp:txXfrm>
        <a:off x="1448027" y="1770299"/>
        <a:ext cx="431493" cy="797696"/>
      </dsp:txXfrm>
    </dsp:sp>
    <dsp:sp modelId="{1BDC0E01-5A63-4F9C-A28B-B4F9D9C1B2CE}">
      <dsp:nvSpPr>
        <dsp:cNvPr id="0" name=""/>
        <dsp:cNvSpPr/>
      </dsp:nvSpPr>
      <dsp:spPr>
        <a:xfrm>
          <a:off x="1931445" y="868621"/>
          <a:ext cx="1413524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1955595" y="892771"/>
        <a:ext cx="1365224" cy="776244"/>
      </dsp:txXfrm>
    </dsp:sp>
    <dsp:sp modelId="{B4B74EB7-E777-4748-853F-016CFBE71FD5}">
      <dsp:nvSpPr>
        <dsp:cNvPr id="0" name=""/>
        <dsp:cNvSpPr/>
      </dsp:nvSpPr>
      <dsp:spPr>
        <a:xfrm>
          <a:off x="1931445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1944869" y="1770299"/>
        <a:ext cx="431493" cy="797696"/>
      </dsp:txXfrm>
    </dsp:sp>
    <dsp:sp modelId="{96AB120A-26FB-4E5C-806E-0CE6C484F1FF}">
      <dsp:nvSpPr>
        <dsp:cNvPr id="0" name=""/>
        <dsp:cNvSpPr/>
      </dsp:nvSpPr>
      <dsp:spPr>
        <a:xfrm>
          <a:off x="2409036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2422460" y="1770299"/>
        <a:ext cx="431493" cy="797696"/>
      </dsp:txXfrm>
    </dsp:sp>
    <dsp:sp modelId="{883CF145-8D17-4054-A3FF-6A34A469B708}">
      <dsp:nvSpPr>
        <dsp:cNvPr id="0" name=""/>
        <dsp:cNvSpPr/>
      </dsp:nvSpPr>
      <dsp:spPr>
        <a:xfrm>
          <a:off x="2886628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2900052" y="1770299"/>
        <a:ext cx="431493" cy="797696"/>
      </dsp:txXfrm>
    </dsp:sp>
    <dsp:sp modelId="{1083C213-F958-45D9-ABB6-B2D530CC00CD}">
      <dsp:nvSpPr>
        <dsp:cNvPr id="0" name=""/>
        <dsp:cNvSpPr/>
      </dsp:nvSpPr>
      <dsp:spPr>
        <a:xfrm>
          <a:off x="3383470" y="868621"/>
          <a:ext cx="1403899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3407620" y="892771"/>
        <a:ext cx="1355599" cy="776244"/>
      </dsp:txXfrm>
    </dsp:sp>
    <dsp:sp modelId="{A786C851-2D81-43B2-AE66-413738ED4A71}">
      <dsp:nvSpPr>
        <dsp:cNvPr id="0" name=""/>
        <dsp:cNvSpPr/>
      </dsp:nvSpPr>
      <dsp:spPr>
        <a:xfrm>
          <a:off x="3383470" y="1756875"/>
          <a:ext cx="926307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3407620" y="1781025"/>
        <a:ext cx="878007" cy="776244"/>
      </dsp:txXfrm>
    </dsp:sp>
    <dsp:sp modelId="{A38EED1D-A533-44C3-A72E-72A6CABCB429}">
      <dsp:nvSpPr>
        <dsp:cNvPr id="0" name=""/>
        <dsp:cNvSpPr/>
      </dsp:nvSpPr>
      <dsp:spPr>
        <a:xfrm>
          <a:off x="3383470" y="2645129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3396894" y="2658553"/>
        <a:ext cx="431493" cy="797696"/>
      </dsp:txXfrm>
    </dsp:sp>
    <dsp:sp modelId="{53A58095-6D6E-450B-BDF7-73603334F56C}">
      <dsp:nvSpPr>
        <dsp:cNvPr id="0" name=""/>
        <dsp:cNvSpPr/>
      </dsp:nvSpPr>
      <dsp:spPr>
        <a:xfrm>
          <a:off x="3851436" y="2645129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3864860" y="2658553"/>
        <a:ext cx="431493" cy="797696"/>
      </dsp:txXfrm>
    </dsp:sp>
    <dsp:sp modelId="{027FFA11-3A44-436E-8890-BBA4A57D81E3}">
      <dsp:nvSpPr>
        <dsp:cNvPr id="0" name=""/>
        <dsp:cNvSpPr/>
      </dsp:nvSpPr>
      <dsp:spPr>
        <a:xfrm>
          <a:off x="43290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1200" kern="1200"/>
        </a:p>
      </dsp:txBody>
      <dsp:txXfrm>
        <a:off x="4342452" y="1770299"/>
        <a:ext cx="431493" cy="797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10B10-1495-4245-81C0-37926390D13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B223-E681-4EDB-B62A-3F356DFF1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4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B223-E681-4EDB-B62A-3F356DFF1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B223-E681-4EDB-B62A-3F356DFF12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C67C-71D9-4FA8-A277-E8F52013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8B7B0-A554-4DC0-B717-C6435334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DA884-443D-44E5-98E0-7A3D2BE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F4FC-7C76-45FF-9BD8-FD92CB5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5192-22F9-487A-B1F9-6A8A96E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0A11-DFEE-4EDE-AF12-586D7A7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5CFEF-6ED2-4CE8-B438-35045696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39C06-2D6A-41CA-820F-B03C0A7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03D7-4F47-465D-A7C7-FA6879DC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D716-B7C6-4F33-A11D-C72CC595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78E38-E990-4C30-A724-DEE10305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EE6B4-D1A6-499F-9FB6-BB4AF28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BA43-E0D5-41DC-9B5F-1D9C1507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951E-BE26-4DF1-A34E-001437E3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CD849-163D-4E34-B9AF-E02DEC1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D0F5-0E7F-4D9D-9964-0F124CE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8F46-0E6F-4FD4-B10C-3CC2F065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6F39-EDC8-4B84-A3F1-AB79E5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58CC-8A3D-4F66-BAC1-631EBF9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A233-74BF-43B4-8DD9-804651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4E87-6D16-459C-ADED-25325AB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0BF2-3CD8-4654-9697-A81CCAEC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AC33-9393-41C6-AC7B-9E87AD1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171A-7992-4A59-A189-99D8D5B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7C76-B96E-4E76-93A4-6199077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7287-A9E9-4C42-83BE-A9A708C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CB44-6F98-4280-9874-2B73FFC0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7CB19-5A90-46B6-B934-21380B6F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6ADC7-AB86-4260-A389-8AC74B26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8720-3347-49F9-9D48-997A0C6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7C920-EE47-4828-8C26-636D344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DB92-DD09-4C38-982B-7266B04B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8058D-EF64-468D-9869-0A1ABC65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76837-60BF-4142-BF83-9A06439D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E7526-087F-4862-BBA6-1A6AE7A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3A497-7DC9-4A1A-A8D4-8FE6A1959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746561-C99A-41F5-AB89-340828B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AFF1F0-B25F-4087-84B5-B82F877C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2C320-A273-4F30-84BE-51D69FA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6B98-4656-4E9C-BE89-F66C87F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F7B1E-AE74-40EE-B837-B5421F6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A539E-D4D8-41D1-9305-3E67C52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CC7FC-2206-478E-8FEE-AA334C8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1B458-F614-42A5-A63D-CE433D4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51A0E9-7F39-4F4C-8242-E852776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F63B-3710-4B3A-9D47-82A536B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0C8C-7E9E-46C1-B851-674E9A83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554A-0A0B-4CEB-BA75-DBFC3689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976F5-4BD5-45B6-BA37-357A413D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8D137-8C1F-4CFA-8F85-92874BF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BA33C-8536-4B6F-B603-4987434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07F8-6D86-4BD3-85EF-865D8E3B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455D-06EB-45E0-8E40-AF06C836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5497-07B3-452B-8D92-01FEF329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DF891-21E3-4FB9-A015-7E7EC765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F8A7C-849C-46B3-9F69-C62248FD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75EDB-1BDE-4F6A-BEE7-FA3C482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8D81B-FA29-4F46-90CD-2B51F3F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703E5-B10E-4C41-A950-6456C24A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9EED4-EA88-4B7C-B520-0C14C37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512D-B04E-4AE5-8B4A-C1E25371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E6AF-3863-4881-909F-C4370D0F4EB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D4A9C-8BA1-4A51-B7C7-E70EBD60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9909A-C702-4B84-94E8-F84E9F7C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F17B5-BB2E-4069-A3CA-BAF26341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4459C-39A3-4D4D-8164-8395AE47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用人类智慧为机器赋能</a:t>
            </a:r>
            <a:endParaRPr lang="en-US" altLang="zh-CN" sz="200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建立人工智能数据“知识库”</a:t>
            </a:r>
          </a:p>
        </p:txBody>
      </p:sp>
    </p:spTree>
    <p:extLst>
      <p:ext uri="{BB962C8B-B14F-4D97-AF65-F5344CB8AC3E}">
        <p14:creationId xmlns:p14="http://schemas.microsoft.com/office/powerpoint/2010/main" val="149383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5B837C-9A75-4466-A410-DDD0A36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96191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373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10176119" cy="87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整体模块划分：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在官网基础上，扩展项目发布入口、项目进度监控与交付、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对接系统、客户用户管理模块</a:t>
            </a:r>
          </a:p>
        </p:txBody>
      </p:sp>
    </p:spTree>
    <p:extLst>
      <p:ext uri="{BB962C8B-B14F-4D97-AF65-F5344CB8AC3E}">
        <p14:creationId xmlns:p14="http://schemas.microsoft.com/office/powerpoint/2010/main" val="11579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09064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949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项目发布模块：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Step-by-Step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引导客户发布任务，流程如下：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填写项目概况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选择任务模板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任务数据上传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填写项目描述及要求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质量保证流程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发布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936249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4669044"/>
            <a:ext cx="1034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项目监控与交付模块：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为客户提供项目监控的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和交付接口。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在任务统计中，显示数据流向和每条任务的标师信息及标注结果，客户可以进行抽样检查。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客户审核正确，确认可以交付，即可下载并根据交付数量扣费，对于错误的任务，返回粒微标局平台重做。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5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89579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614266" y="3881536"/>
            <a:ext cx="10346742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为客户提供发布任务、接收标注结果和任务统计的应用程序编程接口，客户可根据自身需求自己定制业务流程；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为用户提供开源方案，使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集成到客户神经网络模型，实现 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的混合人工智能系统，帮助用户不断迭代升级其算法模型。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8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869067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3881536"/>
            <a:ext cx="10346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客户用户管理模块：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提供子账号及权限分配功能，客户可以为员工分配不同权限，如：任务发布、任务审核、任务统计等；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资金结算可以采用 即付即用 和 充值 两种方式，客户可以灵活控制标注成本。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08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43088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69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22CA-3E9D-458C-95B4-293FCB58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971"/>
          </a:xfrm>
        </p:spPr>
        <p:txBody>
          <a:bodyPr/>
          <a:lstStyle/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 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204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12148"/>
              </p:ext>
            </p:extLst>
          </p:nvPr>
        </p:nvGraphicFramePr>
        <p:xfrm>
          <a:off x="6891173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172815"/>
              </p:ext>
            </p:extLst>
          </p:nvPr>
        </p:nvGraphicFramePr>
        <p:xfrm>
          <a:off x="446831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67612" y="4847368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标师用户管理模块更新内容：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登陆注册方式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添加微信扫码、手机验证码、反机器人验证码机制；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添加用户面板，用户可以修改个人信息、查看过往任务统计；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资金提现方式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添加微信提现功能。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0723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15064"/>
              </p:ext>
            </p:extLst>
          </p:nvPr>
        </p:nvGraphicFramePr>
        <p:xfrm>
          <a:off x="446831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任务系统中，主要更新和完善标注工具：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添加多边形、图像分割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superpixel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、图片场景描述等；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语音标注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添加方言转写和方言采集任务入口；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添加自然语言标注。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建立智能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包含数据预标注和用户分析推送系统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数据结构化平台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，集合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群众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的力量，高效率、低成本地为人工智能企业提供高质量的数据结构化标注服务。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建立为机器学习提供资源的“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知识库”，任何企业、组织、个人都可以通过</a:t>
            </a:r>
            <a:r>
              <a:rPr lang="en-US" altLang="zh-CN" sz="2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获取数据和标注服务用于训练自己的模型。</a:t>
            </a:r>
          </a:p>
        </p:txBody>
      </p:sp>
    </p:spTree>
    <p:extLst>
      <p:ext uri="{BB962C8B-B14F-4D97-AF65-F5344CB8AC3E}">
        <p14:creationId xmlns:p14="http://schemas.microsoft.com/office/powerpoint/2010/main" val="19316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962769"/>
              </p:ext>
            </p:extLst>
          </p:nvPr>
        </p:nvGraphicFramePr>
        <p:xfrm>
          <a:off x="323978" y="1153821"/>
          <a:ext cx="11479246" cy="292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FB0526-2600-4AD0-BAB3-8279D557A73D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新增手机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主要覆盖任务类型：数据采集、标注审核、信息分类、语音和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提供新任务推送功能；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提供社交网络分享，可以分享高收益任务、炫耀收益和等级、邀请新用户注册等。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9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56515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024824"/>
              </p:ext>
            </p:extLst>
          </p:nvPr>
        </p:nvGraphicFramePr>
        <p:xfrm>
          <a:off x="446831" y="1278232"/>
          <a:ext cx="4789198" cy="261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营销系统升级：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群沟通方式，前期招募的人员，经过筛选后，可以收徒；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添加粒微标局微信公众号，提供数据标注教程、新任务推送、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科普等功能；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添加粒微标局社区论坛，除提供公众号类似功能外，提供标注问答。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0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822855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221140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6780-2FEB-415B-A813-7BBEB0A1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完善标局平台，开放标师注册；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正式承接企业客户业务；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周期：产品研发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三个月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1EA61F-5DF6-464E-95D3-66A758B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</p:spTree>
    <p:extLst>
      <p:ext uri="{BB962C8B-B14F-4D97-AF65-F5344CB8AC3E}">
        <p14:creationId xmlns:p14="http://schemas.microsoft.com/office/powerpoint/2010/main" val="20706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C613B-96F6-4C3D-85BB-44FBCC87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此阶段业务方面的预期是什么？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多少客户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线上用户？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多少营收、利润？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518782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几种情况：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业务量足够大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粒微标局：提升用户收入、责任感、成就感；增加任务趣味性，提升用户活跃度；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：标师评级、项目发布时限制标师级别。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业务量无法支撑平台级的用户量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寻找传统的且需要产业升级的企业，提供咨询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数据服务？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业务变种：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任务数据敏感，不宜放在开放平台上做；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专业性数据标注，如：医疗、金融、工业、法律等；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1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33592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此阶段主要完善粒微标局的用户体验，提升标注质量，数据标注的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人工智能化</a:t>
            </a:r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尝试采集人工智能的需求数据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自动驾驶、人脸标注、语音、语言、翻译句子对等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，并自行标注，建立“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FCD7-6E43-405D-A16B-3B0A3D32C0F0}"/>
              </a:ext>
            </a:extLst>
          </p:cNvPr>
          <p:cNvSpPr txBox="1"/>
          <p:nvPr/>
        </p:nvSpPr>
        <p:spPr>
          <a:xfrm>
            <a:off x="1297396" y="525313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主要思考：如何提高标注质量？增加标师用户粘性？提升责任感？</a:t>
            </a:r>
          </a:p>
        </p:txBody>
      </p:sp>
    </p:spTree>
    <p:extLst>
      <p:ext uri="{BB962C8B-B14F-4D97-AF65-F5344CB8AC3E}">
        <p14:creationId xmlns:p14="http://schemas.microsoft.com/office/powerpoint/2010/main" val="428757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389080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30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592024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12499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产品规划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ToC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：开放性、智能化的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数据标注众包任务平台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，任何组织或个人都可以注册并为深度学习提供数据服务，赚取一定金钱的同时实现人工智能时代的个人价值。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人力资源筛选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任务分解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数据预处理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智能化众包质量监测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以及 基于深度学习的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用户行为统计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任务质量预测推荐系统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，提升数据标注的质量和效率。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ToB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：为人工智能企业提供开放的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数据结构化人力服务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，直接对接其神经网络，形成人机共存的混合智能系统，帮助企业实现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人在环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渐进迭代型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产品核心：依托粒微标局的高质量数据标注输出，形成一个全自动化的 人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的人工智能生态系统。</a:t>
            </a:r>
          </a:p>
        </p:txBody>
      </p:sp>
    </p:spTree>
    <p:extLst>
      <p:ext uri="{BB962C8B-B14F-4D97-AF65-F5344CB8AC3E}">
        <p14:creationId xmlns:p14="http://schemas.microsoft.com/office/powerpoint/2010/main" val="286413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71490"/>
              </p:ext>
            </p:extLst>
          </p:nvPr>
        </p:nvGraphicFramePr>
        <p:xfrm>
          <a:off x="1182395" y="1433739"/>
          <a:ext cx="9827209" cy="422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39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1918-5721-4A6E-B20C-D390BB00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v0.1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概述：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分为三个子模块：用户管理、任务系统、营销系统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用户管理：采用邀请注册制，提供用户名密码登陆方式；提供基础的资金查看、提现功能；提供基础的用户技能熟练度机制。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任务系统：根据项目，分发测试任务和实际任务。用户做测试任务可以获得对应技能的熟练度，熟练度达到一定程度后，才能做实际任务赚钱；标注工具提供：图像画框、标点、分类、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转写、语音转写等。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营销系统：采用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群招募方式，邀请兼职人员，由内部人员做陪训和筛选。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288D42D-86F0-4184-BB14-D307BEF29B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401667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10844"/>
              </p:ext>
            </p:extLst>
          </p:nvPr>
        </p:nvGraphicFramePr>
        <p:xfrm>
          <a:off x="1182395" y="1583028"/>
          <a:ext cx="9827209" cy="37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8DC7A916-4212-4D37-ABF9-B20EE63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37715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EE5F9-C036-4E92-84AB-B8787076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产品在第一阶段，只提供官网业务介绍和联络接口。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客户可以联络我们的业务人员，定制业务流程和标注工具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标注工具可选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客户提供数据包（只需要数据链接即可，也可以帮客户在我们自己的服务器上托管数据包），由我们的技术支持负责部署任务到标局平台。</a:t>
            </a: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验证商业模式可行性；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获取初始标师用户；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获取初始服务对象（了解需求和市场为主）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收费标准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客户价格，标注员佣金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，利润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预估。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周期：一个月</a:t>
            </a:r>
          </a:p>
        </p:txBody>
      </p:sp>
    </p:spTree>
    <p:extLst>
      <p:ext uri="{BB962C8B-B14F-4D97-AF65-F5344CB8AC3E}">
        <p14:creationId xmlns:p14="http://schemas.microsoft.com/office/powerpoint/2010/main" val="33364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729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9839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对接客户的系统，承接企业客户业务，实现客户项目发布的自动化。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完善粒微标局平台的业务流程和用户体验，开放注册，吸引更多在线标师。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6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2415</Words>
  <Application>Microsoft Office PowerPoint</Application>
  <PresentationFormat>宽屏</PresentationFormat>
  <Paragraphs>560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Microsoft YaHei UI</vt:lpstr>
      <vt:lpstr>等线</vt:lpstr>
      <vt:lpstr>等线 Light</vt:lpstr>
      <vt:lpstr>Arial</vt:lpstr>
      <vt:lpstr>Wingdings</vt:lpstr>
      <vt:lpstr>Office 主题​​</vt:lpstr>
      <vt:lpstr>SparkAPI产品计划</vt:lpstr>
      <vt:lpstr>项目目标</vt:lpstr>
      <vt:lpstr>产品规划</vt:lpstr>
      <vt:lpstr>第一阶段：初涉江湖——商业模式验证</vt:lpstr>
      <vt:lpstr>PowerPoint 演示文稿</vt:lpstr>
      <vt:lpstr>第一阶段：初涉江湖——商业模式验证</vt:lpstr>
      <vt:lpstr>第一阶段：初涉江湖——商业模式验证</vt:lpstr>
      <vt:lpstr>第一阶段：初涉江湖——商业模式验证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第三阶段：扬名江湖——标局平台的推广与智能化</vt:lpstr>
      <vt:lpstr>第三阶段：扬名江湖——标局平台的推广与智能化</vt:lpstr>
      <vt:lpstr>第三阶段：扬名江湖——标局平台的推广与智能化</vt:lpstr>
      <vt:lpstr>第二阶段：镖局开张——承接业务，开放标师招募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SparkAPI商业计划</dc:title>
  <dc:creator>张利伟</dc:creator>
  <cp:lastModifiedBy>张利伟</cp:lastModifiedBy>
  <cp:revision>107</cp:revision>
  <dcterms:created xsi:type="dcterms:W3CDTF">2017-12-03T03:53:48Z</dcterms:created>
  <dcterms:modified xsi:type="dcterms:W3CDTF">2017-12-18T01:51:49Z</dcterms:modified>
</cp:coreProperties>
</file>