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F5A6-3AAF-4A9E-857E-0ABE34A41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F94CE-EA31-49C7-ADA4-13979F1F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B9E56-BB31-49AB-8F4A-F2D8EA21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0D7A-4E1F-4707-BF10-BACF074F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3849-FF3C-4938-932A-981918AA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87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9AA2-AF50-4CEB-A50E-160294BD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95FEF-C326-417C-B1A0-416C2CE54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77CA5-66A4-449F-AAC7-ADB8E2B0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B3599-558C-4B40-9981-2F99CA7C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CDC9-34A6-4802-821C-C06BA1B4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86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A473A-74FD-4A60-8D79-F5AB7AE1B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42D24-7F48-4188-91F9-08277CF67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E74F-2AA7-4CD1-926B-8E72BEB5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034E-6370-4C63-A9DB-8C8D95AC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940D-BE12-45A3-A7FA-F3F25715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91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5CCF-FED4-4A23-820A-C8DF684D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38A2-E1B8-4089-BABC-55549BE6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17A0-9AE2-492A-95B5-8467E302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5F1C-2A39-49CA-BFF2-6A0FB827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4082-FEB7-427B-957B-B91C5856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11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B1EC-2CED-4BE9-B3B0-655C9656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CF2E9-E623-46D4-83DA-74A48D800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F6EC-5135-4250-A9FA-FB6C2444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D707-22FE-493A-8541-CC539D9C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E19C-2524-4294-8748-F8642CD4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9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6E8C-F755-4176-96D1-516880C0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340A-9EB8-4E7F-82D0-D88C6DD8C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24FD8-5118-4246-AAD1-E554CF2EE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0B150-5E2A-4C81-A8B0-B29D9F9D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B30FE-4285-48D6-B11D-C61C415F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13DA4-C32A-400B-BDBC-37C9A0FA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41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DA11-5C71-4418-BDAC-9EA2E03B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693BE-01C9-43C6-A10C-487D228F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300F5-B11A-4540-AC55-A1178DA5C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F5A52-70B7-479D-BC73-E570BCBB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ADC1-A70F-4B04-87C4-082EBD4C3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E6B58-5779-40CF-8D88-7B50E02B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3F055-5DFE-4BCE-A48C-9AA5593E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3991B-1C6F-49B7-BBD4-6F4D7A58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55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16F3-559E-4D74-A429-536F90AF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AEE5E-B169-4C68-BDBC-F323B0AF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37EFA-3AC4-45DD-8FC7-5D824CB9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95FC5-8B03-4452-B61A-CDA6A5A6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17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75940-F49E-4A67-AFAA-02123FD8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189D6-D0CF-480A-A2E3-DC35754B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A9269-B281-4843-B162-4E1C7268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6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8C92-D42C-4F3C-90E0-6604CD33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EFB4-F7DD-46F3-B47C-51CBD530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AC82B-A854-41AF-91D5-760E2F9A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D099D-330F-44D7-959F-47C4369A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144A3-90A2-450F-A259-67F47FFA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79613-59F2-4A1C-81A2-1155387E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52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AF2C-1769-444A-8E5C-B1E523FA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634B-96C2-416A-A2C5-991B1F892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713F6-7DCB-4800-AEE3-27328590C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D6631-BA73-4636-B453-C9A65428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79F3E-5DD1-4D7D-BBE7-FF340C7C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62EC1-DDD9-473D-8641-97C02CFF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4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9470D-3BDA-4DC7-9C9A-6EF1EBCD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E8D54-63D9-44AE-B22B-9EAAD59C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D0AB-97BC-445F-8E50-9D8D6B25E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1812-5057-48E7-9B5A-34FFE5D24CEF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A87-E48B-4DA3-94B6-B714547B6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E422-1AAF-41D5-8F24-1AB17C0BB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32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BAE59-0733-4ADF-A5F9-E0492188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9" y="3507726"/>
            <a:ext cx="4199925" cy="3140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E736E-A809-438B-981C-22C6993B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21" y="3507726"/>
            <a:ext cx="4286455" cy="3226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76664-1E22-49DE-BA12-45A84A6FE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621" y="123827"/>
            <a:ext cx="4245245" cy="32717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D5D8FE-43B1-41DD-84AF-AEAA9C5B7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49" y="123828"/>
            <a:ext cx="4199925" cy="33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Parker</dc:creator>
  <cp:lastModifiedBy>Sam Parker</cp:lastModifiedBy>
  <cp:revision>1</cp:revision>
  <dcterms:created xsi:type="dcterms:W3CDTF">2020-07-01T12:27:43Z</dcterms:created>
  <dcterms:modified xsi:type="dcterms:W3CDTF">2020-07-01T12:32:06Z</dcterms:modified>
</cp:coreProperties>
</file>