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5262" autoAdjust="0"/>
  </p:normalViewPr>
  <p:slideViewPr>
    <p:cSldViewPr snapToGrid="0">
      <p:cViewPr>
        <p:scale>
          <a:sx n="75" d="100"/>
          <a:sy n="75" d="100"/>
        </p:scale>
        <p:origin x="123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66902-359F-47B1-B93E-C0B38EA71725}" type="datetimeFigureOut">
              <a:rPr lang="en-AU" smtClean="0"/>
              <a:t>28/10/2019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C4FB-2D4B-4879-BADD-E33826BE4C9C}" type="slidenum">
              <a:rPr lang="en-AU" smtClean="0"/>
              <a:t>‹#›</a:t>
            </a:fld>
            <a:endParaRPr lang="en-AU"/>
          </a:p>
        </p:txBody>
      </p:sp>
    </p:spTree>
    <p:extLst>
      <p:ext uri="{BB962C8B-B14F-4D97-AF65-F5344CB8AC3E}">
        <p14:creationId xmlns:p14="http://schemas.microsoft.com/office/powerpoint/2010/main" val="3179949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human brain is an immensely complicated entanglement of cells, each performing their own function to enable us to experience and interact with the world around us. Every thought you’ve had, the memories you’ve made throughout your life, every sensation you’ve felt, all your emotions, are all encoded as electrical signals. It is this passage of electricity that makes us human. For centuries, neuroscientists have been studying how the billions of cells in our brains interact in a global voyage of self discovery. Brain computer interfaces are a recent development that are built on the discoveries made in neuroscience. These devices have incredible potential to change the world, which I will discuss later, but for now, let’s take a closer look at how our brains work. </a:t>
            </a:r>
            <a:endParaRPr lang="en-AU" dirty="0"/>
          </a:p>
        </p:txBody>
      </p:sp>
      <p:sp>
        <p:nvSpPr>
          <p:cNvPr id="4" name="Slide Number Placeholder 3"/>
          <p:cNvSpPr>
            <a:spLocks noGrp="1"/>
          </p:cNvSpPr>
          <p:nvPr>
            <p:ph type="sldNum" sz="quarter" idx="5"/>
          </p:nvPr>
        </p:nvSpPr>
        <p:spPr/>
        <p:txBody>
          <a:bodyPr/>
          <a:lstStyle/>
          <a:p>
            <a:fld id="{F90AC4FB-2D4B-4879-BADD-E33826BE4C9C}" type="slidenum">
              <a:rPr lang="en-AU" smtClean="0"/>
              <a:t>2</a:t>
            </a:fld>
            <a:endParaRPr lang="en-AU"/>
          </a:p>
        </p:txBody>
      </p:sp>
    </p:spTree>
    <p:extLst>
      <p:ext uri="{BB962C8B-B14F-4D97-AF65-F5344CB8AC3E}">
        <p14:creationId xmlns:p14="http://schemas.microsoft.com/office/powerpoint/2010/main" val="38118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building block of our nervous system is the neuron. Your brain is made up of approximately 100 billion neurons! Neurons consist of dendritic branches, for listening to other neurons. These input signals are temporally integrated at the soma. Extending from the soma is the myelinated axon, which travels from the soma to the synaptic terminals, which connect to the dendrites of neighboring neurons. Neurons are surrounded by extracellular fluid and contain intracellular fluid. Each of these fluids contain different concentrations of ions, creating a concentration gradient across the cell membrane. At rest, the membrane potential is approximately -70mV. Excitatory neurotransmitter signals from other neurons arriving at the dendritic arbor temporarily opens ionic channels, slightly depolarizing the cell. In isolation, the passage of ions across the membrane will restore this slight positive change. However, when many signals occur in a short period, the cell will sufficiently depolarize to reach its threshold potential. Once this threshold potential is reached, a chain of events called an action potential occurs. Initially, voltage gated sodium channels open, allowing positive sodium ions to travel down their concentration gradient, into the cell. This generates a positive membrane potential. This positive membrane potential opens voltage gated potassium channels, which allows positive potassium ions to travel down their concentration gradient, out of the cell. The voltage gated sodium channels are now closed, so the efflux of potassium ions restores the neuron to its resting potential. </a:t>
            </a:r>
            <a:endParaRPr lang="en-AU" dirty="0"/>
          </a:p>
        </p:txBody>
      </p:sp>
      <p:sp>
        <p:nvSpPr>
          <p:cNvPr id="4" name="Slide Number Placeholder 3"/>
          <p:cNvSpPr>
            <a:spLocks noGrp="1"/>
          </p:cNvSpPr>
          <p:nvPr>
            <p:ph type="sldNum" sz="quarter" idx="5"/>
          </p:nvPr>
        </p:nvSpPr>
        <p:spPr/>
        <p:txBody>
          <a:bodyPr/>
          <a:lstStyle/>
          <a:p>
            <a:fld id="{F90AC4FB-2D4B-4879-BADD-E33826BE4C9C}" type="slidenum">
              <a:rPr lang="en-AU" smtClean="0"/>
              <a:t>3</a:t>
            </a:fld>
            <a:endParaRPr lang="en-AU"/>
          </a:p>
        </p:txBody>
      </p:sp>
    </p:spTree>
    <p:extLst>
      <p:ext uri="{BB962C8B-B14F-4D97-AF65-F5344CB8AC3E}">
        <p14:creationId xmlns:p14="http://schemas.microsoft.com/office/powerpoint/2010/main" val="40133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now, a voltage pulse has occurred, which conducts ionically down the axon and to the synaptic terminals, where it is passed to other neurons via the release of excitatory neurotransmitters. </a:t>
            </a:r>
            <a:endParaRPr lang="en-AU" dirty="0"/>
          </a:p>
        </p:txBody>
      </p:sp>
      <p:sp>
        <p:nvSpPr>
          <p:cNvPr id="4" name="Slide Number Placeholder 3"/>
          <p:cNvSpPr>
            <a:spLocks noGrp="1"/>
          </p:cNvSpPr>
          <p:nvPr>
            <p:ph type="sldNum" sz="quarter" idx="5"/>
          </p:nvPr>
        </p:nvSpPr>
        <p:spPr/>
        <p:txBody>
          <a:bodyPr/>
          <a:lstStyle/>
          <a:p>
            <a:fld id="{F90AC4FB-2D4B-4879-BADD-E33826BE4C9C}" type="slidenum">
              <a:rPr lang="en-AU" smtClean="0"/>
              <a:t>4</a:t>
            </a:fld>
            <a:endParaRPr lang="en-AU"/>
          </a:p>
        </p:txBody>
      </p:sp>
    </p:spTree>
    <p:extLst>
      <p:ext uri="{BB962C8B-B14F-4D97-AF65-F5344CB8AC3E}">
        <p14:creationId xmlns:p14="http://schemas.microsoft.com/office/powerpoint/2010/main" val="277709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this repeated action potential that generates the spike trains that neurons use to communicate. </a:t>
            </a:r>
            <a:endParaRPr lang="en-AU" dirty="0"/>
          </a:p>
        </p:txBody>
      </p:sp>
      <p:sp>
        <p:nvSpPr>
          <p:cNvPr id="4" name="Slide Number Placeholder 3"/>
          <p:cNvSpPr>
            <a:spLocks noGrp="1"/>
          </p:cNvSpPr>
          <p:nvPr>
            <p:ph type="sldNum" sz="quarter" idx="5"/>
          </p:nvPr>
        </p:nvSpPr>
        <p:spPr/>
        <p:txBody>
          <a:bodyPr/>
          <a:lstStyle/>
          <a:p>
            <a:fld id="{F90AC4FB-2D4B-4879-BADD-E33826BE4C9C}" type="slidenum">
              <a:rPr lang="en-AU" smtClean="0"/>
              <a:t>5</a:t>
            </a:fld>
            <a:endParaRPr lang="en-AU"/>
          </a:p>
        </p:txBody>
      </p:sp>
    </p:spTree>
    <p:extLst>
      <p:ext uri="{BB962C8B-B14F-4D97-AF65-F5344CB8AC3E}">
        <p14:creationId xmlns:p14="http://schemas.microsoft.com/office/powerpoint/2010/main" val="387896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brain is systematically organized into regions of neurons with similar function. For example, these slides show the cortical regions responsible for voluntary skeletal movement, the pre-motor cortex, primary motor cortex and supplementary motor area. On the right you can see the corticospinal tract that makes up the internal capsule. This is the information superhighway connecting the motor cortical areas to the lower motor neurons in the spinal cord. </a:t>
            </a:r>
            <a:endParaRPr lang="en-AU" dirty="0"/>
          </a:p>
        </p:txBody>
      </p:sp>
      <p:sp>
        <p:nvSpPr>
          <p:cNvPr id="4" name="Slide Number Placeholder 3"/>
          <p:cNvSpPr>
            <a:spLocks noGrp="1"/>
          </p:cNvSpPr>
          <p:nvPr>
            <p:ph type="sldNum" sz="quarter" idx="5"/>
          </p:nvPr>
        </p:nvSpPr>
        <p:spPr/>
        <p:txBody>
          <a:bodyPr/>
          <a:lstStyle/>
          <a:p>
            <a:fld id="{F90AC4FB-2D4B-4879-BADD-E33826BE4C9C}" type="slidenum">
              <a:rPr lang="en-AU" smtClean="0"/>
              <a:t>6</a:t>
            </a:fld>
            <a:endParaRPr lang="en-AU"/>
          </a:p>
        </p:txBody>
      </p:sp>
    </p:spTree>
    <p:extLst>
      <p:ext uri="{BB962C8B-B14F-4D97-AF65-F5344CB8AC3E}">
        <p14:creationId xmlns:p14="http://schemas.microsoft.com/office/powerpoint/2010/main" val="3956313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C9D3-F311-4471-B86C-20B66D6CA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48A85D7-6932-44F9-B742-D0BBCBE101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475B858-D47F-4A9F-AFF1-CE7AE5BD288A}"/>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5" name="Footer Placeholder 4">
            <a:extLst>
              <a:ext uri="{FF2B5EF4-FFF2-40B4-BE49-F238E27FC236}">
                <a16:creationId xmlns:a16="http://schemas.microsoft.com/office/drawing/2014/main" id="{E0A25CE9-AAAF-4631-828B-15633FB2324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0FDFD01-C117-46D1-91EC-EFB064991F88}"/>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3744561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F5B4-1756-4EF6-9300-8B0F737228A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49A533B-9EE7-497D-8742-E423701952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180682-FDF6-4C09-890E-91EFC8571D58}"/>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5" name="Footer Placeholder 4">
            <a:extLst>
              <a:ext uri="{FF2B5EF4-FFF2-40B4-BE49-F238E27FC236}">
                <a16:creationId xmlns:a16="http://schemas.microsoft.com/office/drawing/2014/main" id="{0CA2BC27-1AB2-4CF6-AB0F-AF444879EE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30C0F32-B7B5-41C1-AB3F-7E78FE975E9E}"/>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2114615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EB2D99-2CBC-4F28-BA91-4A02F44F6C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3D72108-27DD-4E83-B423-BC846CEEA3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1149099-BAB7-4828-8509-BA06702A9265}"/>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5" name="Footer Placeholder 4">
            <a:extLst>
              <a:ext uri="{FF2B5EF4-FFF2-40B4-BE49-F238E27FC236}">
                <a16:creationId xmlns:a16="http://schemas.microsoft.com/office/drawing/2014/main" id="{D610E27D-4488-401B-B67B-34CDC3AA638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CD2F677-1C36-48AF-9812-46C292338668}"/>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10722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7AC3-194A-4EE3-83A5-0380985D443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6F65AAB-7474-4362-97F7-FF9ED03E9D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2C7A807-05AA-44F4-9919-DBF8F6FC9A4E}"/>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5" name="Footer Placeholder 4">
            <a:extLst>
              <a:ext uri="{FF2B5EF4-FFF2-40B4-BE49-F238E27FC236}">
                <a16:creationId xmlns:a16="http://schemas.microsoft.com/office/drawing/2014/main" id="{99224DC4-D1E8-49CF-9024-20E7877CED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4E1D65-8A5F-4A82-95F6-F2E778E994BF}"/>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79717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304D-811D-4201-B4BC-173971E1FC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B211101-402F-4B21-8778-50360308F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CBE3AA-F4CB-45D8-BCA9-9AC3879374AF}"/>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5" name="Footer Placeholder 4">
            <a:extLst>
              <a:ext uri="{FF2B5EF4-FFF2-40B4-BE49-F238E27FC236}">
                <a16:creationId xmlns:a16="http://schemas.microsoft.com/office/drawing/2014/main" id="{A5417575-D1B7-435F-B8A2-E759C2F9D5F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C9A93A7-45C1-4375-8064-3B9CBEE8BD2B}"/>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348792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52DD-3E5E-45CF-8CEF-4C94738E468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8AFD8EE-4BAB-4594-8C8C-E966206BC6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B87CB81-85D1-4CC5-ACE1-1484C76D05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3449C8E-EF46-4310-802F-8938A5AE8B44}"/>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6" name="Footer Placeholder 5">
            <a:extLst>
              <a:ext uri="{FF2B5EF4-FFF2-40B4-BE49-F238E27FC236}">
                <a16:creationId xmlns:a16="http://schemas.microsoft.com/office/drawing/2014/main" id="{F944442B-EC81-4D09-813C-A1613AEB9E4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C734B96-017F-4B22-A9DE-7F9D270DB2AE}"/>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189713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2BB2-EE9B-4428-BFC4-696361DBCDC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F7779BD-C9B8-4BA2-A8F7-44BA3B87E8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9D1DE-366E-424A-8AF2-C44D847F5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8988FBE-4651-45DF-8360-E41402FDA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1747F3-0341-4C0A-98F6-A906B93DD9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37F5EA6-7605-443B-9D7F-451991587C16}"/>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8" name="Footer Placeholder 7">
            <a:extLst>
              <a:ext uri="{FF2B5EF4-FFF2-40B4-BE49-F238E27FC236}">
                <a16:creationId xmlns:a16="http://schemas.microsoft.com/office/drawing/2014/main" id="{7FF7B120-5AB0-4539-89CC-422986190D3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F2A70D9-5255-4BE5-814A-98DD637877DC}"/>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85822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F58B-F592-4E59-AB55-76138AAC608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ED83B0C-F5C4-49F2-BFB6-DA591C85739F}"/>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4" name="Footer Placeholder 3">
            <a:extLst>
              <a:ext uri="{FF2B5EF4-FFF2-40B4-BE49-F238E27FC236}">
                <a16:creationId xmlns:a16="http://schemas.microsoft.com/office/drawing/2014/main" id="{3AD71C55-BD22-41D9-A423-42C5B3316F3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30EB90A-B176-4D79-A33B-80B0E05C980F}"/>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400807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5BEC1E-14A3-4BE6-9888-EB348F235448}"/>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3" name="Footer Placeholder 2">
            <a:extLst>
              <a:ext uri="{FF2B5EF4-FFF2-40B4-BE49-F238E27FC236}">
                <a16:creationId xmlns:a16="http://schemas.microsoft.com/office/drawing/2014/main" id="{31C4FA71-B657-46C1-B0AD-8481C0F8A8C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4F82A99-A099-4051-9CAF-359E73A252E2}"/>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283641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2EA1-542C-46C0-ABAC-47AF7EF1A1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77ECBC9-D7F9-4334-B3A5-7D4D7E801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9DB3C8FA-9E2D-4253-B612-C2D304DC5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9A445E-7F2E-4659-AB49-6D605AE62365}"/>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6" name="Footer Placeholder 5">
            <a:extLst>
              <a:ext uri="{FF2B5EF4-FFF2-40B4-BE49-F238E27FC236}">
                <a16:creationId xmlns:a16="http://schemas.microsoft.com/office/drawing/2014/main" id="{C798BE19-30DE-481D-9584-0E87778D4E3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032E0A9-125D-485C-8367-FF323E5DDB06}"/>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315591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48BF5-867B-49DD-9BA0-83A454079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FF70DCC-5B52-45E6-BA5B-97AE51EA17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DC96E97-E09D-46B5-9E83-F3815857D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327D1-5D6F-4322-A32E-3753194A2121}"/>
              </a:ext>
            </a:extLst>
          </p:cNvPr>
          <p:cNvSpPr>
            <a:spLocks noGrp="1"/>
          </p:cNvSpPr>
          <p:nvPr>
            <p:ph type="dt" sz="half" idx="10"/>
          </p:nvPr>
        </p:nvSpPr>
        <p:spPr/>
        <p:txBody>
          <a:bodyPr/>
          <a:lstStyle/>
          <a:p>
            <a:fld id="{8E4330BF-0ADA-4640-804D-577E49809429}" type="datetimeFigureOut">
              <a:rPr lang="en-AU" smtClean="0"/>
              <a:t>28/10/2019</a:t>
            </a:fld>
            <a:endParaRPr lang="en-AU"/>
          </a:p>
        </p:txBody>
      </p:sp>
      <p:sp>
        <p:nvSpPr>
          <p:cNvPr id="6" name="Footer Placeholder 5">
            <a:extLst>
              <a:ext uri="{FF2B5EF4-FFF2-40B4-BE49-F238E27FC236}">
                <a16:creationId xmlns:a16="http://schemas.microsoft.com/office/drawing/2014/main" id="{274A3115-680E-4693-9B2D-5760C1AD1C2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0C97CE4-4DA9-4D04-9C30-57975D3AA179}"/>
              </a:ext>
            </a:extLst>
          </p:cNvPr>
          <p:cNvSpPr>
            <a:spLocks noGrp="1"/>
          </p:cNvSpPr>
          <p:nvPr>
            <p:ph type="sldNum" sz="quarter" idx="12"/>
          </p:nvPr>
        </p:nvSpPr>
        <p:spPr/>
        <p:txBody>
          <a:bodyPr/>
          <a:lstStyle/>
          <a:p>
            <a:fld id="{975F50BD-9C3D-4C06-851D-66F65F56C3AE}" type="slidenum">
              <a:rPr lang="en-AU" smtClean="0"/>
              <a:t>‹#›</a:t>
            </a:fld>
            <a:endParaRPr lang="en-AU"/>
          </a:p>
        </p:txBody>
      </p:sp>
    </p:spTree>
    <p:extLst>
      <p:ext uri="{BB962C8B-B14F-4D97-AF65-F5344CB8AC3E}">
        <p14:creationId xmlns:p14="http://schemas.microsoft.com/office/powerpoint/2010/main" val="390894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7233A-1FA5-4117-9742-41188E033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1C1032D-75CB-444C-BB13-3128A245DE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4A8C9A8-4F4E-4892-AD94-191C44AA7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330BF-0ADA-4640-804D-577E49809429}" type="datetimeFigureOut">
              <a:rPr lang="en-AU" smtClean="0"/>
              <a:t>28/10/2019</a:t>
            </a:fld>
            <a:endParaRPr lang="en-AU"/>
          </a:p>
        </p:txBody>
      </p:sp>
      <p:sp>
        <p:nvSpPr>
          <p:cNvPr id="5" name="Footer Placeholder 4">
            <a:extLst>
              <a:ext uri="{FF2B5EF4-FFF2-40B4-BE49-F238E27FC236}">
                <a16:creationId xmlns:a16="http://schemas.microsoft.com/office/drawing/2014/main" id="{28BE595A-55EE-4B18-938F-DFFFDB65CD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0C7830D-1B2E-489B-82F5-604E49F2B3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F50BD-9C3D-4C06-851D-66F65F56C3AE}" type="slidenum">
              <a:rPr lang="en-AU" smtClean="0"/>
              <a:t>‹#›</a:t>
            </a:fld>
            <a:endParaRPr lang="en-AU"/>
          </a:p>
        </p:txBody>
      </p:sp>
    </p:spTree>
    <p:extLst>
      <p:ext uri="{BB962C8B-B14F-4D97-AF65-F5344CB8AC3E}">
        <p14:creationId xmlns:p14="http://schemas.microsoft.com/office/powerpoint/2010/main" val="819205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CE709A-0A78-4F5D-A8C7-4B9CACF1449D}"/>
              </a:ext>
            </a:extLst>
          </p:cNvPr>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p:blipFill>
        <p:spPr>
          <a:xfrm flipH="1">
            <a:off x="7240714" y="3255962"/>
            <a:ext cx="5079302" cy="3648075"/>
          </a:xfrm>
          <a:prstGeom prst="rect">
            <a:avLst/>
          </a:prstGeom>
        </p:spPr>
      </p:pic>
      <p:sp>
        <p:nvSpPr>
          <p:cNvPr id="2" name="Title 1">
            <a:extLst>
              <a:ext uri="{FF2B5EF4-FFF2-40B4-BE49-F238E27FC236}">
                <a16:creationId xmlns:a16="http://schemas.microsoft.com/office/drawing/2014/main" id="{372E5E21-6293-4DF0-9E34-1278D5781CB9}"/>
              </a:ext>
            </a:extLst>
          </p:cNvPr>
          <p:cNvSpPr>
            <a:spLocks noGrp="1"/>
          </p:cNvSpPr>
          <p:nvPr>
            <p:ph type="ctrTitle"/>
          </p:nvPr>
        </p:nvSpPr>
        <p:spPr>
          <a:xfrm>
            <a:off x="1524000" y="1122363"/>
            <a:ext cx="9144000" cy="2387600"/>
          </a:xfrm>
        </p:spPr>
        <p:txBody>
          <a:bodyPr>
            <a:normAutofit fontScale="90000"/>
          </a:bodyPr>
          <a:lstStyle/>
          <a:p>
            <a:pPr algn="l"/>
            <a:r>
              <a:rPr lang="en-US" dirty="0"/>
              <a:t>A 3D Printed Brain Computer Interface Neuroprosthesis</a:t>
            </a:r>
            <a:endParaRPr lang="en-AU" dirty="0"/>
          </a:p>
        </p:txBody>
      </p:sp>
      <p:sp>
        <p:nvSpPr>
          <p:cNvPr id="3" name="Subtitle 2">
            <a:extLst>
              <a:ext uri="{FF2B5EF4-FFF2-40B4-BE49-F238E27FC236}">
                <a16:creationId xmlns:a16="http://schemas.microsoft.com/office/drawing/2014/main" id="{7FEFCEE2-4C2C-491C-8410-2A111D713A36}"/>
              </a:ext>
            </a:extLst>
          </p:cNvPr>
          <p:cNvSpPr>
            <a:spLocks noGrp="1"/>
          </p:cNvSpPr>
          <p:nvPr>
            <p:ph type="subTitle" idx="1"/>
          </p:nvPr>
        </p:nvSpPr>
        <p:spPr>
          <a:xfrm>
            <a:off x="1524000" y="3602038"/>
            <a:ext cx="9144000" cy="1966658"/>
          </a:xfrm>
        </p:spPr>
        <p:txBody>
          <a:bodyPr>
            <a:normAutofit/>
          </a:bodyPr>
          <a:lstStyle/>
          <a:p>
            <a:pPr algn="l"/>
            <a:r>
              <a:rPr lang="en-US" sz="4000" dirty="0"/>
              <a:t>Samuel Parker</a:t>
            </a:r>
          </a:p>
          <a:p>
            <a:pPr algn="l"/>
            <a:endParaRPr lang="en-US" dirty="0"/>
          </a:p>
          <a:p>
            <a:pPr algn="l">
              <a:lnSpc>
                <a:spcPct val="100000"/>
              </a:lnSpc>
              <a:spcBef>
                <a:spcPts val="0"/>
              </a:spcBef>
            </a:pPr>
            <a:r>
              <a:rPr lang="en-US" dirty="0"/>
              <a:t>Completed Under the Supervision of </a:t>
            </a:r>
          </a:p>
          <a:p>
            <a:pPr algn="l">
              <a:lnSpc>
                <a:spcPct val="100000"/>
              </a:lnSpc>
              <a:spcBef>
                <a:spcPts val="0"/>
              </a:spcBef>
            </a:pPr>
            <a:r>
              <a:rPr lang="en-US" dirty="0"/>
              <a:t>Dr Kaushik Mahata, Ph.D.</a:t>
            </a:r>
            <a:endParaRPr lang="en-AU" dirty="0"/>
          </a:p>
        </p:txBody>
      </p:sp>
      <p:pic>
        <p:nvPicPr>
          <p:cNvPr id="9" name="Picture 8" descr="A picture containing drawing&#10;&#10;Description automatically generated">
            <a:extLst>
              <a:ext uri="{FF2B5EF4-FFF2-40B4-BE49-F238E27FC236}">
                <a16:creationId xmlns:a16="http://schemas.microsoft.com/office/drawing/2014/main" id="{CE83732B-13FD-423F-9C29-66A7BDCB02F5}"/>
              </a:ext>
            </a:extLst>
          </p:cNvPr>
          <p:cNvPicPr>
            <a:picLocks noChangeAspect="1"/>
          </p:cNvPicPr>
          <p:nvPr/>
        </p:nvPicPr>
        <p:blipFill rotWithShape="1">
          <a:blip r:embed="rId3">
            <a:extLst>
              <a:ext uri="{28A0092B-C50C-407E-A947-70E740481C1C}">
                <a14:useLocalDpi xmlns:a14="http://schemas.microsoft.com/office/drawing/2010/main" val="0"/>
              </a:ext>
            </a:extLst>
          </a:blip>
          <a:srcRect l="24290" t="24480" r="24165" b="24710"/>
          <a:stretch/>
        </p:blipFill>
        <p:spPr>
          <a:xfrm>
            <a:off x="50460" y="50800"/>
            <a:ext cx="1380116" cy="1360449"/>
          </a:xfrm>
          <a:prstGeom prst="rect">
            <a:avLst/>
          </a:prstGeom>
        </p:spPr>
      </p:pic>
    </p:spTree>
    <p:extLst>
      <p:ext uri="{BB962C8B-B14F-4D97-AF65-F5344CB8AC3E}">
        <p14:creationId xmlns:p14="http://schemas.microsoft.com/office/powerpoint/2010/main" val="1746233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CE709A-0A78-4F5D-A8C7-4B9CACF1449D}"/>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p:blipFill>
        <p:spPr>
          <a:xfrm flipH="1">
            <a:off x="1419225" y="70030"/>
            <a:ext cx="9353550" cy="6717942"/>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3AE250D4-2E5F-4BE0-A765-6476117DD130}"/>
              </a:ext>
            </a:extLst>
          </p:cNvPr>
          <p:cNvPicPr>
            <a:picLocks noChangeAspect="1"/>
          </p:cNvPicPr>
          <p:nvPr/>
        </p:nvPicPr>
        <p:blipFill rotWithShape="1">
          <a:blip r:embed="rId4">
            <a:extLst>
              <a:ext uri="{28A0092B-C50C-407E-A947-70E740481C1C}">
                <a14:useLocalDpi xmlns:a14="http://schemas.microsoft.com/office/drawing/2010/main" val="0"/>
              </a:ext>
            </a:extLst>
          </a:blip>
          <a:srcRect l="24290" t="24480" r="24165" b="24710"/>
          <a:stretch/>
        </p:blipFill>
        <p:spPr>
          <a:xfrm>
            <a:off x="50460" y="50800"/>
            <a:ext cx="1380116" cy="1360449"/>
          </a:xfrm>
          <a:prstGeom prst="rect">
            <a:avLst/>
          </a:prstGeom>
        </p:spPr>
      </p:pic>
    </p:spTree>
    <p:extLst>
      <p:ext uri="{BB962C8B-B14F-4D97-AF65-F5344CB8AC3E}">
        <p14:creationId xmlns:p14="http://schemas.microsoft.com/office/powerpoint/2010/main" val="1996667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5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a:extLst>
              <a:ext uri="{FF2B5EF4-FFF2-40B4-BE49-F238E27FC236}">
                <a16:creationId xmlns:a16="http://schemas.microsoft.com/office/drawing/2014/main" id="{CF51AF1F-9992-46A8-A593-C680004CB444}"/>
              </a:ext>
            </a:extLst>
          </p:cNvPr>
          <p:cNvGrpSpPr/>
          <p:nvPr/>
        </p:nvGrpSpPr>
        <p:grpSpPr>
          <a:xfrm flipH="1">
            <a:off x="1239471" y="1452185"/>
            <a:ext cx="8874859" cy="5405815"/>
            <a:chOff x="2859860" y="1206902"/>
            <a:chExt cx="8915899" cy="5430813"/>
          </a:xfrm>
        </p:grpSpPr>
        <p:grpSp>
          <p:nvGrpSpPr>
            <p:cNvPr id="64" name="Group 63">
              <a:extLst>
                <a:ext uri="{FF2B5EF4-FFF2-40B4-BE49-F238E27FC236}">
                  <a16:creationId xmlns:a16="http://schemas.microsoft.com/office/drawing/2014/main" id="{D75EEEF6-B9A7-4FF4-B755-E034C7A4C9DD}"/>
                </a:ext>
              </a:extLst>
            </p:cNvPr>
            <p:cNvGrpSpPr/>
            <p:nvPr/>
          </p:nvGrpSpPr>
          <p:grpSpPr>
            <a:xfrm>
              <a:off x="6942182" y="1206902"/>
              <a:ext cx="4833577" cy="5430813"/>
              <a:chOff x="6942182" y="1206902"/>
              <a:chExt cx="4833577" cy="5430813"/>
            </a:xfrm>
          </p:grpSpPr>
          <p:grpSp>
            <p:nvGrpSpPr>
              <p:cNvPr id="13" name="Group 12">
                <a:extLst>
                  <a:ext uri="{FF2B5EF4-FFF2-40B4-BE49-F238E27FC236}">
                    <a16:creationId xmlns:a16="http://schemas.microsoft.com/office/drawing/2014/main" id="{A3A9D417-2DE1-4589-AE72-6EC025FD435A}"/>
                  </a:ext>
                </a:extLst>
              </p:cNvPr>
              <p:cNvGrpSpPr/>
              <p:nvPr/>
            </p:nvGrpSpPr>
            <p:grpSpPr>
              <a:xfrm>
                <a:off x="6942182" y="1206902"/>
                <a:ext cx="4833577" cy="5430813"/>
                <a:chOff x="235005" y="1149083"/>
                <a:chExt cx="4833577" cy="5430813"/>
              </a:xfrm>
            </p:grpSpPr>
            <p:sp>
              <p:nvSpPr>
                <p:cNvPr id="6" name="Arc 5">
                  <a:extLst>
                    <a:ext uri="{FF2B5EF4-FFF2-40B4-BE49-F238E27FC236}">
                      <a16:creationId xmlns:a16="http://schemas.microsoft.com/office/drawing/2014/main" id="{800D71B0-7279-4592-877C-74722671FF9E}"/>
                    </a:ext>
                  </a:extLst>
                </p:cNvPr>
                <p:cNvSpPr/>
                <p:nvPr/>
              </p:nvSpPr>
              <p:spPr>
                <a:xfrm rot="15300000">
                  <a:off x="3009901" y="3765690"/>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7" name="Arc 6">
                  <a:extLst>
                    <a:ext uri="{FF2B5EF4-FFF2-40B4-BE49-F238E27FC236}">
                      <a16:creationId xmlns:a16="http://schemas.microsoft.com/office/drawing/2014/main" id="{09EDB69E-0A75-4E3F-B381-461B234B3E79}"/>
                    </a:ext>
                  </a:extLst>
                </p:cNvPr>
                <p:cNvSpPr/>
                <p:nvPr/>
              </p:nvSpPr>
              <p:spPr>
                <a:xfrm rot="13824396">
                  <a:off x="3182632" y="2427594"/>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8" name="Arc 7">
                  <a:extLst>
                    <a:ext uri="{FF2B5EF4-FFF2-40B4-BE49-F238E27FC236}">
                      <a16:creationId xmlns:a16="http://schemas.microsoft.com/office/drawing/2014/main" id="{DDA98F96-4998-4174-9B73-B5EAAE81555C}"/>
                    </a:ext>
                  </a:extLst>
                </p:cNvPr>
                <p:cNvSpPr/>
                <p:nvPr/>
              </p:nvSpPr>
              <p:spPr>
                <a:xfrm rot="9091276">
                  <a:off x="1904121" y="1149083"/>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9" name="Arc 8">
                  <a:extLst>
                    <a:ext uri="{FF2B5EF4-FFF2-40B4-BE49-F238E27FC236}">
                      <a16:creationId xmlns:a16="http://schemas.microsoft.com/office/drawing/2014/main" id="{670B3709-E534-42FC-A94B-70D7A13CA725}"/>
                    </a:ext>
                  </a:extLst>
                </p:cNvPr>
                <p:cNvSpPr/>
                <p:nvPr/>
              </p:nvSpPr>
              <p:spPr>
                <a:xfrm rot="6465702">
                  <a:off x="442126" y="1603163"/>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10" name="Arc 9">
                  <a:extLst>
                    <a:ext uri="{FF2B5EF4-FFF2-40B4-BE49-F238E27FC236}">
                      <a16:creationId xmlns:a16="http://schemas.microsoft.com/office/drawing/2014/main" id="{FE80D773-F5DF-4F28-A081-6A8402D64F23}"/>
                    </a:ext>
                  </a:extLst>
                </p:cNvPr>
                <p:cNvSpPr/>
                <p:nvPr/>
              </p:nvSpPr>
              <p:spPr>
                <a:xfrm rot="2900769">
                  <a:off x="235005" y="3455987"/>
                  <a:ext cx="1885950" cy="1885950"/>
                </a:xfrm>
                <a:prstGeom prst="arc">
                  <a:avLst>
                    <a:gd name="adj1" fmla="val 14315967"/>
                    <a:gd name="adj2" fmla="val 2007158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11" name="Arc 10">
                  <a:extLst>
                    <a:ext uri="{FF2B5EF4-FFF2-40B4-BE49-F238E27FC236}">
                      <a16:creationId xmlns:a16="http://schemas.microsoft.com/office/drawing/2014/main" id="{65948925-D230-4A0F-AFB2-B3CF3679A6BB}"/>
                    </a:ext>
                  </a:extLst>
                </p:cNvPr>
                <p:cNvSpPr/>
                <p:nvPr/>
              </p:nvSpPr>
              <p:spPr>
                <a:xfrm rot="20209664">
                  <a:off x="1438914" y="4693946"/>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12" name="Oval 11">
                  <a:extLst>
                    <a:ext uri="{FF2B5EF4-FFF2-40B4-BE49-F238E27FC236}">
                      <a16:creationId xmlns:a16="http://schemas.microsoft.com/office/drawing/2014/main" id="{F1AA922E-CAF0-4556-80D2-58649769E567}"/>
                    </a:ext>
                  </a:extLst>
                </p:cNvPr>
                <p:cNvSpPr/>
                <p:nvPr/>
              </p:nvSpPr>
              <p:spPr>
                <a:xfrm>
                  <a:off x="2400060" y="3569119"/>
                  <a:ext cx="496927" cy="496927"/>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3" name="Group 22">
                <a:extLst>
                  <a:ext uri="{FF2B5EF4-FFF2-40B4-BE49-F238E27FC236}">
                    <a16:creationId xmlns:a16="http://schemas.microsoft.com/office/drawing/2014/main" id="{DFE40AA2-AB9C-4397-A347-D58498319EB1}"/>
                  </a:ext>
                </a:extLst>
              </p:cNvPr>
              <p:cNvGrpSpPr/>
              <p:nvPr/>
            </p:nvGrpSpPr>
            <p:grpSpPr>
              <a:xfrm>
                <a:off x="9981563" y="2519569"/>
                <a:ext cx="602777" cy="496680"/>
                <a:chOff x="4321427" y="2766457"/>
                <a:chExt cx="602777" cy="496680"/>
              </a:xfrm>
            </p:grpSpPr>
            <p:cxnSp>
              <p:nvCxnSpPr>
                <p:cNvPr id="15" name="Straight Connector 14">
                  <a:extLst>
                    <a:ext uri="{FF2B5EF4-FFF2-40B4-BE49-F238E27FC236}">
                      <a16:creationId xmlns:a16="http://schemas.microsoft.com/office/drawing/2014/main" id="{99C7E0B3-B01D-48B1-90A3-C3C9B55626DD}"/>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A2FD33-BC37-4593-B0E9-16D13630A10E}"/>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C330E87-A2A9-4079-808C-BDFBD7FDD63A}"/>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752CCB4-1C96-4A79-B353-42AAC8903655}"/>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3387FBAB-BC1E-40B6-8209-CE93B13370BA}"/>
                  </a:ext>
                </a:extLst>
              </p:cNvPr>
              <p:cNvGrpSpPr/>
              <p:nvPr/>
            </p:nvGrpSpPr>
            <p:grpSpPr>
              <a:xfrm rot="3882855">
                <a:off x="10131894" y="3956581"/>
                <a:ext cx="602777" cy="496680"/>
                <a:chOff x="4321427" y="2766457"/>
                <a:chExt cx="602777" cy="496680"/>
              </a:xfrm>
            </p:grpSpPr>
            <p:cxnSp>
              <p:nvCxnSpPr>
                <p:cNvPr id="25" name="Straight Connector 24">
                  <a:extLst>
                    <a:ext uri="{FF2B5EF4-FFF2-40B4-BE49-F238E27FC236}">
                      <a16:creationId xmlns:a16="http://schemas.microsoft.com/office/drawing/2014/main" id="{4D0B08FE-8370-497D-AAB9-2B3067B7C958}"/>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0FD28-09C4-48BA-B775-89113BFE466C}"/>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09ABFD-11FA-4A50-9B23-7E478489D9EE}"/>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9C27B5-ABAA-4891-814A-B7CAD07E81B1}"/>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8ACBB988-637B-48B8-829E-6C1823D4D995}"/>
                  </a:ext>
                </a:extLst>
              </p:cNvPr>
              <p:cNvGrpSpPr/>
              <p:nvPr/>
            </p:nvGrpSpPr>
            <p:grpSpPr>
              <a:xfrm rot="5968868">
                <a:off x="9649117" y="5090366"/>
                <a:ext cx="602777" cy="496680"/>
                <a:chOff x="4321427" y="2766457"/>
                <a:chExt cx="602777" cy="496680"/>
              </a:xfrm>
            </p:grpSpPr>
            <p:cxnSp>
              <p:nvCxnSpPr>
                <p:cNvPr id="30" name="Straight Connector 29">
                  <a:extLst>
                    <a:ext uri="{FF2B5EF4-FFF2-40B4-BE49-F238E27FC236}">
                      <a16:creationId xmlns:a16="http://schemas.microsoft.com/office/drawing/2014/main" id="{D641EF4D-E79F-41B4-833F-12795A374F57}"/>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1A43FC-0AC3-4167-810D-67A813604ACE}"/>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CAA916B-7C9D-4D3A-927B-69434A6D06C1}"/>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20EAFF-208B-48A3-A8AE-8B047D26D36F}"/>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15E5E089-04C6-4360-B11B-51EDA203A312}"/>
                  </a:ext>
                </a:extLst>
              </p:cNvPr>
              <p:cNvGrpSpPr/>
              <p:nvPr/>
            </p:nvGrpSpPr>
            <p:grpSpPr>
              <a:xfrm rot="12344735">
                <a:off x="8095172" y="4639075"/>
                <a:ext cx="602777" cy="496680"/>
                <a:chOff x="4321427" y="2766457"/>
                <a:chExt cx="602777" cy="496680"/>
              </a:xfrm>
            </p:grpSpPr>
            <p:cxnSp>
              <p:nvCxnSpPr>
                <p:cNvPr id="35" name="Straight Connector 34">
                  <a:extLst>
                    <a:ext uri="{FF2B5EF4-FFF2-40B4-BE49-F238E27FC236}">
                      <a16:creationId xmlns:a16="http://schemas.microsoft.com/office/drawing/2014/main" id="{E227FA8D-4562-4498-A683-04F08A7FE78F}"/>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00C69AD-1AEE-4B0C-978B-A49CCBED1DB6}"/>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3B2ED15-6311-4427-89D0-43C279555737}"/>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090676-0F01-4DFC-B895-75735EEF51E9}"/>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537BD28-D2E5-4101-9D30-01027EF13911}"/>
                  </a:ext>
                </a:extLst>
              </p:cNvPr>
              <p:cNvGrpSpPr/>
              <p:nvPr/>
            </p:nvGrpSpPr>
            <p:grpSpPr>
              <a:xfrm rot="12600000">
                <a:off x="7498534" y="3363943"/>
                <a:ext cx="602777" cy="496680"/>
                <a:chOff x="4321427" y="2766457"/>
                <a:chExt cx="602777" cy="496680"/>
              </a:xfrm>
            </p:grpSpPr>
            <p:cxnSp>
              <p:nvCxnSpPr>
                <p:cNvPr id="40" name="Straight Connector 39">
                  <a:extLst>
                    <a:ext uri="{FF2B5EF4-FFF2-40B4-BE49-F238E27FC236}">
                      <a16:creationId xmlns:a16="http://schemas.microsoft.com/office/drawing/2014/main" id="{C264EEF4-2C9B-4A6A-B58E-585E4BADE708}"/>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FC990B8-8399-4034-A4A2-DD679E5BDBA5}"/>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D630911-EC0F-4FFE-8780-6768EB28EDA5}"/>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2114EDC-B37C-42EE-AF7D-6A4E46A1BCA4}"/>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9C6C2DB7-624D-4264-9DED-375AC7ABF3EF}"/>
                  </a:ext>
                </a:extLst>
              </p:cNvPr>
              <p:cNvGrpSpPr/>
              <p:nvPr/>
            </p:nvGrpSpPr>
            <p:grpSpPr>
              <a:xfrm rot="18614487">
                <a:off x="8682605" y="2286024"/>
                <a:ext cx="602777" cy="496680"/>
                <a:chOff x="4321427" y="2766457"/>
                <a:chExt cx="602777" cy="496680"/>
              </a:xfrm>
            </p:grpSpPr>
            <p:cxnSp>
              <p:nvCxnSpPr>
                <p:cNvPr id="45" name="Straight Connector 44">
                  <a:extLst>
                    <a:ext uri="{FF2B5EF4-FFF2-40B4-BE49-F238E27FC236}">
                      <a16:creationId xmlns:a16="http://schemas.microsoft.com/office/drawing/2014/main" id="{FC05C4F1-8973-4EF9-A1D5-DCD3BD1D6276}"/>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274C1BD-0C74-40E4-AF7F-0535847A024D}"/>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D03F2E7-32C8-4B4B-B33B-073B94592DE4}"/>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17CD221-DD61-4591-9F22-E783B687F5FE}"/>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52" name="Group 51">
              <a:extLst>
                <a:ext uri="{FF2B5EF4-FFF2-40B4-BE49-F238E27FC236}">
                  <a16:creationId xmlns:a16="http://schemas.microsoft.com/office/drawing/2014/main" id="{A9783373-5BD5-41A8-B4E2-CC8299A7A41E}"/>
                </a:ext>
              </a:extLst>
            </p:cNvPr>
            <p:cNvGrpSpPr/>
            <p:nvPr/>
          </p:nvGrpSpPr>
          <p:grpSpPr>
            <a:xfrm>
              <a:off x="6166863" y="2348606"/>
              <a:ext cx="1216024" cy="510702"/>
              <a:chOff x="3158592" y="2519569"/>
              <a:chExt cx="2522324" cy="1107369"/>
            </a:xfrm>
          </p:grpSpPr>
          <p:sp>
            <p:nvSpPr>
              <p:cNvPr id="50" name="Flowchart: Terminator 49">
                <a:extLst>
                  <a:ext uri="{FF2B5EF4-FFF2-40B4-BE49-F238E27FC236}">
                    <a16:creationId xmlns:a16="http://schemas.microsoft.com/office/drawing/2014/main" id="{2D22B693-808C-4A47-B32A-E87B691F5AA3}"/>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Rectangle 50">
                <a:extLst>
                  <a:ext uri="{FF2B5EF4-FFF2-40B4-BE49-F238E27FC236}">
                    <a16:creationId xmlns:a16="http://schemas.microsoft.com/office/drawing/2014/main" id="{ED588EAC-F1BF-433E-9C0B-009AA2160C66}"/>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3" name="Group 52">
              <a:extLst>
                <a:ext uri="{FF2B5EF4-FFF2-40B4-BE49-F238E27FC236}">
                  <a16:creationId xmlns:a16="http://schemas.microsoft.com/office/drawing/2014/main" id="{1F96A941-A2E2-466A-8D26-2D79667873A9}"/>
                </a:ext>
              </a:extLst>
            </p:cNvPr>
            <p:cNvGrpSpPr/>
            <p:nvPr/>
          </p:nvGrpSpPr>
          <p:grpSpPr>
            <a:xfrm rot="1420187">
              <a:off x="7478696" y="2657708"/>
              <a:ext cx="1216024" cy="510702"/>
              <a:chOff x="3158592" y="2519569"/>
              <a:chExt cx="2522324" cy="1107369"/>
            </a:xfrm>
          </p:grpSpPr>
          <p:sp>
            <p:nvSpPr>
              <p:cNvPr id="54" name="Flowchart: Terminator 53">
                <a:extLst>
                  <a:ext uri="{FF2B5EF4-FFF2-40B4-BE49-F238E27FC236}">
                    <a16:creationId xmlns:a16="http://schemas.microsoft.com/office/drawing/2014/main" id="{B3CD2106-53A3-4113-96D8-22882A640590}"/>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54">
                <a:extLst>
                  <a:ext uri="{FF2B5EF4-FFF2-40B4-BE49-F238E27FC236}">
                    <a16:creationId xmlns:a16="http://schemas.microsoft.com/office/drawing/2014/main" id="{E536533F-9E13-4743-A9B2-375EC40FFBC5}"/>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6" name="Group 55">
              <a:extLst>
                <a:ext uri="{FF2B5EF4-FFF2-40B4-BE49-F238E27FC236}">
                  <a16:creationId xmlns:a16="http://schemas.microsoft.com/office/drawing/2014/main" id="{F4321A08-16A1-41D8-A4DD-CD6F6A575FAA}"/>
                </a:ext>
              </a:extLst>
            </p:cNvPr>
            <p:cNvGrpSpPr/>
            <p:nvPr/>
          </p:nvGrpSpPr>
          <p:grpSpPr>
            <a:xfrm rot="21013476">
              <a:off x="4856732" y="2442142"/>
              <a:ext cx="1216024" cy="510702"/>
              <a:chOff x="3158592" y="2519569"/>
              <a:chExt cx="2522324" cy="1107369"/>
            </a:xfrm>
          </p:grpSpPr>
          <p:sp>
            <p:nvSpPr>
              <p:cNvPr id="57" name="Flowchart: Terminator 56">
                <a:extLst>
                  <a:ext uri="{FF2B5EF4-FFF2-40B4-BE49-F238E27FC236}">
                    <a16:creationId xmlns:a16="http://schemas.microsoft.com/office/drawing/2014/main" id="{42AB67B7-006E-4CA7-98E4-DBDBEE61AD41}"/>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Rectangle 57">
                <a:extLst>
                  <a:ext uri="{FF2B5EF4-FFF2-40B4-BE49-F238E27FC236}">
                    <a16:creationId xmlns:a16="http://schemas.microsoft.com/office/drawing/2014/main" id="{67B383B7-0EC0-4C6E-98F5-613F556FEA98}"/>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9" name="Group 58">
              <a:extLst>
                <a:ext uri="{FF2B5EF4-FFF2-40B4-BE49-F238E27FC236}">
                  <a16:creationId xmlns:a16="http://schemas.microsoft.com/office/drawing/2014/main" id="{1AFB334D-31A6-4966-B62C-8CB4F60964E2}"/>
                </a:ext>
              </a:extLst>
            </p:cNvPr>
            <p:cNvGrpSpPr/>
            <p:nvPr/>
          </p:nvGrpSpPr>
          <p:grpSpPr>
            <a:xfrm rot="11700000">
              <a:off x="3279711" y="2765830"/>
              <a:ext cx="1269973" cy="1577512"/>
              <a:chOff x="4453079" y="2724843"/>
              <a:chExt cx="298244" cy="370467"/>
            </a:xfrm>
          </p:grpSpPr>
          <p:cxnSp>
            <p:nvCxnSpPr>
              <p:cNvPr id="60" name="Straight Connector 59">
                <a:extLst>
                  <a:ext uri="{FF2B5EF4-FFF2-40B4-BE49-F238E27FC236}">
                    <a16:creationId xmlns:a16="http://schemas.microsoft.com/office/drawing/2014/main" id="{7EFBF4D7-6E9C-4D05-891E-5E87E6D4A506}"/>
                  </a:ext>
                </a:extLst>
              </p:cNvPr>
              <p:cNvCxnSpPr>
                <a:cxnSpLocks/>
              </p:cNvCxnSpPr>
              <p:nvPr/>
            </p:nvCxnSpPr>
            <p:spPr>
              <a:xfrm rot="9900000" flipH="1">
                <a:off x="4453079" y="2945823"/>
                <a:ext cx="237197" cy="149487"/>
              </a:xfrm>
              <a:prstGeom prst="line">
                <a:avLst/>
              </a:prstGeom>
              <a:ln w="2413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E97A0AF-16B9-4D00-92F4-5F81CF9CEE86}"/>
                  </a:ext>
                </a:extLst>
              </p:cNvPr>
              <p:cNvCxnSpPr>
                <a:cxnSpLocks/>
              </p:cNvCxnSpPr>
              <p:nvPr/>
            </p:nvCxnSpPr>
            <p:spPr>
              <a:xfrm rot="9900000" flipH="1">
                <a:off x="4516933" y="2794807"/>
                <a:ext cx="39875" cy="236373"/>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5DC6C34-449F-40AC-94C0-241FE686955E}"/>
                  </a:ext>
                </a:extLst>
              </p:cNvPr>
              <p:cNvCxnSpPr>
                <a:cxnSpLocks/>
              </p:cNvCxnSpPr>
              <p:nvPr/>
            </p:nvCxnSpPr>
            <p:spPr>
              <a:xfrm rot="9900000">
                <a:off x="4609330" y="2990556"/>
                <a:ext cx="141993" cy="89330"/>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9976134-625D-48F0-B4B3-8E4EF2E3B1E8}"/>
                  </a:ext>
                </a:extLst>
              </p:cNvPr>
              <p:cNvCxnSpPr>
                <a:cxnSpLocks/>
              </p:cNvCxnSpPr>
              <p:nvPr/>
            </p:nvCxnSpPr>
            <p:spPr>
              <a:xfrm flipH="1">
                <a:off x="4657555" y="2724843"/>
                <a:ext cx="48704" cy="212021"/>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6" name="Straight Connector 65">
              <a:extLst>
                <a:ext uri="{FF2B5EF4-FFF2-40B4-BE49-F238E27FC236}">
                  <a16:creationId xmlns:a16="http://schemas.microsoft.com/office/drawing/2014/main" id="{7582F568-0CF1-46E2-BFBB-EE1513D61B08}"/>
                </a:ext>
              </a:extLst>
            </p:cNvPr>
            <p:cNvCxnSpPr>
              <a:cxnSpLocks/>
            </p:cNvCxnSpPr>
            <p:nvPr/>
          </p:nvCxnSpPr>
          <p:spPr>
            <a:xfrm flipH="1" flipV="1">
              <a:off x="3277843" y="3310548"/>
              <a:ext cx="494476" cy="117840"/>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6DAD6EF-BF12-4BBC-8C86-B2EF2A5652C2}"/>
                </a:ext>
              </a:extLst>
            </p:cNvPr>
            <p:cNvCxnSpPr>
              <a:cxnSpLocks/>
            </p:cNvCxnSpPr>
            <p:nvPr/>
          </p:nvCxnSpPr>
          <p:spPr>
            <a:xfrm flipV="1">
              <a:off x="2897328" y="2812597"/>
              <a:ext cx="648209" cy="81065"/>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B6CD3FD-18A1-44BB-8B9A-FE911B8C20E7}"/>
                </a:ext>
              </a:extLst>
            </p:cNvPr>
            <p:cNvCxnSpPr>
              <a:cxnSpLocks/>
            </p:cNvCxnSpPr>
            <p:nvPr/>
          </p:nvCxnSpPr>
          <p:spPr>
            <a:xfrm flipV="1">
              <a:off x="3480202" y="2415492"/>
              <a:ext cx="21924" cy="387434"/>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C2720983-E56A-43E4-9740-69D112E93EDD}"/>
                </a:ext>
              </a:extLst>
            </p:cNvPr>
            <p:cNvGrpSpPr/>
            <p:nvPr/>
          </p:nvGrpSpPr>
          <p:grpSpPr>
            <a:xfrm rot="11757267">
              <a:off x="3999916" y="4078578"/>
              <a:ext cx="602848" cy="492093"/>
              <a:chOff x="4329654" y="4061742"/>
              <a:chExt cx="602848" cy="492093"/>
            </a:xfrm>
          </p:grpSpPr>
          <p:cxnSp>
            <p:nvCxnSpPr>
              <p:cNvPr id="78" name="Straight Connector 77">
                <a:extLst>
                  <a:ext uri="{FF2B5EF4-FFF2-40B4-BE49-F238E27FC236}">
                    <a16:creationId xmlns:a16="http://schemas.microsoft.com/office/drawing/2014/main" id="{5F01C9DD-0F5D-4FB0-878C-8C09B23B45C2}"/>
                  </a:ext>
                </a:extLst>
              </p:cNvPr>
              <p:cNvCxnSpPr>
                <a:cxnSpLocks/>
              </p:cNvCxnSpPr>
              <p:nvPr/>
            </p:nvCxnSpPr>
            <p:spPr>
              <a:xfrm rot="9842733" flipH="1" flipV="1">
                <a:off x="4329654" y="4457609"/>
                <a:ext cx="585364" cy="96226"/>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5C9B8A6-1C91-47FF-B036-1A9630FB8EBA}"/>
                  </a:ext>
                </a:extLst>
              </p:cNvPr>
              <p:cNvCxnSpPr>
                <a:cxnSpLocks/>
              </p:cNvCxnSpPr>
              <p:nvPr/>
            </p:nvCxnSpPr>
            <p:spPr>
              <a:xfrm flipV="1">
                <a:off x="4910578" y="4061742"/>
                <a:ext cx="21924" cy="387434"/>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1" name="Flowchart: Terminator 80">
              <a:extLst>
                <a:ext uri="{FF2B5EF4-FFF2-40B4-BE49-F238E27FC236}">
                  <a16:creationId xmlns:a16="http://schemas.microsoft.com/office/drawing/2014/main" id="{BBBF2622-FA19-4ECE-981A-B87344593E6F}"/>
                </a:ext>
              </a:extLst>
            </p:cNvPr>
            <p:cNvSpPr/>
            <p:nvPr/>
          </p:nvSpPr>
          <p:spPr>
            <a:xfrm>
              <a:off x="3409847" y="235500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Flowchart: Terminator 81">
              <a:extLst>
                <a:ext uri="{FF2B5EF4-FFF2-40B4-BE49-F238E27FC236}">
                  <a16:creationId xmlns:a16="http://schemas.microsoft.com/office/drawing/2014/main" id="{8A75CADE-F49A-4F2B-804E-DE5213916E1B}"/>
                </a:ext>
              </a:extLst>
            </p:cNvPr>
            <p:cNvSpPr/>
            <p:nvPr/>
          </p:nvSpPr>
          <p:spPr>
            <a:xfrm rot="15878805">
              <a:off x="2806675" y="2866518"/>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Flowchart: Terminator 82">
              <a:extLst>
                <a:ext uri="{FF2B5EF4-FFF2-40B4-BE49-F238E27FC236}">
                  <a16:creationId xmlns:a16="http://schemas.microsoft.com/office/drawing/2014/main" id="{974F26D6-CDA4-404F-8892-63B5B60C717D}"/>
                </a:ext>
              </a:extLst>
            </p:cNvPr>
            <p:cNvSpPr/>
            <p:nvPr/>
          </p:nvSpPr>
          <p:spPr>
            <a:xfrm rot="17212808">
              <a:off x="3133701" y="3224520"/>
              <a:ext cx="236478" cy="124748"/>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Flowchart: Terminator 83">
              <a:extLst>
                <a:ext uri="{FF2B5EF4-FFF2-40B4-BE49-F238E27FC236}">
                  <a16:creationId xmlns:a16="http://schemas.microsoft.com/office/drawing/2014/main" id="{404B33D3-52F5-432C-9237-3F9F0DCCB282}"/>
                </a:ext>
              </a:extLst>
            </p:cNvPr>
            <p:cNvSpPr/>
            <p:nvPr/>
          </p:nvSpPr>
          <p:spPr>
            <a:xfrm rot="12578037">
              <a:off x="3133701" y="4167399"/>
              <a:ext cx="236478" cy="124748"/>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Flowchart: Terminator 85">
              <a:extLst>
                <a:ext uri="{FF2B5EF4-FFF2-40B4-BE49-F238E27FC236}">
                  <a16:creationId xmlns:a16="http://schemas.microsoft.com/office/drawing/2014/main" id="{D8A6F4FD-45B5-4FCD-80A2-402C49B71055}"/>
                </a:ext>
              </a:extLst>
            </p:cNvPr>
            <p:cNvSpPr/>
            <p:nvPr/>
          </p:nvSpPr>
          <p:spPr>
            <a:xfrm rot="11901852">
              <a:off x="3853875" y="444753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8" name="Flowchart: Terminator 87">
              <a:extLst>
                <a:ext uri="{FF2B5EF4-FFF2-40B4-BE49-F238E27FC236}">
                  <a16:creationId xmlns:a16="http://schemas.microsoft.com/office/drawing/2014/main" id="{D828F596-3E4C-4A93-9D5D-21A2350E2972}"/>
                </a:ext>
              </a:extLst>
            </p:cNvPr>
            <p:cNvSpPr/>
            <p:nvPr/>
          </p:nvSpPr>
          <p:spPr>
            <a:xfrm rot="6096161">
              <a:off x="4593976" y="415698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92" name="Arrow: Down 91">
            <a:extLst>
              <a:ext uri="{FF2B5EF4-FFF2-40B4-BE49-F238E27FC236}">
                <a16:creationId xmlns:a16="http://schemas.microsoft.com/office/drawing/2014/main" id="{67C71A33-D12E-46A1-8C29-6FB5111D171A}"/>
              </a:ext>
            </a:extLst>
          </p:cNvPr>
          <p:cNvSpPr/>
          <p:nvPr/>
        </p:nvSpPr>
        <p:spPr>
          <a:xfrm>
            <a:off x="2786348" y="837067"/>
            <a:ext cx="1777667" cy="1693296"/>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2"/>
                </a:solidFill>
              </a:rPr>
              <a:t>Na</a:t>
            </a:r>
            <a:r>
              <a:rPr lang="en-US" sz="2800" baseline="30000" dirty="0">
                <a:solidFill>
                  <a:schemeClr val="bg2"/>
                </a:solidFill>
              </a:rPr>
              <a:t>2+</a:t>
            </a:r>
            <a:endParaRPr lang="en-AU" sz="2800" dirty="0">
              <a:solidFill>
                <a:schemeClr val="bg2"/>
              </a:solidFill>
            </a:endParaRPr>
          </a:p>
        </p:txBody>
      </p:sp>
      <p:pic>
        <p:nvPicPr>
          <p:cNvPr id="93" name="Picture 92" descr="A picture containing drawing&#10;&#10;Description automatically generated">
            <a:extLst>
              <a:ext uri="{FF2B5EF4-FFF2-40B4-BE49-F238E27FC236}">
                <a16:creationId xmlns:a16="http://schemas.microsoft.com/office/drawing/2014/main" id="{36BEFFD1-7E17-46BE-8656-F83C88227BF1}"/>
              </a:ext>
            </a:extLst>
          </p:cNvPr>
          <p:cNvPicPr>
            <a:picLocks noChangeAspect="1"/>
          </p:cNvPicPr>
          <p:nvPr/>
        </p:nvPicPr>
        <p:blipFill rotWithShape="1">
          <a:blip r:embed="rId3">
            <a:extLst>
              <a:ext uri="{28A0092B-C50C-407E-A947-70E740481C1C}">
                <a14:useLocalDpi xmlns:a14="http://schemas.microsoft.com/office/drawing/2010/main" val="0"/>
              </a:ext>
            </a:extLst>
          </a:blip>
          <a:srcRect l="24290" t="24480" r="24165" b="24710"/>
          <a:stretch/>
        </p:blipFill>
        <p:spPr>
          <a:xfrm>
            <a:off x="50460" y="50800"/>
            <a:ext cx="1380116" cy="1360449"/>
          </a:xfrm>
          <a:prstGeom prst="rect">
            <a:avLst/>
          </a:prstGeom>
        </p:spPr>
      </p:pic>
      <p:sp>
        <p:nvSpPr>
          <p:cNvPr id="94" name="Arrow: Right 93">
            <a:extLst>
              <a:ext uri="{FF2B5EF4-FFF2-40B4-BE49-F238E27FC236}">
                <a16:creationId xmlns:a16="http://schemas.microsoft.com/office/drawing/2014/main" id="{6B1314C1-25E5-4AE2-8E39-2E04BD6C6D38}"/>
              </a:ext>
            </a:extLst>
          </p:cNvPr>
          <p:cNvSpPr/>
          <p:nvPr/>
        </p:nvSpPr>
        <p:spPr>
          <a:xfrm>
            <a:off x="740518" y="2909331"/>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Arrow: Right 94">
            <a:extLst>
              <a:ext uri="{FF2B5EF4-FFF2-40B4-BE49-F238E27FC236}">
                <a16:creationId xmlns:a16="http://schemas.microsoft.com/office/drawing/2014/main" id="{40BEC57A-528A-46D0-8EBC-328495CD47E1}"/>
              </a:ext>
            </a:extLst>
          </p:cNvPr>
          <p:cNvSpPr/>
          <p:nvPr/>
        </p:nvSpPr>
        <p:spPr>
          <a:xfrm>
            <a:off x="1173078" y="3327639"/>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 name="Arrow: Right 95">
            <a:extLst>
              <a:ext uri="{FF2B5EF4-FFF2-40B4-BE49-F238E27FC236}">
                <a16:creationId xmlns:a16="http://schemas.microsoft.com/office/drawing/2014/main" id="{2E1E8909-E029-4491-BC38-886A9DD6162A}"/>
              </a:ext>
            </a:extLst>
          </p:cNvPr>
          <p:cNvSpPr/>
          <p:nvPr/>
        </p:nvSpPr>
        <p:spPr>
          <a:xfrm>
            <a:off x="902657" y="3697225"/>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Arrow: Right 96">
            <a:extLst>
              <a:ext uri="{FF2B5EF4-FFF2-40B4-BE49-F238E27FC236}">
                <a16:creationId xmlns:a16="http://schemas.microsoft.com/office/drawing/2014/main" id="{BD1F2595-63D6-4270-BAFA-C0ADB547A683}"/>
              </a:ext>
            </a:extLst>
          </p:cNvPr>
          <p:cNvSpPr/>
          <p:nvPr/>
        </p:nvSpPr>
        <p:spPr>
          <a:xfrm>
            <a:off x="1453927" y="3904236"/>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 name="Arrow: Right 97">
            <a:extLst>
              <a:ext uri="{FF2B5EF4-FFF2-40B4-BE49-F238E27FC236}">
                <a16:creationId xmlns:a16="http://schemas.microsoft.com/office/drawing/2014/main" id="{CFAF40D2-51BA-4176-8C25-011EE155BFE4}"/>
              </a:ext>
            </a:extLst>
          </p:cNvPr>
          <p:cNvSpPr/>
          <p:nvPr/>
        </p:nvSpPr>
        <p:spPr>
          <a:xfrm>
            <a:off x="1795053" y="3503560"/>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 name="Arrow: Right 98">
            <a:extLst>
              <a:ext uri="{FF2B5EF4-FFF2-40B4-BE49-F238E27FC236}">
                <a16:creationId xmlns:a16="http://schemas.microsoft.com/office/drawing/2014/main" id="{7312AA72-AA34-4C96-BBF2-CEAC4058522F}"/>
              </a:ext>
            </a:extLst>
          </p:cNvPr>
          <p:cNvSpPr/>
          <p:nvPr/>
        </p:nvSpPr>
        <p:spPr>
          <a:xfrm>
            <a:off x="501043" y="3264764"/>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Arrow: Right 99">
            <a:extLst>
              <a:ext uri="{FF2B5EF4-FFF2-40B4-BE49-F238E27FC236}">
                <a16:creationId xmlns:a16="http://schemas.microsoft.com/office/drawing/2014/main" id="{E96F1D8A-D60E-4B25-B014-5C114158DCA2}"/>
              </a:ext>
            </a:extLst>
          </p:cNvPr>
          <p:cNvSpPr/>
          <p:nvPr/>
        </p:nvSpPr>
        <p:spPr>
          <a:xfrm>
            <a:off x="1389513" y="2780123"/>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 name="Arrow: Right 100">
            <a:extLst>
              <a:ext uri="{FF2B5EF4-FFF2-40B4-BE49-F238E27FC236}">
                <a16:creationId xmlns:a16="http://schemas.microsoft.com/office/drawing/2014/main" id="{09F61890-4ABC-4EE5-800B-43246E54B132}"/>
              </a:ext>
            </a:extLst>
          </p:cNvPr>
          <p:cNvSpPr/>
          <p:nvPr/>
        </p:nvSpPr>
        <p:spPr>
          <a:xfrm>
            <a:off x="589922" y="4049330"/>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 name="Arrow: Right 101">
            <a:extLst>
              <a:ext uri="{FF2B5EF4-FFF2-40B4-BE49-F238E27FC236}">
                <a16:creationId xmlns:a16="http://schemas.microsoft.com/office/drawing/2014/main" id="{8E25C9AF-5902-4B5A-85D0-6FEF4D4D64FF}"/>
              </a:ext>
            </a:extLst>
          </p:cNvPr>
          <p:cNvSpPr/>
          <p:nvPr/>
        </p:nvSpPr>
        <p:spPr>
          <a:xfrm>
            <a:off x="1161858" y="4277225"/>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 name="Arrow: Right 102">
            <a:extLst>
              <a:ext uri="{FF2B5EF4-FFF2-40B4-BE49-F238E27FC236}">
                <a16:creationId xmlns:a16="http://schemas.microsoft.com/office/drawing/2014/main" id="{57B5E463-DC28-42BC-865F-64AE3325A4C8}"/>
              </a:ext>
            </a:extLst>
          </p:cNvPr>
          <p:cNvSpPr/>
          <p:nvPr/>
        </p:nvSpPr>
        <p:spPr>
          <a:xfrm>
            <a:off x="1564844" y="4619459"/>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Arrow: Right 103">
            <a:extLst>
              <a:ext uri="{FF2B5EF4-FFF2-40B4-BE49-F238E27FC236}">
                <a16:creationId xmlns:a16="http://schemas.microsoft.com/office/drawing/2014/main" id="{C45B2C57-A478-45DA-80B6-4FD6F558000D}"/>
              </a:ext>
            </a:extLst>
          </p:cNvPr>
          <p:cNvSpPr/>
          <p:nvPr/>
        </p:nvSpPr>
        <p:spPr>
          <a:xfrm>
            <a:off x="954444" y="4819560"/>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Arrow: Right 104">
            <a:extLst>
              <a:ext uri="{FF2B5EF4-FFF2-40B4-BE49-F238E27FC236}">
                <a16:creationId xmlns:a16="http://schemas.microsoft.com/office/drawing/2014/main" id="{B3C72B22-3EB2-4B36-A4D1-9CE82D40A9C3}"/>
              </a:ext>
            </a:extLst>
          </p:cNvPr>
          <p:cNvSpPr/>
          <p:nvPr/>
        </p:nvSpPr>
        <p:spPr>
          <a:xfrm>
            <a:off x="585993" y="4517150"/>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Arrow: Right 105">
            <a:extLst>
              <a:ext uri="{FF2B5EF4-FFF2-40B4-BE49-F238E27FC236}">
                <a16:creationId xmlns:a16="http://schemas.microsoft.com/office/drawing/2014/main" id="{17786BFE-21E0-4EEE-ADA9-5339C4AA4F78}"/>
              </a:ext>
            </a:extLst>
          </p:cNvPr>
          <p:cNvSpPr/>
          <p:nvPr/>
        </p:nvSpPr>
        <p:spPr>
          <a:xfrm>
            <a:off x="561917" y="5088814"/>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Arrow: Right 106">
            <a:extLst>
              <a:ext uri="{FF2B5EF4-FFF2-40B4-BE49-F238E27FC236}">
                <a16:creationId xmlns:a16="http://schemas.microsoft.com/office/drawing/2014/main" id="{F867CCE0-F68D-41F1-9F7F-1B7B04611416}"/>
              </a:ext>
            </a:extLst>
          </p:cNvPr>
          <p:cNvSpPr/>
          <p:nvPr/>
        </p:nvSpPr>
        <p:spPr>
          <a:xfrm>
            <a:off x="1324125" y="5139403"/>
            <a:ext cx="414828" cy="28843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 name="Arrow: Down 107">
            <a:extLst>
              <a:ext uri="{FF2B5EF4-FFF2-40B4-BE49-F238E27FC236}">
                <a16:creationId xmlns:a16="http://schemas.microsoft.com/office/drawing/2014/main" id="{9898646F-6A88-4A55-BD0D-9AF5C59920BB}"/>
              </a:ext>
            </a:extLst>
          </p:cNvPr>
          <p:cNvSpPr/>
          <p:nvPr/>
        </p:nvSpPr>
        <p:spPr>
          <a:xfrm>
            <a:off x="3228196" y="5302523"/>
            <a:ext cx="893971" cy="117383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solidFill>
              </a:rPr>
              <a:t>K</a:t>
            </a:r>
            <a:r>
              <a:rPr lang="en-US" sz="2000" baseline="30000" dirty="0">
                <a:solidFill>
                  <a:schemeClr val="bg2"/>
                </a:solidFill>
              </a:rPr>
              <a:t>+</a:t>
            </a:r>
            <a:endParaRPr lang="en-AU" sz="2000" dirty="0">
              <a:solidFill>
                <a:schemeClr val="bg2"/>
              </a:solidFill>
            </a:endParaRPr>
          </a:p>
        </p:txBody>
      </p:sp>
    </p:spTree>
    <p:extLst>
      <p:ext uri="{BB962C8B-B14F-4D97-AF65-F5344CB8AC3E}">
        <p14:creationId xmlns:p14="http://schemas.microsoft.com/office/powerpoint/2010/main" val="14754688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7"/>
                                        </p:tgtEl>
                                        <p:attrNameLst>
                                          <p:attrName>style.visibility</p:attrName>
                                        </p:attrNameLst>
                                      </p:cBhvr>
                                      <p:to>
                                        <p:strVal val="visible"/>
                                      </p:to>
                                    </p:set>
                                    <p:animEffect transition="in" filter="fade">
                                      <p:cBhvr>
                                        <p:cTn id="11" dur="500"/>
                                        <p:tgtEl>
                                          <p:spTgt spid="9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fade">
                                      <p:cBhvr>
                                        <p:cTn id="15" dur="500"/>
                                        <p:tgtEl>
                                          <p:spTgt spid="10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500"/>
                                        <p:tgtEl>
                                          <p:spTgt spid="10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fade">
                                      <p:cBhvr>
                                        <p:cTn id="27" dur="500"/>
                                        <p:tgtEl>
                                          <p:spTgt spid="10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6"/>
                                        </p:tgtEl>
                                        <p:attrNameLst>
                                          <p:attrName>style.visibility</p:attrName>
                                        </p:attrNameLst>
                                      </p:cBhvr>
                                      <p:to>
                                        <p:strVal val="visible"/>
                                      </p:to>
                                    </p:set>
                                    <p:animEffect transition="in" filter="fade">
                                      <p:cBhvr>
                                        <p:cTn id="31" dur="500"/>
                                        <p:tgtEl>
                                          <p:spTgt spid="10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
                                        </p:tgtEl>
                                        <p:attrNameLst>
                                          <p:attrName>style.visibility</p:attrName>
                                        </p:attrNameLst>
                                      </p:cBhvr>
                                      <p:to>
                                        <p:strVal val="visible"/>
                                      </p:to>
                                    </p:set>
                                    <p:animEffect transition="in" filter="fade">
                                      <p:cBhvr>
                                        <p:cTn id="35" dur="500"/>
                                        <p:tgtEl>
                                          <p:spTgt spid="104"/>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500"/>
                                        <p:tgtEl>
                                          <p:spTgt spid="9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94"/>
                                        </p:tgtEl>
                                        <p:attrNameLst>
                                          <p:attrName>style.visibility</p:attrName>
                                        </p:attrNameLst>
                                      </p:cBhvr>
                                      <p:to>
                                        <p:strVal val="visible"/>
                                      </p:to>
                                    </p:set>
                                    <p:animEffect transition="in" filter="fade">
                                      <p:cBhvr>
                                        <p:cTn id="43" dur="500"/>
                                        <p:tgtEl>
                                          <p:spTgt spid="9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fade">
                                      <p:cBhvr>
                                        <p:cTn id="47" dur="500"/>
                                        <p:tgtEl>
                                          <p:spTgt spid="9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96"/>
                                        </p:tgtEl>
                                        <p:attrNameLst>
                                          <p:attrName>style.visibility</p:attrName>
                                        </p:attrNameLst>
                                      </p:cBhvr>
                                      <p:to>
                                        <p:strVal val="visible"/>
                                      </p:to>
                                    </p:set>
                                    <p:animEffect transition="in" filter="fade">
                                      <p:cBhvr>
                                        <p:cTn id="51" dur="500"/>
                                        <p:tgtEl>
                                          <p:spTgt spid="9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02"/>
                                        </p:tgtEl>
                                        <p:attrNameLst>
                                          <p:attrName>style.visibility</p:attrName>
                                        </p:attrNameLst>
                                      </p:cBhvr>
                                      <p:to>
                                        <p:strVal val="visible"/>
                                      </p:to>
                                    </p:set>
                                    <p:animEffect transition="in" filter="fade">
                                      <p:cBhvr>
                                        <p:cTn id="55" dur="500"/>
                                        <p:tgtEl>
                                          <p:spTgt spid="102"/>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03"/>
                                        </p:tgtEl>
                                        <p:attrNameLst>
                                          <p:attrName>style.visibility</p:attrName>
                                        </p:attrNameLst>
                                      </p:cBhvr>
                                      <p:to>
                                        <p:strVal val="visible"/>
                                      </p:to>
                                    </p:set>
                                    <p:animEffect transition="in" filter="fade">
                                      <p:cBhvr>
                                        <p:cTn id="59" dur="500"/>
                                        <p:tgtEl>
                                          <p:spTgt spid="103"/>
                                        </p:tgtEl>
                                      </p:cBhvr>
                                    </p:animEffect>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wipe(up)">
                                      <p:cBhvr>
                                        <p:cTn id="63" dur="500"/>
                                        <p:tgtEl>
                                          <p:spTgt spid="92"/>
                                        </p:tgtEl>
                                      </p:cBhvr>
                                    </p:animEffect>
                                  </p:childTnLst>
                                </p:cTn>
                              </p:par>
                              <p:par>
                                <p:cTn id="64" presetID="10" presetClass="exit" presetSubtype="0" fill="hold" grpId="1" nodeType="withEffect">
                                  <p:stCondLst>
                                    <p:cond delay="0"/>
                                  </p:stCondLst>
                                  <p:childTnLst>
                                    <p:animEffect transition="out" filter="fade">
                                      <p:cBhvr>
                                        <p:cTn id="65" dur="500"/>
                                        <p:tgtEl>
                                          <p:spTgt spid="100"/>
                                        </p:tgtEl>
                                      </p:cBhvr>
                                    </p:animEffect>
                                    <p:set>
                                      <p:cBhvr>
                                        <p:cTn id="66" dur="1" fill="hold">
                                          <p:stCondLst>
                                            <p:cond delay="499"/>
                                          </p:stCondLst>
                                        </p:cTn>
                                        <p:tgtEl>
                                          <p:spTgt spid="100"/>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97"/>
                                        </p:tgtEl>
                                      </p:cBhvr>
                                    </p:animEffect>
                                    <p:set>
                                      <p:cBhvr>
                                        <p:cTn id="69" dur="1" fill="hold">
                                          <p:stCondLst>
                                            <p:cond delay="499"/>
                                          </p:stCondLst>
                                        </p:cTn>
                                        <p:tgtEl>
                                          <p:spTgt spid="97"/>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05"/>
                                        </p:tgtEl>
                                      </p:cBhvr>
                                    </p:animEffect>
                                    <p:set>
                                      <p:cBhvr>
                                        <p:cTn id="72" dur="1" fill="hold">
                                          <p:stCondLst>
                                            <p:cond delay="499"/>
                                          </p:stCondLst>
                                        </p:cTn>
                                        <p:tgtEl>
                                          <p:spTgt spid="105"/>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07"/>
                                        </p:tgtEl>
                                      </p:cBhvr>
                                    </p:animEffect>
                                    <p:set>
                                      <p:cBhvr>
                                        <p:cTn id="75" dur="1" fill="hold">
                                          <p:stCondLst>
                                            <p:cond delay="499"/>
                                          </p:stCondLst>
                                        </p:cTn>
                                        <p:tgtEl>
                                          <p:spTgt spid="107"/>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98"/>
                                        </p:tgtEl>
                                      </p:cBhvr>
                                    </p:animEffect>
                                    <p:set>
                                      <p:cBhvr>
                                        <p:cTn id="78" dur="1" fill="hold">
                                          <p:stCondLst>
                                            <p:cond delay="499"/>
                                          </p:stCondLst>
                                        </p:cTn>
                                        <p:tgtEl>
                                          <p:spTgt spid="9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01"/>
                                        </p:tgtEl>
                                      </p:cBhvr>
                                    </p:animEffect>
                                    <p:set>
                                      <p:cBhvr>
                                        <p:cTn id="81" dur="1" fill="hold">
                                          <p:stCondLst>
                                            <p:cond delay="499"/>
                                          </p:stCondLst>
                                        </p:cTn>
                                        <p:tgtEl>
                                          <p:spTgt spid="101"/>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06"/>
                                        </p:tgtEl>
                                      </p:cBhvr>
                                    </p:animEffect>
                                    <p:set>
                                      <p:cBhvr>
                                        <p:cTn id="84" dur="1" fill="hold">
                                          <p:stCondLst>
                                            <p:cond delay="499"/>
                                          </p:stCondLst>
                                        </p:cTn>
                                        <p:tgtEl>
                                          <p:spTgt spid="106"/>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04"/>
                                        </p:tgtEl>
                                      </p:cBhvr>
                                    </p:animEffect>
                                    <p:set>
                                      <p:cBhvr>
                                        <p:cTn id="87" dur="1" fill="hold">
                                          <p:stCondLst>
                                            <p:cond delay="499"/>
                                          </p:stCondLst>
                                        </p:cTn>
                                        <p:tgtEl>
                                          <p:spTgt spid="104"/>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99"/>
                                        </p:tgtEl>
                                      </p:cBhvr>
                                    </p:animEffect>
                                    <p:set>
                                      <p:cBhvr>
                                        <p:cTn id="90" dur="1" fill="hold">
                                          <p:stCondLst>
                                            <p:cond delay="499"/>
                                          </p:stCondLst>
                                        </p:cTn>
                                        <p:tgtEl>
                                          <p:spTgt spid="99"/>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94"/>
                                        </p:tgtEl>
                                      </p:cBhvr>
                                    </p:animEffect>
                                    <p:set>
                                      <p:cBhvr>
                                        <p:cTn id="93" dur="1" fill="hold">
                                          <p:stCondLst>
                                            <p:cond delay="499"/>
                                          </p:stCondLst>
                                        </p:cTn>
                                        <p:tgtEl>
                                          <p:spTgt spid="94"/>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95"/>
                                        </p:tgtEl>
                                      </p:cBhvr>
                                    </p:animEffect>
                                    <p:set>
                                      <p:cBhvr>
                                        <p:cTn id="96" dur="1" fill="hold">
                                          <p:stCondLst>
                                            <p:cond delay="499"/>
                                          </p:stCondLst>
                                        </p:cTn>
                                        <p:tgtEl>
                                          <p:spTgt spid="95"/>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96"/>
                                        </p:tgtEl>
                                      </p:cBhvr>
                                    </p:animEffect>
                                    <p:set>
                                      <p:cBhvr>
                                        <p:cTn id="99" dur="1" fill="hold">
                                          <p:stCondLst>
                                            <p:cond delay="499"/>
                                          </p:stCondLst>
                                        </p:cTn>
                                        <p:tgtEl>
                                          <p:spTgt spid="96"/>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02"/>
                                        </p:tgtEl>
                                      </p:cBhvr>
                                    </p:animEffect>
                                    <p:set>
                                      <p:cBhvr>
                                        <p:cTn id="102" dur="1" fill="hold">
                                          <p:stCondLst>
                                            <p:cond delay="499"/>
                                          </p:stCondLst>
                                        </p:cTn>
                                        <p:tgtEl>
                                          <p:spTgt spid="102"/>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03"/>
                                        </p:tgtEl>
                                      </p:cBhvr>
                                    </p:animEffect>
                                    <p:set>
                                      <p:cBhvr>
                                        <p:cTn id="105" dur="1" fill="hold">
                                          <p:stCondLst>
                                            <p:cond delay="499"/>
                                          </p:stCondLst>
                                        </p:cTn>
                                        <p:tgtEl>
                                          <p:spTgt spid="103"/>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108"/>
                                        </p:tgtEl>
                                        <p:attrNameLst>
                                          <p:attrName>style.visibility</p:attrName>
                                        </p:attrNameLst>
                                      </p:cBhvr>
                                      <p:to>
                                        <p:strVal val="visible"/>
                                      </p:to>
                                    </p:set>
                                    <p:animEffect transition="in" filter="wipe(up)">
                                      <p:cBhvr>
                                        <p:cTn id="110" dur="500"/>
                                        <p:tgtEl>
                                          <p:spTgt spid="108"/>
                                        </p:tgtEl>
                                      </p:cBhvr>
                                    </p:animEffect>
                                  </p:childTnLst>
                                </p:cTn>
                              </p:par>
                              <p:par>
                                <p:cTn id="111" presetID="10" presetClass="exit" presetSubtype="0" fill="hold" grpId="1" nodeType="withEffect">
                                  <p:stCondLst>
                                    <p:cond delay="0"/>
                                  </p:stCondLst>
                                  <p:childTnLst>
                                    <p:animEffect transition="out" filter="fade">
                                      <p:cBhvr>
                                        <p:cTn id="112" dur="500"/>
                                        <p:tgtEl>
                                          <p:spTgt spid="92"/>
                                        </p:tgtEl>
                                      </p:cBhvr>
                                    </p:animEffect>
                                    <p:set>
                                      <p:cBhvr>
                                        <p:cTn id="113" dur="1" fill="hold">
                                          <p:stCondLst>
                                            <p:cond delay="499"/>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D6EAA06-2781-4549-B6B3-A1C16713F10D}"/>
              </a:ext>
            </a:extLst>
          </p:cNvPr>
          <p:cNvGrpSpPr/>
          <p:nvPr/>
        </p:nvGrpSpPr>
        <p:grpSpPr>
          <a:xfrm flipH="1">
            <a:off x="1239471" y="1452185"/>
            <a:ext cx="8874859" cy="5405815"/>
            <a:chOff x="2859860" y="1206902"/>
            <a:chExt cx="8915899" cy="5430813"/>
          </a:xfrm>
        </p:grpSpPr>
        <p:grpSp>
          <p:nvGrpSpPr>
            <p:cNvPr id="5" name="Group 4">
              <a:extLst>
                <a:ext uri="{FF2B5EF4-FFF2-40B4-BE49-F238E27FC236}">
                  <a16:creationId xmlns:a16="http://schemas.microsoft.com/office/drawing/2014/main" id="{79A011AD-F3FF-4CE0-A15E-8288B109A01E}"/>
                </a:ext>
              </a:extLst>
            </p:cNvPr>
            <p:cNvGrpSpPr/>
            <p:nvPr/>
          </p:nvGrpSpPr>
          <p:grpSpPr>
            <a:xfrm>
              <a:off x="6942182" y="1206902"/>
              <a:ext cx="4833577" cy="5430813"/>
              <a:chOff x="6942182" y="1206902"/>
              <a:chExt cx="4833577" cy="5430813"/>
            </a:xfrm>
          </p:grpSpPr>
          <p:grpSp>
            <p:nvGrpSpPr>
              <p:cNvPr id="32" name="Group 31">
                <a:extLst>
                  <a:ext uri="{FF2B5EF4-FFF2-40B4-BE49-F238E27FC236}">
                    <a16:creationId xmlns:a16="http://schemas.microsoft.com/office/drawing/2014/main" id="{AB97AC47-A8A9-4B4A-9CBF-8BC4B2913F24}"/>
                  </a:ext>
                </a:extLst>
              </p:cNvPr>
              <p:cNvGrpSpPr/>
              <p:nvPr/>
            </p:nvGrpSpPr>
            <p:grpSpPr>
              <a:xfrm>
                <a:off x="6942182" y="1206902"/>
                <a:ext cx="4833577" cy="5430813"/>
                <a:chOff x="235005" y="1149083"/>
                <a:chExt cx="4833577" cy="5430813"/>
              </a:xfrm>
            </p:grpSpPr>
            <p:sp>
              <p:nvSpPr>
                <p:cNvPr id="63" name="Arc 62">
                  <a:extLst>
                    <a:ext uri="{FF2B5EF4-FFF2-40B4-BE49-F238E27FC236}">
                      <a16:creationId xmlns:a16="http://schemas.microsoft.com/office/drawing/2014/main" id="{23F278BA-3FDA-458C-8782-6999766D3D06}"/>
                    </a:ext>
                  </a:extLst>
                </p:cNvPr>
                <p:cNvSpPr/>
                <p:nvPr/>
              </p:nvSpPr>
              <p:spPr>
                <a:xfrm rot="15300000">
                  <a:off x="3009901" y="3765690"/>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4" name="Arc 63">
                  <a:extLst>
                    <a:ext uri="{FF2B5EF4-FFF2-40B4-BE49-F238E27FC236}">
                      <a16:creationId xmlns:a16="http://schemas.microsoft.com/office/drawing/2014/main" id="{90C6FAB5-F03E-4014-972E-52378A3CA082}"/>
                    </a:ext>
                  </a:extLst>
                </p:cNvPr>
                <p:cNvSpPr/>
                <p:nvPr/>
              </p:nvSpPr>
              <p:spPr>
                <a:xfrm rot="13824396">
                  <a:off x="3182632" y="2427594"/>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5" name="Arc 64">
                  <a:extLst>
                    <a:ext uri="{FF2B5EF4-FFF2-40B4-BE49-F238E27FC236}">
                      <a16:creationId xmlns:a16="http://schemas.microsoft.com/office/drawing/2014/main" id="{20A00CFF-7B9C-4B52-8A51-B4D1DA70628E}"/>
                    </a:ext>
                  </a:extLst>
                </p:cNvPr>
                <p:cNvSpPr/>
                <p:nvPr/>
              </p:nvSpPr>
              <p:spPr>
                <a:xfrm rot="9091276">
                  <a:off x="1904121" y="1149083"/>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6" name="Arc 65">
                  <a:extLst>
                    <a:ext uri="{FF2B5EF4-FFF2-40B4-BE49-F238E27FC236}">
                      <a16:creationId xmlns:a16="http://schemas.microsoft.com/office/drawing/2014/main" id="{F7DBD1BC-0E43-4F5F-8BAB-E1C076CAF072}"/>
                    </a:ext>
                  </a:extLst>
                </p:cNvPr>
                <p:cNvSpPr/>
                <p:nvPr/>
              </p:nvSpPr>
              <p:spPr>
                <a:xfrm rot="6465702">
                  <a:off x="442126" y="1603163"/>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7" name="Arc 66">
                  <a:extLst>
                    <a:ext uri="{FF2B5EF4-FFF2-40B4-BE49-F238E27FC236}">
                      <a16:creationId xmlns:a16="http://schemas.microsoft.com/office/drawing/2014/main" id="{9F5A8705-2353-4C50-8D7A-542E4C7EB878}"/>
                    </a:ext>
                  </a:extLst>
                </p:cNvPr>
                <p:cNvSpPr/>
                <p:nvPr/>
              </p:nvSpPr>
              <p:spPr>
                <a:xfrm rot="2900769">
                  <a:off x="235005" y="3455987"/>
                  <a:ext cx="1885950" cy="1885950"/>
                </a:xfrm>
                <a:prstGeom prst="arc">
                  <a:avLst>
                    <a:gd name="adj1" fmla="val 14315967"/>
                    <a:gd name="adj2" fmla="val 2007158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8" name="Arc 67">
                  <a:extLst>
                    <a:ext uri="{FF2B5EF4-FFF2-40B4-BE49-F238E27FC236}">
                      <a16:creationId xmlns:a16="http://schemas.microsoft.com/office/drawing/2014/main" id="{7F1CB23C-8BFA-4167-A100-BBC19C9242A1}"/>
                    </a:ext>
                  </a:extLst>
                </p:cNvPr>
                <p:cNvSpPr/>
                <p:nvPr/>
              </p:nvSpPr>
              <p:spPr>
                <a:xfrm rot="20209664">
                  <a:off x="1438914" y="4693946"/>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9" name="Oval 68">
                  <a:extLst>
                    <a:ext uri="{FF2B5EF4-FFF2-40B4-BE49-F238E27FC236}">
                      <a16:creationId xmlns:a16="http://schemas.microsoft.com/office/drawing/2014/main" id="{F1D14E5B-456A-46C6-A30A-A7B01FD2C451}"/>
                    </a:ext>
                  </a:extLst>
                </p:cNvPr>
                <p:cNvSpPr/>
                <p:nvPr/>
              </p:nvSpPr>
              <p:spPr>
                <a:xfrm>
                  <a:off x="2400060" y="3569119"/>
                  <a:ext cx="496927" cy="496927"/>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3" name="Group 32">
                <a:extLst>
                  <a:ext uri="{FF2B5EF4-FFF2-40B4-BE49-F238E27FC236}">
                    <a16:creationId xmlns:a16="http://schemas.microsoft.com/office/drawing/2014/main" id="{CAE33265-33F3-4FF5-B02A-F96222141988}"/>
                  </a:ext>
                </a:extLst>
              </p:cNvPr>
              <p:cNvGrpSpPr/>
              <p:nvPr/>
            </p:nvGrpSpPr>
            <p:grpSpPr>
              <a:xfrm>
                <a:off x="9981563" y="2519569"/>
                <a:ext cx="602777" cy="496680"/>
                <a:chOff x="4321427" y="2766457"/>
                <a:chExt cx="602777" cy="496680"/>
              </a:xfrm>
            </p:grpSpPr>
            <p:cxnSp>
              <p:nvCxnSpPr>
                <p:cNvPr id="59" name="Straight Connector 58">
                  <a:extLst>
                    <a:ext uri="{FF2B5EF4-FFF2-40B4-BE49-F238E27FC236}">
                      <a16:creationId xmlns:a16="http://schemas.microsoft.com/office/drawing/2014/main" id="{863E59FA-3299-472F-B2B3-F9EEF61B2A89}"/>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A7669AC-0C00-4B1C-B788-4DA844161523}"/>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01EE425-50E2-4E38-BA1B-95010EA8CA39}"/>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1F8F4EA-B4CF-493B-8F82-C00106BBD624}"/>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94800D24-63A0-4623-94B0-E4CCBBFE5CBB}"/>
                  </a:ext>
                </a:extLst>
              </p:cNvPr>
              <p:cNvGrpSpPr/>
              <p:nvPr/>
            </p:nvGrpSpPr>
            <p:grpSpPr>
              <a:xfrm rot="3882855">
                <a:off x="10131894" y="3956581"/>
                <a:ext cx="602777" cy="496680"/>
                <a:chOff x="4321427" y="2766457"/>
                <a:chExt cx="602777" cy="496680"/>
              </a:xfrm>
            </p:grpSpPr>
            <p:cxnSp>
              <p:nvCxnSpPr>
                <p:cNvPr id="55" name="Straight Connector 54">
                  <a:extLst>
                    <a:ext uri="{FF2B5EF4-FFF2-40B4-BE49-F238E27FC236}">
                      <a16:creationId xmlns:a16="http://schemas.microsoft.com/office/drawing/2014/main" id="{237BD0C2-4555-4C32-B738-D4032C8C97BE}"/>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A4EFD5D-BA28-4CBF-A36E-A5DFAAA1DC56}"/>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8D14D6-2A60-4172-BE35-A1EFA342985F}"/>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432E72F-A88E-46C1-A382-98658A15CB21}"/>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071538-E952-4A84-BDDE-6DE6F214B6FD}"/>
                  </a:ext>
                </a:extLst>
              </p:cNvPr>
              <p:cNvGrpSpPr/>
              <p:nvPr/>
            </p:nvGrpSpPr>
            <p:grpSpPr>
              <a:xfrm rot="5968868">
                <a:off x="9649117" y="5090366"/>
                <a:ext cx="602777" cy="496680"/>
                <a:chOff x="4321427" y="2766457"/>
                <a:chExt cx="602777" cy="496680"/>
              </a:xfrm>
            </p:grpSpPr>
            <p:cxnSp>
              <p:nvCxnSpPr>
                <p:cNvPr id="51" name="Straight Connector 50">
                  <a:extLst>
                    <a:ext uri="{FF2B5EF4-FFF2-40B4-BE49-F238E27FC236}">
                      <a16:creationId xmlns:a16="http://schemas.microsoft.com/office/drawing/2014/main" id="{F297C49E-6D58-4CD5-8CFD-088D0C54C320}"/>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32323CF-CFBB-46D2-8A27-8C27EDA9A1D3}"/>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6670D05-412C-490C-B21F-CA3A1EDACD18}"/>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1246E44-786C-40F7-8867-1B6D7DB2D3E0}"/>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8C3D85A1-F31F-4ED4-AED2-02C9204382E9}"/>
                  </a:ext>
                </a:extLst>
              </p:cNvPr>
              <p:cNvGrpSpPr/>
              <p:nvPr/>
            </p:nvGrpSpPr>
            <p:grpSpPr>
              <a:xfrm rot="12344735">
                <a:off x="8095172" y="4639075"/>
                <a:ext cx="602777" cy="496680"/>
                <a:chOff x="4321427" y="2766457"/>
                <a:chExt cx="602777" cy="496680"/>
              </a:xfrm>
            </p:grpSpPr>
            <p:cxnSp>
              <p:nvCxnSpPr>
                <p:cNvPr id="47" name="Straight Connector 46">
                  <a:extLst>
                    <a:ext uri="{FF2B5EF4-FFF2-40B4-BE49-F238E27FC236}">
                      <a16:creationId xmlns:a16="http://schemas.microsoft.com/office/drawing/2014/main" id="{2985B9D5-D587-4824-A826-9DE80CCA8EEC}"/>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F381F3D-798C-4C3F-B2FE-AB7177ED5BB4}"/>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01FAB15-D101-4C6A-B512-F6F97021FC15}"/>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69BD131-C531-4E57-9863-CE56CEADD88E}"/>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327890DB-1F2F-4BF8-B104-CC74AC9395A8}"/>
                  </a:ext>
                </a:extLst>
              </p:cNvPr>
              <p:cNvGrpSpPr/>
              <p:nvPr/>
            </p:nvGrpSpPr>
            <p:grpSpPr>
              <a:xfrm rot="12600000">
                <a:off x="7498534" y="3363943"/>
                <a:ext cx="602777" cy="496680"/>
                <a:chOff x="4321427" y="2766457"/>
                <a:chExt cx="602777" cy="496680"/>
              </a:xfrm>
            </p:grpSpPr>
            <p:cxnSp>
              <p:nvCxnSpPr>
                <p:cNvPr id="43" name="Straight Connector 42">
                  <a:extLst>
                    <a:ext uri="{FF2B5EF4-FFF2-40B4-BE49-F238E27FC236}">
                      <a16:creationId xmlns:a16="http://schemas.microsoft.com/office/drawing/2014/main" id="{22424C63-DE61-4D58-81FE-FD19DDB871D4}"/>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43B4569-DFEE-48D1-BF48-A61E53E2B1E7}"/>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EBA248C-62C9-4B47-935B-F200E1F945E6}"/>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126CAF0-17F1-4BD9-BAB1-5534DCD9A453}"/>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63380A34-1AB3-44FE-89F3-957AA34A3515}"/>
                  </a:ext>
                </a:extLst>
              </p:cNvPr>
              <p:cNvGrpSpPr/>
              <p:nvPr/>
            </p:nvGrpSpPr>
            <p:grpSpPr>
              <a:xfrm rot="18614487">
                <a:off x="8682605" y="2286024"/>
                <a:ext cx="602777" cy="496680"/>
                <a:chOff x="4321427" y="2766457"/>
                <a:chExt cx="602777" cy="496680"/>
              </a:xfrm>
            </p:grpSpPr>
            <p:cxnSp>
              <p:nvCxnSpPr>
                <p:cNvPr id="39" name="Straight Connector 38">
                  <a:extLst>
                    <a:ext uri="{FF2B5EF4-FFF2-40B4-BE49-F238E27FC236}">
                      <a16:creationId xmlns:a16="http://schemas.microsoft.com/office/drawing/2014/main" id="{29BD5861-E21A-409E-BEC6-12E6238B4604}"/>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A5A9905-EA7D-4826-8BFE-BC7EC25DC2C8}"/>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101D1C7-B034-4EB1-81B8-F14987A01D57}"/>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4A8D94A-2734-436A-8DB9-8E158FD20CB8}"/>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72D13F47-D023-486E-A644-82917C7F621C}"/>
                </a:ext>
              </a:extLst>
            </p:cNvPr>
            <p:cNvGrpSpPr/>
            <p:nvPr/>
          </p:nvGrpSpPr>
          <p:grpSpPr>
            <a:xfrm>
              <a:off x="6166863" y="2348606"/>
              <a:ext cx="1216024" cy="510702"/>
              <a:chOff x="3158592" y="2519569"/>
              <a:chExt cx="2522324" cy="1107369"/>
            </a:xfrm>
          </p:grpSpPr>
          <p:sp>
            <p:nvSpPr>
              <p:cNvPr id="30" name="Flowchart: Terminator 29">
                <a:extLst>
                  <a:ext uri="{FF2B5EF4-FFF2-40B4-BE49-F238E27FC236}">
                    <a16:creationId xmlns:a16="http://schemas.microsoft.com/office/drawing/2014/main" id="{93EA84D7-3CCD-4FE4-B5E2-7F7E7C459FA8}"/>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DFF5B2C0-C5C2-47E2-A755-D4CDD3FEBD79}"/>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 name="Group 6">
              <a:extLst>
                <a:ext uri="{FF2B5EF4-FFF2-40B4-BE49-F238E27FC236}">
                  <a16:creationId xmlns:a16="http://schemas.microsoft.com/office/drawing/2014/main" id="{7BF2AC48-EE50-4C28-8521-5C07B84F66FF}"/>
                </a:ext>
              </a:extLst>
            </p:cNvPr>
            <p:cNvGrpSpPr/>
            <p:nvPr/>
          </p:nvGrpSpPr>
          <p:grpSpPr>
            <a:xfrm rot="1420187">
              <a:off x="7478696" y="2657708"/>
              <a:ext cx="1216024" cy="510702"/>
              <a:chOff x="3158592" y="2519569"/>
              <a:chExt cx="2522324" cy="1107369"/>
            </a:xfrm>
          </p:grpSpPr>
          <p:sp>
            <p:nvSpPr>
              <p:cNvPr id="28" name="Flowchart: Terminator 27">
                <a:extLst>
                  <a:ext uri="{FF2B5EF4-FFF2-40B4-BE49-F238E27FC236}">
                    <a16:creationId xmlns:a16="http://schemas.microsoft.com/office/drawing/2014/main" id="{74EC0FAC-FBBF-4F18-AA53-572FC90D4E08}"/>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E7F0D414-D43B-4C82-9BEC-15F74FFD9F74}"/>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8" name="Group 7">
              <a:extLst>
                <a:ext uri="{FF2B5EF4-FFF2-40B4-BE49-F238E27FC236}">
                  <a16:creationId xmlns:a16="http://schemas.microsoft.com/office/drawing/2014/main" id="{7EABF8A6-B223-4DAC-8D39-1AC843231CCF}"/>
                </a:ext>
              </a:extLst>
            </p:cNvPr>
            <p:cNvGrpSpPr/>
            <p:nvPr/>
          </p:nvGrpSpPr>
          <p:grpSpPr>
            <a:xfrm rot="21013476">
              <a:off x="4856732" y="2442142"/>
              <a:ext cx="1216024" cy="510702"/>
              <a:chOff x="3158592" y="2519569"/>
              <a:chExt cx="2522324" cy="1107369"/>
            </a:xfrm>
          </p:grpSpPr>
          <p:sp>
            <p:nvSpPr>
              <p:cNvPr id="26" name="Flowchart: Terminator 25">
                <a:extLst>
                  <a:ext uri="{FF2B5EF4-FFF2-40B4-BE49-F238E27FC236}">
                    <a16:creationId xmlns:a16="http://schemas.microsoft.com/office/drawing/2014/main" id="{35D5CB57-CB21-470B-B303-F4AFC9319843}"/>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2921F697-C614-48D5-8DCC-A4828F528EE0}"/>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9" name="Group 8">
              <a:extLst>
                <a:ext uri="{FF2B5EF4-FFF2-40B4-BE49-F238E27FC236}">
                  <a16:creationId xmlns:a16="http://schemas.microsoft.com/office/drawing/2014/main" id="{7E6A2D88-D27B-453A-8004-3D286C32998E}"/>
                </a:ext>
              </a:extLst>
            </p:cNvPr>
            <p:cNvGrpSpPr/>
            <p:nvPr/>
          </p:nvGrpSpPr>
          <p:grpSpPr>
            <a:xfrm rot="11700000">
              <a:off x="3279711" y="2765830"/>
              <a:ext cx="1269973" cy="1577512"/>
              <a:chOff x="4453079" y="2724843"/>
              <a:chExt cx="298244" cy="370467"/>
            </a:xfrm>
          </p:grpSpPr>
          <p:cxnSp>
            <p:nvCxnSpPr>
              <p:cNvPr id="22" name="Straight Connector 21">
                <a:extLst>
                  <a:ext uri="{FF2B5EF4-FFF2-40B4-BE49-F238E27FC236}">
                    <a16:creationId xmlns:a16="http://schemas.microsoft.com/office/drawing/2014/main" id="{09FF4A33-EE20-4B34-99EB-BDE974C2C176}"/>
                  </a:ext>
                </a:extLst>
              </p:cNvPr>
              <p:cNvCxnSpPr>
                <a:cxnSpLocks/>
              </p:cNvCxnSpPr>
              <p:nvPr/>
            </p:nvCxnSpPr>
            <p:spPr>
              <a:xfrm rot="9900000" flipH="1">
                <a:off x="4453079" y="2945823"/>
                <a:ext cx="237197" cy="149487"/>
              </a:xfrm>
              <a:prstGeom prst="line">
                <a:avLst/>
              </a:prstGeom>
              <a:ln w="2413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99244A2-C4CD-4D81-A293-621052783F22}"/>
                  </a:ext>
                </a:extLst>
              </p:cNvPr>
              <p:cNvCxnSpPr>
                <a:cxnSpLocks/>
              </p:cNvCxnSpPr>
              <p:nvPr/>
            </p:nvCxnSpPr>
            <p:spPr>
              <a:xfrm rot="9900000" flipH="1">
                <a:off x="4516933" y="2794807"/>
                <a:ext cx="39875" cy="236373"/>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C6AB7D-72F6-48D4-A3C2-B7D0DA47DE67}"/>
                  </a:ext>
                </a:extLst>
              </p:cNvPr>
              <p:cNvCxnSpPr>
                <a:cxnSpLocks/>
              </p:cNvCxnSpPr>
              <p:nvPr/>
            </p:nvCxnSpPr>
            <p:spPr>
              <a:xfrm rot="9900000">
                <a:off x="4609330" y="2990556"/>
                <a:ext cx="141993" cy="89330"/>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C2431D-F294-4BCB-A880-A6F60ACD6A14}"/>
                  </a:ext>
                </a:extLst>
              </p:cNvPr>
              <p:cNvCxnSpPr>
                <a:cxnSpLocks/>
              </p:cNvCxnSpPr>
              <p:nvPr/>
            </p:nvCxnSpPr>
            <p:spPr>
              <a:xfrm flipH="1">
                <a:off x="4657555" y="2724843"/>
                <a:ext cx="48704" cy="212021"/>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6E250073-4E4B-403A-A982-28A3EED09624}"/>
                </a:ext>
              </a:extLst>
            </p:cNvPr>
            <p:cNvCxnSpPr>
              <a:cxnSpLocks/>
            </p:cNvCxnSpPr>
            <p:nvPr/>
          </p:nvCxnSpPr>
          <p:spPr>
            <a:xfrm flipH="1" flipV="1">
              <a:off x="3277843" y="3310548"/>
              <a:ext cx="494476" cy="117840"/>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85CD668-3E9E-47B2-9DDD-B7B21F8E4FF1}"/>
                </a:ext>
              </a:extLst>
            </p:cNvPr>
            <p:cNvCxnSpPr>
              <a:cxnSpLocks/>
            </p:cNvCxnSpPr>
            <p:nvPr/>
          </p:nvCxnSpPr>
          <p:spPr>
            <a:xfrm flipV="1">
              <a:off x="2897328" y="2812597"/>
              <a:ext cx="648209" cy="81065"/>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B0ADB40-3176-4ECE-8C26-4C1707C1DF33}"/>
                </a:ext>
              </a:extLst>
            </p:cNvPr>
            <p:cNvCxnSpPr>
              <a:cxnSpLocks/>
            </p:cNvCxnSpPr>
            <p:nvPr/>
          </p:nvCxnSpPr>
          <p:spPr>
            <a:xfrm flipV="1">
              <a:off x="3480202" y="2415492"/>
              <a:ext cx="21924" cy="387434"/>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291D32FC-FE9B-4D3B-B408-C6FAC1A0927E}"/>
                </a:ext>
              </a:extLst>
            </p:cNvPr>
            <p:cNvGrpSpPr/>
            <p:nvPr/>
          </p:nvGrpSpPr>
          <p:grpSpPr>
            <a:xfrm rot="11757267">
              <a:off x="3999916" y="4078578"/>
              <a:ext cx="602848" cy="492093"/>
              <a:chOff x="4329654" y="4061742"/>
              <a:chExt cx="602848" cy="492093"/>
            </a:xfrm>
          </p:grpSpPr>
          <p:cxnSp>
            <p:nvCxnSpPr>
              <p:cNvPr id="20" name="Straight Connector 19">
                <a:extLst>
                  <a:ext uri="{FF2B5EF4-FFF2-40B4-BE49-F238E27FC236}">
                    <a16:creationId xmlns:a16="http://schemas.microsoft.com/office/drawing/2014/main" id="{74C96E0D-17AE-4B37-8352-C8B721EC6FC6}"/>
                  </a:ext>
                </a:extLst>
              </p:cNvPr>
              <p:cNvCxnSpPr>
                <a:cxnSpLocks/>
              </p:cNvCxnSpPr>
              <p:nvPr/>
            </p:nvCxnSpPr>
            <p:spPr>
              <a:xfrm rot="9842733" flipH="1" flipV="1">
                <a:off x="4329654" y="4457609"/>
                <a:ext cx="585364" cy="96226"/>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A69792C-009C-4AF1-B84B-23BE9F2AAEA6}"/>
                  </a:ext>
                </a:extLst>
              </p:cNvPr>
              <p:cNvCxnSpPr>
                <a:cxnSpLocks/>
              </p:cNvCxnSpPr>
              <p:nvPr/>
            </p:nvCxnSpPr>
            <p:spPr>
              <a:xfrm flipV="1">
                <a:off x="4910578" y="4061742"/>
                <a:ext cx="21924" cy="387434"/>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lowchart: Terminator 13">
              <a:extLst>
                <a:ext uri="{FF2B5EF4-FFF2-40B4-BE49-F238E27FC236}">
                  <a16:creationId xmlns:a16="http://schemas.microsoft.com/office/drawing/2014/main" id="{F15302DA-8DD2-4F14-94A5-9FF996462BB5}"/>
                </a:ext>
              </a:extLst>
            </p:cNvPr>
            <p:cNvSpPr/>
            <p:nvPr/>
          </p:nvSpPr>
          <p:spPr>
            <a:xfrm>
              <a:off x="3409847" y="235500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Flowchart: Terminator 14">
              <a:extLst>
                <a:ext uri="{FF2B5EF4-FFF2-40B4-BE49-F238E27FC236}">
                  <a16:creationId xmlns:a16="http://schemas.microsoft.com/office/drawing/2014/main" id="{5406367A-566F-439B-B5CF-8567AF24CC7C}"/>
                </a:ext>
              </a:extLst>
            </p:cNvPr>
            <p:cNvSpPr/>
            <p:nvPr/>
          </p:nvSpPr>
          <p:spPr>
            <a:xfrm rot="15878805">
              <a:off x="2806675" y="2866518"/>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Flowchart: Terminator 15">
              <a:extLst>
                <a:ext uri="{FF2B5EF4-FFF2-40B4-BE49-F238E27FC236}">
                  <a16:creationId xmlns:a16="http://schemas.microsoft.com/office/drawing/2014/main" id="{4A518ABE-4F16-4622-8790-E6F4C5935123}"/>
                </a:ext>
              </a:extLst>
            </p:cNvPr>
            <p:cNvSpPr/>
            <p:nvPr/>
          </p:nvSpPr>
          <p:spPr>
            <a:xfrm rot="17212808">
              <a:off x="3133701" y="3224520"/>
              <a:ext cx="236478" cy="124748"/>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Flowchart: Terminator 16">
              <a:extLst>
                <a:ext uri="{FF2B5EF4-FFF2-40B4-BE49-F238E27FC236}">
                  <a16:creationId xmlns:a16="http://schemas.microsoft.com/office/drawing/2014/main" id="{B415A74E-9D6A-4F97-9226-391562AAA321}"/>
                </a:ext>
              </a:extLst>
            </p:cNvPr>
            <p:cNvSpPr/>
            <p:nvPr/>
          </p:nvSpPr>
          <p:spPr>
            <a:xfrm rot="12578037">
              <a:off x="3133701" y="4167399"/>
              <a:ext cx="236478" cy="124748"/>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Flowchart: Terminator 17">
              <a:extLst>
                <a:ext uri="{FF2B5EF4-FFF2-40B4-BE49-F238E27FC236}">
                  <a16:creationId xmlns:a16="http://schemas.microsoft.com/office/drawing/2014/main" id="{AABBB4BE-D314-4076-82B0-0B022A738308}"/>
                </a:ext>
              </a:extLst>
            </p:cNvPr>
            <p:cNvSpPr/>
            <p:nvPr/>
          </p:nvSpPr>
          <p:spPr>
            <a:xfrm rot="11901852">
              <a:off x="3853875" y="444753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Flowchart: Terminator 18">
              <a:extLst>
                <a:ext uri="{FF2B5EF4-FFF2-40B4-BE49-F238E27FC236}">
                  <a16:creationId xmlns:a16="http://schemas.microsoft.com/office/drawing/2014/main" id="{E54E0674-02BA-4A44-8B50-7111A5C958E2}"/>
                </a:ext>
              </a:extLst>
            </p:cNvPr>
            <p:cNvSpPr/>
            <p:nvPr/>
          </p:nvSpPr>
          <p:spPr>
            <a:xfrm rot="6096161">
              <a:off x="4593976" y="415698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pic>
        <p:nvPicPr>
          <p:cNvPr id="70" name="Picture 69" descr="A picture containing drawing&#10;&#10;Description automatically generated">
            <a:extLst>
              <a:ext uri="{FF2B5EF4-FFF2-40B4-BE49-F238E27FC236}">
                <a16:creationId xmlns:a16="http://schemas.microsoft.com/office/drawing/2014/main" id="{40BAB7CC-EDCD-4508-A7B0-28C0D7B8675B}"/>
              </a:ext>
            </a:extLst>
          </p:cNvPr>
          <p:cNvPicPr>
            <a:picLocks noChangeAspect="1"/>
          </p:cNvPicPr>
          <p:nvPr/>
        </p:nvPicPr>
        <p:blipFill rotWithShape="1">
          <a:blip r:embed="rId3">
            <a:extLst>
              <a:ext uri="{28A0092B-C50C-407E-A947-70E740481C1C}">
                <a14:useLocalDpi xmlns:a14="http://schemas.microsoft.com/office/drawing/2010/main" val="0"/>
              </a:ext>
            </a:extLst>
          </a:blip>
          <a:srcRect l="24290" t="24480" r="24165" b="24710"/>
          <a:stretch/>
        </p:blipFill>
        <p:spPr>
          <a:xfrm>
            <a:off x="50460" y="50800"/>
            <a:ext cx="1380116" cy="1360449"/>
          </a:xfrm>
          <a:prstGeom prst="rect">
            <a:avLst/>
          </a:prstGeom>
        </p:spPr>
      </p:pic>
      <p:grpSp>
        <p:nvGrpSpPr>
          <p:cNvPr id="86" name="Group 85">
            <a:extLst>
              <a:ext uri="{FF2B5EF4-FFF2-40B4-BE49-F238E27FC236}">
                <a16:creationId xmlns:a16="http://schemas.microsoft.com/office/drawing/2014/main" id="{FD5ADE47-621A-453B-AF57-21A9BE43A8A8}"/>
              </a:ext>
            </a:extLst>
          </p:cNvPr>
          <p:cNvGrpSpPr/>
          <p:nvPr/>
        </p:nvGrpSpPr>
        <p:grpSpPr>
          <a:xfrm>
            <a:off x="2772999" y="940630"/>
            <a:ext cx="1322217" cy="1157418"/>
            <a:chOff x="3401070" y="368300"/>
            <a:chExt cx="1929603" cy="1689100"/>
          </a:xfrm>
        </p:grpSpPr>
        <p:cxnSp>
          <p:nvCxnSpPr>
            <p:cNvPr id="72" name="Straight Connector 71">
              <a:extLst>
                <a:ext uri="{FF2B5EF4-FFF2-40B4-BE49-F238E27FC236}">
                  <a16:creationId xmlns:a16="http://schemas.microsoft.com/office/drawing/2014/main" id="{A57CC6F3-B583-4B47-938A-F20DC1C8B8CC}"/>
                </a:ext>
              </a:extLst>
            </p:cNvPr>
            <p:cNvCxnSpPr/>
            <p:nvPr/>
          </p:nvCxnSpPr>
          <p:spPr>
            <a:xfrm>
              <a:off x="3401070" y="368300"/>
              <a:ext cx="0" cy="1689100"/>
            </a:xfrm>
            <a:prstGeom prst="line">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82FA6EA6-513D-4879-A942-A77ED8F5C937}"/>
                </a:ext>
              </a:extLst>
            </p:cNvPr>
            <p:cNvCxnSpPr>
              <a:cxnSpLocks/>
            </p:cNvCxnSpPr>
            <p:nvPr/>
          </p:nvCxnSpPr>
          <p:spPr>
            <a:xfrm>
              <a:off x="3425166" y="1411249"/>
              <a:ext cx="1905507" cy="0"/>
            </a:xfrm>
            <a:prstGeom prst="line">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E396EF74-0531-437A-B222-20C175222805}"/>
                </a:ext>
              </a:extLst>
            </p:cNvPr>
            <p:cNvCxnSpPr>
              <a:cxnSpLocks/>
            </p:cNvCxnSpPr>
            <p:nvPr/>
          </p:nvCxnSpPr>
          <p:spPr>
            <a:xfrm>
              <a:off x="3401070" y="1664958"/>
              <a:ext cx="2279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Freeform: Shape 77">
              <a:extLst>
                <a:ext uri="{FF2B5EF4-FFF2-40B4-BE49-F238E27FC236}">
                  <a16:creationId xmlns:a16="http://schemas.microsoft.com/office/drawing/2014/main" id="{4DA6E570-A711-4537-9931-4C00DE7DBD9F}"/>
                </a:ext>
              </a:extLst>
            </p:cNvPr>
            <p:cNvSpPr/>
            <p:nvPr/>
          </p:nvSpPr>
          <p:spPr>
            <a:xfrm>
              <a:off x="3627120" y="462583"/>
              <a:ext cx="1016000" cy="155175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9" name="Straight Connector 78">
              <a:extLst>
                <a:ext uri="{FF2B5EF4-FFF2-40B4-BE49-F238E27FC236}">
                  <a16:creationId xmlns:a16="http://schemas.microsoft.com/office/drawing/2014/main" id="{800B127E-2B7C-4BD8-AA10-ED6C8571DCE0}"/>
                </a:ext>
              </a:extLst>
            </p:cNvPr>
            <p:cNvCxnSpPr>
              <a:cxnSpLocks/>
            </p:cNvCxnSpPr>
            <p:nvPr/>
          </p:nvCxnSpPr>
          <p:spPr>
            <a:xfrm>
              <a:off x="4637789" y="1674482"/>
              <a:ext cx="6928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FF61DA3D-138E-4BE6-B46E-817D271A6D1B}"/>
              </a:ext>
            </a:extLst>
          </p:cNvPr>
          <p:cNvGrpSpPr/>
          <p:nvPr/>
        </p:nvGrpSpPr>
        <p:grpSpPr>
          <a:xfrm>
            <a:off x="8548979" y="952353"/>
            <a:ext cx="1322217" cy="1157418"/>
            <a:chOff x="3401070" y="368300"/>
            <a:chExt cx="1929603" cy="1689100"/>
          </a:xfrm>
        </p:grpSpPr>
        <p:cxnSp>
          <p:nvCxnSpPr>
            <p:cNvPr id="88" name="Straight Connector 87">
              <a:extLst>
                <a:ext uri="{FF2B5EF4-FFF2-40B4-BE49-F238E27FC236}">
                  <a16:creationId xmlns:a16="http://schemas.microsoft.com/office/drawing/2014/main" id="{76591B91-421C-4351-AA74-C47F58502713}"/>
                </a:ext>
              </a:extLst>
            </p:cNvPr>
            <p:cNvCxnSpPr/>
            <p:nvPr/>
          </p:nvCxnSpPr>
          <p:spPr>
            <a:xfrm>
              <a:off x="3401070" y="368300"/>
              <a:ext cx="0" cy="1689100"/>
            </a:xfrm>
            <a:prstGeom prst="line">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FB2D8C1-6C1E-41C7-80DB-96D07184A321}"/>
                </a:ext>
              </a:extLst>
            </p:cNvPr>
            <p:cNvCxnSpPr>
              <a:cxnSpLocks/>
            </p:cNvCxnSpPr>
            <p:nvPr/>
          </p:nvCxnSpPr>
          <p:spPr>
            <a:xfrm>
              <a:off x="3425166" y="1411249"/>
              <a:ext cx="1905507" cy="0"/>
            </a:xfrm>
            <a:prstGeom prst="line">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B6C95C7E-16A0-4175-BD5A-5B51C57A30C5}"/>
                </a:ext>
              </a:extLst>
            </p:cNvPr>
            <p:cNvCxnSpPr>
              <a:cxnSpLocks/>
            </p:cNvCxnSpPr>
            <p:nvPr/>
          </p:nvCxnSpPr>
          <p:spPr>
            <a:xfrm>
              <a:off x="3401070" y="1664958"/>
              <a:ext cx="2279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Freeform: Shape 90">
              <a:extLst>
                <a:ext uri="{FF2B5EF4-FFF2-40B4-BE49-F238E27FC236}">
                  <a16:creationId xmlns:a16="http://schemas.microsoft.com/office/drawing/2014/main" id="{775F726D-E93E-420C-BA8A-C67C2BADB291}"/>
                </a:ext>
              </a:extLst>
            </p:cNvPr>
            <p:cNvSpPr/>
            <p:nvPr/>
          </p:nvSpPr>
          <p:spPr>
            <a:xfrm>
              <a:off x="3627120" y="462583"/>
              <a:ext cx="1016000" cy="155175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2" name="Straight Connector 91">
              <a:extLst>
                <a:ext uri="{FF2B5EF4-FFF2-40B4-BE49-F238E27FC236}">
                  <a16:creationId xmlns:a16="http://schemas.microsoft.com/office/drawing/2014/main" id="{8517D536-0F0E-4E7F-8E3B-8EED1155E908}"/>
                </a:ext>
              </a:extLst>
            </p:cNvPr>
            <p:cNvCxnSpPr>
              <a:cxnSpLocks/>
            </p:cNvCxnSpPr>
            <p:nvPr/>
          </p:nvCxnSpPr>
          <p:spPr>
            <a:xfrm>
              <a:off x="4637789" y="1674482"/>
              <a:ext cx="6928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296BD1BC-6137-4956-B114-760BEE0ECD20}"/>
              </a:ext>
            </a:extLst>
          </p:cNvPr>
          <p:cNvGrpSpPr/>
          <p:nvPr/>
        </p:nvGrpSpPr>
        <p:grpSpPr>
          <a:xfrm>
            <a:off x="8548979" y="952353"/>
            <a:ext cx="1322217" cy="1157418"/>
            <a:chOff x="3401070" y="368300"/>
            <a:chExt cx="1929603" cy="1689100"/>
          </a:xfrm>
        </p:grpSpPr>
        <p:cxnSp>
          <p:nvCxnSpPr>
            <p:cNvPr id="94" name="Straight Connector 93">
              <a:extLst>
                <a:ext uri="{FF2B5EF4-FFF2-40B4-BE49-F238E27FC236}">
                  <a16:creationId xmlns:a16="http://schemas.microsoft.com/office/drawing/2014/main" id="{0B72EEE0-69F4-44D4-AD18-A5A2A2896EDD}"/>
                </a:ext>
              </a:extLst>
            </p:cNvPr>
            <p:cNvCxnSpPr/>
            <p:nvPr/>
          </p:nvCxnSpPr>
          <p:spPr>
            <a:xfrm>
              <a:off x="3401070" y="368300"/>
              <a:ext cx="0" cy="1689100"/>
            </a:xfrm>
            <a:prstGeom prst="line">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824B3FF8-6CBD-4222-ADBD-D1ABD2C083C9}"/>
                </a:ext>
              </a:extLst>
            </p:cNvPr>
            <p:cNvCxnSpPr>
              <a:cxnSpLocks/>
            </p:cNvCxnSpPr>
            <p:nvPr/>
          </p:nvCxnSpPr>
          <p:spPr>
            <a:xfrm>
              <a:off x="3425166" y="1411249"/>
              <a:ext cx="1905507" cy="0"/>
            </a:xfrm>
            <a:prstGeom prst="line">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FE0E7D87-A951-446D-994D-3DF155A15F29}"/>
                </a:ext>
              </a:extLst>
            </p:cNvPr>
            <p:cNvCxnSpPr>
              <a:cxnSpLocks/>
            </p:cNvCxnSpPr>
            <p:nvPr/>
          </p:nvCxnSpPr>
          <p:spPr>
            <a:xfrm>
              <a:off x="3401070" y="1664958"/>
              <a:ext cx="2279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979F715D-E9FD-42E5-AAF9-35071EFFD1C3}"/>
                </a:ext>
              </a:extLst>
            </p:cNvPr>
            <p:cNvSpPr/>
            <p:nvPr/>
          </p:nvSpPr>
          <p:spPr>
            <a:xfrm>
              <a:off x="3627120" y="462583"/>
              <a:ext cx="1016000" cy="155175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8" name="Straight Connector 97">
              <a:extLst>
                <a:ext uri="{FF2B5EF4-FFF2-40B4-BE49-F238E27FC236}">
                  <a16:creationId xmlns:a16="http://schemas.microsoft.com/office/drawing/2014/main" id="{0DF22918-355C-4BD6-92F6-FB33399543D4}"/>
                </a:ext>
              </a:extLst>
            </p:cNvPr>
            <p:cNvCxnSpPr>
              <a:cxnSpLocks/>
            </p:cNvCxnSpPr>
            <p:nvPr/>
          </p:nvCxnSpPr>
          <p:spPr>
            <a:xfrm>
              <a:off x="4637789" y="1674482"/>
              <a:ext cx="6928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6657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6.25E-7 2.22222E-6 L 0.4737 0.00162 " pathEditMode="relative" rAng="0" ptsTypes="AA">
                                      <p:cBhvr>
                                        <p:cTn id="10" dur="2000" fill="hold"/>
                                        <p:tgtEl>
                                          <p:spTgt spid="86"/>
                                        </p:tgtEl>
                                        <p:attrNameLst>
                                          <p:attrName>ppt_x</p:attrName>
                                          <p:attrName>ppt_y</p:attrName>
                                        </p:attrNameLst>
                                      </p:cBhvr>
                                      <p:rCtr x="23672" y="93"/>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par>
                                <p:cTn id="15" presetID="42" presetClass="path" presetSubtype="0" fill="hold" nodeType="withEffect">
                                  <p:stCondLst>
                                    <p:cond delay="0"/>
                                  </p:stCondLst>
                                  <p:childTnLst>
                                    <p:animMotion origin="layout" path="M 1.45833E-6 1.85185E-6 L 0.33216 -0.34954 " pathEditMode="relative" rAng="0" ptsTypes="AA">
                                      <p:cBhvr>
                                        <p:cTn id="16" dur="1000" fill="hold"/>
                                        <p:tgtEl>
                                          <p:spTgt spid="87"/>
                                        </p:tgtEl>
                                        <p:attrNameLst>
                                          <p:attrName>ppt_x</p:attrName>
                                          <p:attrName>ppt_y</p:attrName>
                                        </p:attrNameLst>
                                      </p:cBhvr>
                                      <p:rCtr x="16602" y="-17477"/>
                                    </p:animMotion>
                                  </p:childTnLst>
                                </p:cTn>
                              </p:par>
                              <p:par>
                                <p:cTn id="17" presetID="1" presetClass="entr" presetSubtype="0" fill="hold" nodeType="with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par>
                                <p:cTn id="19" presetID="42" presetClass="path" presetSubtype="0" fill="hold" nodeType="withEffect">
                                  <p:stCondLst>
                                    <p:cond delay="0"/>
                                  </p:stCondLst>
                                  <p:childTnLst>
                                    <p:animMotion origin="layout" path="M 1.45833E-6 1.85185E-6 L 0.3168 0.25301 " pathEditMode="relative" rAng="0" ptsTypes="AA">
                                      <p:cBhvr>
                                        <p:cTn id="20" dur="1000" fill="hold"/>
                                        <p:tgtEl>
                                          <p:spTgt spid="93"/>
                                        </p:tgtEl>
                                        <p:attrNameLst>
                                          <p:attrName>ppt_x</p:attrName>
                                          <p:attrName>ppt_y</p:attrName>
                                        </p:attrNameLst>
                                      </p:cBhvr>
                                      <p:rCtr x="15833" y="12639"/>
                                    </p:animMotion>
                                  </p:childTnLst>
                                </p:cTn>
                              </p:par>
                              <p:par>
                                <p:cTn id="21" presetID="42" presetClass="path" presetSubtype="0" fill="hold" nodeType="withEffect">
                                  <p:stCondLst>
                                    <p:cond delay="0"/>
                                  </p:stCondLst>
                                  <p:childTnLst>
                                    <p:animMotion origin="layout" path="M 0.4737 0.00162 L 0.78281 0.00116 " pathEditMode="relative" rAng="0" ptsTypes="AA">
                                      <p:cBhvr>
                                        <p:cTn id="22" dur="1000" fill="hold"/>
                                        <p:tgtEl>
                                          <p:spTgt spid="86"/>
                                        </p:tgtEl>
                                        <p:attrNameLst>
                                          <p:attrName>ppt_x</p:attrName>
                                          <p:attrName>ppt_y</p:attrName>
                                        </p:attrNameLst>
                                      </p:cBhvr>
                                      <p:rCtr x="15469"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46C608-F0FA-4BF8-BB02-EDC214BDB8FA}"/>
              </a:ext>
            </a:extLst>
          </p:cNvPr>
          <p:cNvGrpSpPr/>
          <p:nvPr/>
        </p:nvGrpSpPr>
        <p:grpSpPr>
          <a:xfrm flipH="1">
            <a:off x="1239471" y="1452185"/>
            <a:ext cx="8874859" cy="5405815"/>
            <a:chOff x="2859860" y="1206902"/>
            <a:chExt cx="8915899" cy="5430813"/>
          </a:xfrm>
        </p:grpSpPr>
        <p:grpSp>
          <p:nvGrpSpPr>
            <p:cNvPr id="5" name="Group 4">
              <a:extLst>
                <a:ext uri="{FF2B5EF4-FFF2-40B4-BE49-F238E27FC236}">
                  <a16:creationId xmlns:a16="http://schemas.microsoft.com/office/drawing/2014/main" id="{18DE5D9F-E6C7-4675-88EB-5527ECFC75A1}"/>
                </a:ext>
              </a:extLst>
            </p:cNvPr>
            <p:cNvGrpSpPr/>
            <p:nvPr/>
          </p:nvGrpSpPr>
          <p:grpSpPr>
            <a:xfrm>
              <a:off x="6942182" y="1206902"/>
              <a:ext cx="4833577" cy="5430813"/>
              <a:chOff x="6942182" y="1206902"/>
              <a:chExt cx="4833577" cy="5430813"/>
            </a:xfrm>
          </p:grpSpPr>
          <p:grpSp>
            <p:nvGrpSpPr>
              <p:cNvPr id="32" name="Group 31">
                <a:extLst>
                  <a:ext uri="{FF2B5EF4-FFF2-40B4-BE49-F238E27FC236}">
                    <a16:creationId xmlns:a16="http://schemas.microsoft.com/office/drawing/2014/main" id="{65B30BE0-97F8-4014-8C97-B5A751DD0411}"/>
                  </a:ext>
                </a:extLst>
              </p:cNvPr>
              <p:cNvGrpSpPr/>
              <p:nvPr/>
            </p:nvGrpSpPr>
            <p:grpSpPr>
              <a:xfrm>
                <a:off x="6942182" y="1206902"/>
                <a:ext cx="4833577" cy="5430813"/>
                <a:chOff x="235005" y="1149083"/>
                <a:chExt cx="4833577" cy="5430813"/>
              </a:xfrm>
            </p:grpSpPr>
            <p:sp>
              <p:nvSpPr>
                <p:cNvPr id="63" name="Arc 62">
                  <a:extLst>
                    <a:ext uri="{FF2B5EF4-FFF2-40B4-BE49-F238E27FC236}">
                      <a16:creationId xmlns:a16="http://schemas.microsoft.com/office/drawing/2014/main" id="{AF3EA591-C874-4777-A9A3-78972D4C5075}"/>
                    </a:ext>
                  </a:extLst>
                </p:cNvPr>
                <p:cNvSpPr/>
                <p:nvPr/>
              </p:nvSpPr>
              <p:spPr>
                <a:xfrm rot="15300000">
                  <a:off x="3009901" y="3765690"/>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4" name="Arc 63">
                  <a:extLst>
                    <a:ext uri="{FF2B5EF4-FFF2-40B4-BE49-F238E27FC236}">
                      <a16:creationId xmlns:a16="http://schemas.microsoft.com/office/drawing/2014/main" id="{4925A2AC-7CE9-4661-A059-AF60A3E75528}"/>
                    </a:ext>
                  </a:extLst>
                </p:cNvPr>
                <p:cNvSpPr/>
                <p:nvPr/>
              </p:nvSpPr>
              <p:spPr>
                <a:xfrm rot="13824396">
                  <a:off x="3182632" y="2427594"/>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5" name="Arc 64">
                  <a:extLst>
                    <a:ext uri="{FF2B5EF4-FFF2-40B4-BE49-F238E27FC236}">
                      <a16:creationId xmlns:a16="http://schemas.microsoft.com/office/drawing/2014/main" id="{EFAF4832-13DB-4BF8-910F-62A3AB9B63A7}"/>
                    </a:ext>
                  </a:extLst>
                </p:cNvPr>
                <p:cNvSpPr/>
                <p:nvPr/>
              </p:nvSpPr>
              <p:spPr>
                <a:xfrm rot="9091276">
                  <a:off x="1904121" y="1149083"/>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6" name="Arc 65">
                  <a:extLst>
                    <a:ext uri="{FF2B5EF4-FFF2-40B4-BE49-F238E27FC236}">
                      <a16:creationId xmlns:a16="http://schemas.microsoft.com/office/drawing/2014/main" id="{CB807212-F147-48EF-BC25-EF8D5AC0CE2A}"/>
                    </a:ext>
                  </a:extLst>
                </p:cNvPr>
                <p:cNvSpPr/>
                <p:nvPr/>
              </p:nvSpPr>
              <p:spPr>
                <a:xfrm rot="6465702">
                  <a:off x="442126" y="1603163"/>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7" name="Arc 66">
                  <a:extLst>
                    <a:ext uri="{FF2B5EF4-FFF2-40B4-BE49-F238E27FC236}">
                      <a16:creationId xmlns:a16="http://schemas.microsoft.com/office/drawing/2014/main" id="{1152FDC7-5DAA-4C77-88D1-7159D34F659C}"/>
                    </a:ext>
                  </a:extLst>
                </p:cNvPr>
                <p:cNvSpPr/>
                <p:nvPr/>
              </p:nvSpPr>
              <p:spPr>
                <a:xfrm rot="2900769">
                  <a:off x="235005" y="3455987"/>
                  <a:ext cx="1885950" cy="1885950"/>
                </a:xfrm>
                <a:prstGeom prst="arc">
                  <a:avLst>
                    <a:gd name="adj1" fmla="val 14315967"/>
                    <a:gd name="adj2" fmla="val 2007158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8" name="Arc 67">
                  <a:extLst>
                    <a:ext uri="{FF2B5EF4-FFF2-40B4-BE49-F238E27FC236}">
                      <a16:creationId xmlns:a16="http://schemas.microsoft.com/office/drawing/2014/main" id="{7C25DAE0-B05F-4F38-975B-6C6077245A60}"/>
                    </a:ext>
                  </a:extLst>
                </p:cNvPr>
                <p:cNvSpPr/>
                <p:nvPr/>
              </p:nvSpPr>
              <p:spPr>
                <a:xfrm rot="20209664">
                  <a:off x="1438914" y="4693946"/>
                  <a:ext cx="1885950" cy="1885950"/>
                </a:xfrm>
                <a:prstGeom prst="arc">
                  <a:avLst>
                    <a:gd name="adj1" fmla="val 16200000"/>
                    <a:gd name="adj2" fmla="val 20264814"/>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9" name="Oval 68">
                  <a:extLst>
                    <a:ext uri="{FF2B5EF4-FFF2-40B4-BE49-F238E27FC236}">
                      <a16:creationId xmlns:a16="http://schemas.microsoft.com/office/drawing/2014/main" id="{4B8C3806-FF84-4CC5-8D3B-BAC5C7D00C5A}"/>
                    </a:ext>
                  </a:extLst>
                </p:cNvPr>
                <p:cNvSpPr/>
                <p:nvPr/>
              </p:nvSpPr>
              <p:spPr>
                <a:xfrm>
                  <a:off x="2400060" y="3569119"/>
                  <a:ext cx="496927" cy="496927"/>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3" name="Group 32">
                <a:extLst>
                  <a:ext uri="{FF2B5EF4-FFF2-40B4-BE49-F238E27FC236}">
                    <a16:creationId xmlns:a16="http://schemas.microsoft.com/office/drawing/2014/main" id="{32CFD634-5487-4315-89C4-225815801B68}"/>
                  </a:ext>
                </a:extLst>
              </p:cNvPr>
              <p:cNvGrpSpPr/>
              <p:nvPr/>
            </p:nvGrpSpPr>
            <p:grpSpPr>
              <a:xfrm>
                <a:off x="9981563" y="2519569"/>
                <a:ext cx="602777" cy="496680"/>
                <a:chOff x="4321427" y="2766457"/>
                <a:chExt cx="602777" cy="496680"/>
              </a:xfrm>
            </p:grpSpPr>
            <p:cxnSp>
              <p:nvCxnSpPr>
                <p:cNvPr id="59" name="Straight Connector 58">
                  <a:extLst>
                    <a:ext uri="{FF2B5EF4-FFF2-40B4-BE49-F238E27FC236}">
                      <a16:creationId xmlns:a16="http://schemas.microsoft.com/office/drawing/2014/main" id="{28A0BEF9-7150-4A0B-944E-9E10178BF6FC}"/>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4D9C7A6-2E8B-489C-B688-ABB2BD64394B}"/>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AF1D24-4A50-42C5-AC2A-0D2C40F4771D}"/>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88C34C3-F36F-4624-A204-D0624121FFDD}"/>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1BC61666-FDCC-4CA3-8C72-D97F75C566F1}"/>
                  </a:ext>
                </a:extLst>
              </p:cNvPr>
              <p:cNvGrpSpPr/>
              <p:nvPr/>
            </p:nvGrpSpPr>
            <p:grpSpPr>
              <a:xfrm rot="3882855">
                <a:off x="10131894" y="3956581"/>
                <a:ext cx="602777" cy="496680"/>
                <a:chOff x="4321427" y="2766457"/>
                <a:chExt cx="602777" cy="496680"/>
              </a:xfrm>
            </p:grpSpPr>
            <p:cxnSp>
              <p:nvCxnSpPr>
                <p:cNvPr id="55" name="Straight Connector 54">
                  <a:extLst>
                    <a:ext uri="{FF2B5EF4-FFF2-40B4-BE49-F238E27FC236}">
                      <a16:creationId xmlns:a16="http://schemas.microsoft.com/office/drawing/2014/main" id="{A1BD2679-7F93-42EA-A952-CDE02FE9B73B}"/>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E3FD8E9-EE5D-4841-8288-0157B7FA55BF}"/>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99618CD-4510-4886-86DF-9DB9026A4EB4}"/>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3DAD075-85AB-4BEC-943D-F7BCD659DFB2}"/>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84B0F63-463A-4EC2-BF9B-0EBD82F294F6}"/>
                  </a:ext>
                </a:extLst>
              </p:cNvPr>
              <p:cNvGrpSpPr/>
              <p:nvPr/>
            </p:nvGrpSpPr>
            <p:grpSpPr>
              <a:xfrm rot="5968868">
                <a:off x="9649117" y="5090366"/>
                <a:ext cx="602777" cy="496680"/>
                <a:chOff x="4321427" y="2766457"/>
                <a:chExt cx="602777" cy="496680"/>
              </a:xfrm>
            </p:grpSpPr>
            <p:cxnSp>
              <p:nvCxnSpPr>
                <p:cNvPr id="51" name="Straight Connector 50">
                  <a:extLst>
                    <a:ext uri="{FF2B5EF4-FFF2-40B4-BE49-F238E27FC236}">
                      <a16:creationId xmlns:a16="http://schemas.microsoft.com/office/drawing/2014/main" id="{BDF717CC-2254-4BFE-AA66-FAEFE5877EE5}"/>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C6DF445-9594-4C22-ACD5-41298915429A}"/>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EB34530-E4CF-4FAE-83DE-B40C79FAFFC6}"/>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16B00B0-F931-470C-809E-670EBDC92BCB}"/>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4596CAC7-F850-46F3-960F-9229D0038ABF}"/>
                  </a:ext>
                </a:extLst>
              </p:cNvPr>
              <p:cNvGrpSpPr/>
              <p:nvPr/>
            </p:nvGrpSpPr>
            <p:grpSpPr>
              <a:xfrm rot="12344735">
                <a:off x="8095172" y="4639075"/>
                <a:ext cx="602777" cy="496680"/>
                <a:chOff x="4321427" y="2766457"/>
                <a:chExt cx="602777" cy="496680"/>
              </a:xfrm>
            </p:grpSpPr>
            <p:cxnSp>
              <p:nvCxnSpPr>
                <p:cNvPr id="47" name="Straight Connector 46">
                  <a:extLst>
                    <a:ext uri="{FF2B5EF4-FFF2-40B4-BE49-F238E27FC236}">
                      <a16:creationId xmlns:a16="http://schemas.microsoft.com/office/drawing/2014/main" id="{639AE1D4-B890-4C48-9D8E-2EEB1F32812F}"/>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BC761F7-889C-48B1-93F2-2E6C6682CF1A}"/>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BF7E43A-C35F-4EAE-A081-4BBBA7F718F8}"/>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F180840-841F-4C91-BF53-F1CA40001396}"/>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62BEE33C-743F-45B9-B02C-F9862FE34265}"/>
                  </a:ext>
                </a:extLst>
              </p:cNvPr>
              <p:cNvGrpSpPr/>
              <p:nvPr/>
            </p:nvGrpSpPr>
            <p:grpSpPr>
              <a:xfrm rot="12600000">
                <a:off x="7498534" y="3363943"/>
                <a:ext cx="602777" cy="496680"/>
                <a:chOff x="4321427" y="2766457"/>
                <a:chExt cx="602777" cy="496680"/>
              </a:xfrm>
            </p:grpSpPr>
            <p:cxnSp>
              <p:nvCxnSpPr>
                <p:cNvPr id="43" name="Straight Connector 42">
                  <a:extLst>
                    <a:ext uri="{FF2B5EF4-FFF2-40B4-BE49-F238E27FC236}">
                      <a16:creationId xmlns:a16="http://schemas.microsoft.com/office/drawing/2014/main" id="{AAA8CD53-EFF7-4505-93BC-CC5B44F6015E}"/>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ED9F75-08B1-4972-B81F-8E9AF2475FA9}"/>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21AC40E-569C-4DA7-B9F9-F8EBAA71D462}"/>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183EDC5-8707-4B26-848D-9184CB4B1703}"/>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D1EFD0B7-E842-427D-8DDC-F9174D25B8FB}"/>
                  </a:ext>
                </a:extLst>
              </p:cNvPr>
              <p:cNvGrpSpPr/>
              <p:nvPr/>
            </p:nvGrpSpPr>
            <p:grpSpPr>
              <a:xfrm rot="18614487">
                <a:off x="8682605" y="2286024"/>
                <a:ext cx="602777" cy="496680"/>
                <a:chOff x="4321427" y="2766457"/>
                <a:chExt cx="602777" cy="496680"/>
              </a:xfrm>
            </p:grpSpPr>
            <p:cxnSp>
              <p:nvCxnSpPr>
                <p:cNvPr id="39" name="Straight Connector 38">
                  <a:extLst>
                    <a:ext uri="{FF2B5EF4-FFF2-40B4-BE49-F238E27FC236}">
                      <a16:creationId xmlns:a16="http://schemas.microsoft.com/office/drawing/2014/main" id="{EE86990B-FF38-4AE7-AB29-AACD3E111013}"/>
                    </a:ext>
                  </a:extLst>
                </p:cNvPr>
                <p:cNvCxnSpPr/>
                <p:nvPr/>
              </p:nvCxnSpPr>
              <p:spPr>
                <a:xfrm flipV="1">
                  <a:off x="4321427" y="2917674"/>
                  <a:ext cx="345463" cy="3454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5A00E8-ED5B-41A1-B92D-7E317E530E20}"/>
                    </a:ext>
                  </a:extLst>
                </p:cNvPr>
                <p:cNvCxnSpPr>
                  <a:cxnSpLocks/>
                </p:cNvCxnSpPr>
                <p:nvPr/>
              </p:nvCxnSpPr>
              <p:spPr>
                <a:xfrm flipV="1">
                  <a:off x="4411716" y="2858053"/>
                  <a:ext cx="36073" cy="3233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0A412AD-C26B-4EFA-AA8F-9C42717FF310}"/>
                    </a:ext>
                  </a:extLst>
                </p:cNvPr>
                <p:cNvCxnSpPr>
                  <a:cxnSpLocks/>
                </p:cNvCxnSpPr>
                <p:nvPr/>
              </p:nvCxnSpPr>
              <p:spPr>
                <a:xfrm flipH="1">
                  <a:off x="4600189" y="3010453"/>
                  <a:ext cx="3240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DC7315C-BC26-44E4-BDDF-56A9DEA8E1B5}"/>
                    </a:ext>
                  </a:extLst>
                </p:cNvPr>
                <p:cNvCxnSpPr>
                  <a:cxnSpLocks/>
                </p:cNvCxnSpPr>
                <p:nvPr/>
              </p:nvCxnSpPr>
              <p:spPr>
                <a:xfrm flipH="1">
                  <a:off x="4647161" y="2766457"/>
                  <a:ext cx="48704" cy="212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D8664C55-327B-4678-B0C3-CAE8325CB34D}"/>
                </a:ext>
              </a:extLst>
            </p:cNvPr>
            <p:cNvGrpSpPr/>
            <p:nvPr/>
          </p:nvGrpSpPr>
          <p:grpSpPr>
            <a:xfrm>
              <a:off x="6166863" y="2348606"/>
              <a:ext cx="1216024" cy="510702"/>
              <a:chOff x="3158592" y="2519569"/>
              <a:chExt cx="2522324" cy="1107369"/>
            </a:xfrm>
          </p:grpSpPr>
          <p:sp>
            <p:nvSpPr>
              <p:cNvPr id="30" name="Flowchart: Terminator 29">
                <a:extLst>
                  <a:ext uri="{FF2B5EF4-FFF2-40B4-BE49-F238E27FC236}">
                    <a16:creationId xmlns:a16="http://schemas.microsoft.com/office/drawing/2014/main" id="{049D94F6-FDE4-450A-981C-CE601E96E211}"/>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EF0E761A-D520-4BD4-BE22-464741D59AB6}"/>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 name="Group 6">
              <a:extLst>
                <a:ext uri="{FF2B5EF4-FFF2-40B4-BE49-F238E27FC236}">
                  <a16:creationId xmlns:a16="http://schemas.microsoft.com/office/drawing/2014/main" id="{87AA010B-8557-4D5E-B3B5-37412E794AC4}"/>
                </a:ext>
              </a:extLst>
            </p:cNvPr>
            <p:cNvGrpSpPr/>
            <p:nvPr/>
          </p:nvGrpSpPr>
          <p:grpSpPr>
            <a:xfrm rot="1420187">
              <a:off x="7478696" y="2657708"/>
              <a:ext cx="1216024" cy="510702"/>
              <a:chOff x="3158592" y="2519569"/>
              <a:chExt cx="2522324" cy="1107369"/>
            </a:xfrm>
          </p:grpSpPr>
          <p:sp>
            <p:nvSpPr>
              <p:cNvPr id="28" name="Flowchart: Terminator 27">
                <a:extLst>
                  <a:ext uri="{FF2B5EF4-FFF2-40B4-BE49-F238E27FC236}">
                    <a16:creationId xmlns:a16="http://schemas.microsoft.com/office/drawing/2014/main" id="{3305AAF2-0E3D-414E-A86C-7DA13C236621}"/>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53ED0347-9D30-4100-AE29-599A79BD3BF6}"/>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8" name="Group 7">
              <a:extLst>
                <a:ext uri="{FF2B5EF4-FFF2-40B4-BE49-F238E27FC236}">
                  <a16:creationId xmlns:a16="http://schemas.microsoft.com/office/drawing/2014/main" id="{153A1E50-D189-4F01-8B89-6E1C92260718}"/>
                </a:ext>
              </a:extLst>
            </p:cNvPr>
            <p:cNvGrpSpPr/>
            <p:nvPr/>
          </p:nvGrpSpPr>
          <p:grpSpPr>
            <a:xfrm rot="21013476">
              <a:off x="4856732" y="2442142"/>
              <a:ext cx="1216024" cy="510702"/>
              <a:chOff x="3158592" y="2519569"/>
              <a:chExt cx="2522324" cy="1107369"/>
            </a:xfrm>
          </p:grpSpPr>
          <p:sp>
            <p:nvSpPr>
              <p:cNvPr id="26" name="Flowchart: Terminator 25">
                <a:extLst>
                  <a:ext uri="{FF2B5EF4-FFF2-40B4-BE49-F238E27FC236}">
                    <a16:creationId xmlns:a16="http://schemas.microsoft.com/office/drawing/2014/main" id="{4417F9DB-389F-4E41-94D0-D6F30C218E14}"/>
                  </a:ext>
                </a:extLst>
              </p:cNvPr>
              <p:cNvSpPr/>
              <p:nvPr/>
            </p:nvSpPr>
            <p:spPr>
              <a:xfrm>
                <a:off x="3447288" y="2519569"/>
                <a:ext cx="1954408" cy="1107369"/>
              </a:xfrm>
              <a:prstGeom prst="flowChartTerminator">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EEE63B43-B041-4AE4-AC72-59EF5ED988CD}"/>
                  </a:ext>
                </a:extLst>
              </p:cNvPr>
              <p:cNvSpPr/>
              <p:nvPr/>
            </p:nvSpPr>
            <p:spPr>
              <a:xfrm>
                <a:off x="3158592" y="2713029"/>
                <a:ext cx="2522324" cy="711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9" name="Group 8">
              <a:extLst>
                <a:ext uri="{FF2B5EF4-FFF2-40B4-BE49-F238E27FC236}">
                  <a16:creationId xmlns:a16="http://schemas.microsoft.com/office/drawing/2014/main" id="{4C97B3C7-00F5-4726-A789-2E9385DF69AF}"/>
                </a:ext>
              </a:extLst>
            </p:cNvPr>
            <p:cNvGrpSpPr/>
            <p:nvPr/>
          </p:nvGrpSpPr>
          <p:grpSpPr>
            <a:xfrm rot="11700000">
              <a:off x="3279711" y="2765830"/>
              <a:ext cx="1269973" cy="1577512"/>
              <a:chOff x="4453079" y="2724843"/>
              <a:chExt cx="298244" cy="370467"/>
            </a:xfrm>
          </p:grpSpPr>
          <p:cxnSp>
            <p:nvCxnSpPr>
              <p:cNvPr id="22" name="Straight Connector 21">
                <a:extLst>
                  <a:ext uri="{FF2B5EF4-FFF2-40B4-BE49-F238E27FC236}">
                    <a16:creationId xmlns:a16="http://schemas.microsoft.com/office/drawing/2014/main" id="{679A39B6-F53F-4DC2-8B88-B8CAEC5699BE}"/>
                  </a:ext>
                </a:extLst>
              </p:cNvPr>
              <p:cNvCxnSpPr>
                <a:cxnSpLocks/>
              </p:cNvCxnSpPr>
              <p:nvPr/>
            </p:nvCxnSpPr>
            <p:spPr>
              <a:xfrm rot="9900000" flipH="1">
                <a:off x="4453079" y="2945823"/>
                <a:ext cx="237197" cy="149487"/>
              </a:xfrm>
              <a:prstGeom prst="line">
                <a:avLst/>
              </a:prstGeom>
              <a:ln w="2413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C3982B1-C97C-46A2-8395-59A4C8E5A9A1}"/>
                  </a:ext>
                </a:extLst>
              </p:cNvPr>
              <p:cNvCxnSpPr>
                <a:cxnSpLocks/>
              </p:cNvCxnSpPr>
              <p:nvPr/>
            </p:nvCxnSpPr>
            <p:spPr>
              <a:xfrm rot="9900000" flipH="1">
                <a:off x="4516933" y="2794807"/>
                <a:ext cx="39875" cy="236373"/>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058E13-3C19-4D77-8E05-12DB630D3A7F}"/>
                  </a:ext>
                </a:extLst>
              </p:cNvPr>
              <p:cNvCxnSpPr>
                <a:cxnSpLocks/>
              </p:cNvCxnSpPr>
              <p:nvPr/>
            </p:nvCxnSpPr>
            <p:spPr>
              <a:xfrm rot="9900000">
                <a:off x="4609330" y="2990556"/>
                <a:ext cx="141993" cy="89330"/>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200DBA5-3774-4406-98B6-DB17DC366A9D}"/>
                  </a:ext>
                </a:extLst>
              </p:cNvPr>
              <p:cNvCxnSpPr>
                <a:cxnSpLocks/>
              </p:cNvCxnSpPr>
              <p:nvPr/>
            </p:nvCxnSpPr>
            <p:spPr>
              <a:xfrm flipH="1">
                <a:off x="4657555" y="2724843"/>
                <a:ext cx="48704" cy="212021"/>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D2B34E76-6FDC-43D8-85C9-5096588B522F}"/>
                </a:ext>
              </a:extLst>
            </p:cNvPr>
            <p:cNvCxnSpPr>
              <a:cxnSpLocks/>
            </p:cNvCxnSpPr>
            <p:nvPr/>
          </p:nvCxnSpPr>
          <p:spPr>
            <a:xfrm flipH="1" flipV="1">
              <a:off x="3277843" y="3310548"/>
              <a:ext cx="494476" cy="117840"/>
            </a:xfrm>
            <a:prstGeom prst="line">
              <a:avLst/>
            </a:prstGeom>
            <a:ln w="165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2757086-804D-43E2-A445-AFAF29C79EF5}"/>
                </a:ext>
              </a:extLst>
            </p:cNvPr>
            <p:cNvCxnSpPr>
              <a:cxnSpLocks/>
            </p:cNvCxnSpPr>
            <p:nvPr/>
          </p:nvCxnSpPr>
          <p:spPr>
            <a:xfrm flipV="1">
              <a:off x="2897328" y="2812597"/>
              <a:ext cx="648209" cy="81065"/>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765B7FE-B9DA-4AFF-89B6-7E77A052C836}"/>
                </a:ext>
              </a:extLst>
            </p:cNvPr>
            <p:cNvCxnSpPr>
              <a:cxnSpLocks/>
            </p:cNvCxnSpPr>
            <p:nvPr/>
          </p:nvCxnSpPr>
          <p:spPr>
            <a:xfrm flipV="1">
              <a:off x="3480202" y="2415492"/>
              <a:ext cx="21924" cy="387434"/>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8023EC96-FEAB-40C9-A8DB-E3A0AF3EAE64}"/>
                </a:ext>
              </a:extLst>
            </p:cNvPr>
            <p:cNvGrpSpPr/>
            <p:nvPr/>
          </p:nvGrpSpPr>
          <p:grpSpPr>
            <a:xfrm rot="11757267">
              <a:off x="3999916" y="4078578"/>
              <a:ext cx="602848" cy="492093"/>
              <a:chOff x="4329654" y="4061742"/>
              <a:chExt cx="602848" cy="492093"/>
            </a:xfrm>
          </p:grpSpPr>
          <p:cxnSp>
            <p:nvCxnSpPr>
              <p:cNvPr id="20" name="Straight Connector 19">
                <a:extLst>
                  <a:ext uri="{FF2B5EF4-FFF2-40B4-BE49-F238E27FC236}">
                    <a16:creationId xmlns:a16="http://schemas.microsoft.com/office/drawing/2014/main" id="{6EF39D82-20DA-42EF-A615-E7D8599F815B}"/>
                  </a:ext>
                </a:extLst>
              </p:cNvPr>
              <p:cNvCxnSpPr>
                <a:cxnSpLocks/>
              </p:cNvCxnSpPr>
              <p:nvPr/>
            </p:nvCxnSpPr>
            <p:spPr>
              <a:xfrm rot="9842733" flipH="1" flipV="1">
                <a:off x="4329654" y="4457609"/>
                <a:ext cx="585364" cy="96226"/>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90941D1-A493-4451-AAFE-E77C92B3C69B}"/>
                  </a:ext>
                </a:extLst>
              </p:cNvPr>
              <p:cNvCxnSpPr>
                <a:cxnSpLocks/>
              </p:cNvCxnSpPr>
              <p:nvPr/>
            </p:nvCxnSpPr>
            <p:spPr>
              <a:xfrm flipV="1">
                <a:off x="4910578" y="4061742"/>
                <a:ext cx="21924" cy="387434"/>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lowchart: Terminator 13">
              <a:extLst>
                <a:ext uri="{FF2B5EF4-FFF2-40B4-BE49-F238E27FC236}">
                  <a16:creationId xmlns:a16="http://schemas.microsoft.com/office/drawing/2014/main" id="{85ACD0D1-1454-4C66-8C04-40F386A3DE34}"/>
                </a:ext>
              </a:extLst>
            </p:cNvPr>
            <p:cNvSpPr/>
            <p:nvPr/>
          </p:nvSpPr>
          <p:spPr>
            <a:xfrm>
              <a:off x="3409847" y="235500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Flowchart: Terminator 14">
              <a:extLst>
                <a:ext uri="{FF2B5EF4-FFF2-40B4-BE49-F238E27FC236}">
                  <a16:creationId xmlns:a16="http://schemas.microsoft.com/office/drawing/2014/main" id="{F33768E1-38DE-4FBD-95AA-C1F55915BB08}"/>
                </a:ext>
              </a:extLst>
            </p:cNvPr>
            <p:cNvSpPr/>
            <p:nvPr/>
          </p:nvSpPr>
          <p:spPr>
            <a:xfrm rot="15878805">
              <a:off x="2806675" y="2866518"/>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Flowchart: Terminator 15">
              <a:extLst>
                <a:ext uri="{FF2B5EF4-FFF2-40B4-BE49-F238E27FC236}">
                  <a16:creationId xmlns:a16="http://schemas.microsoft.com/office/drawing/2014/main" id="{66CBE613-D680-48BE-A918-4B801C010053}"/>
                </a:ext>
              </a:extLst>
            </p:cNvPr>
            <p:cNvSpPr/>
            <p:nvPr/>
          </p:nvSpPr>
          <p:spPr>
            <a:xfrm rot="17212808">
              <a:off x="3133701" y="3224520"/>
              <a:ext cx="236478" cy="124748"/>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Flowchart: Terminator 16">
              <a:extLst>
                <a:ext uri="{FF2B5EF4-FFF2-40B4-BE49-F238E27FC236}">
                  <a16:creationId xmlns:a16="http://schemas.microsoft.com/office/drawing/2014/main" id="{F9EBDC14-4F2D-4CD5-AC8C-E7A4A6EF5EF9}"/>
                </a:ext>
              </a:extLst>
            </p:cNvPr>
            <p:cNvSpPr/>
            <p:nvPr/>
          </p:nvSpPr>
          <p:spPr>
            <a:xfrm rot="12578037">
              <a:off x="3133701" y="4167399"/>
              <a:ext cx="236478" cy="124748"/>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Flowchart: Terminator 17">
              <a:extLst>
                <a:ext uri="{FF2B5EF4-FFF2-40B4-BE49-F238E27FC236}">
                  <a16:creationId xmlns:a16="http://schemas.microsoft.com/office/drawing/2014/main" id="{144ECC5E-7274-4BA2-A2EA-D8E4A1C98707}"/>
                </a:ext>
              </a:extLst>
            </p:cNvPr>
            <p:cNvSpPr/>
            <p:nvPr/>
          </p:nvSpPr>
          <p:spPr>
            <a:xfrm rot="11901852">
              <a:off x="3853875" y="444753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Flowchart: Terminator 18">
              <a:extLst>
                <a:ext uri="{FF2B5EF4-FFF2-40B4-BE49-F238E27FC236}">
                  <a16:creationId xmlns:a16="http://schemas.microsoft.com/office/drawing/2014/main" id="{68EDAAAC-32F0-41C5-8EEE-0B94A82DEC1A}"/>
                </a:ext>
              </a:extLst>
            </p:cNvPr>
            <p:cNvSpPr/>
            <p:nvPr/>
          </p:nvSpPr>
          <p:spPr>
            <a:xfrm rot="6096161">
              <a:off x="4593976" y="4156985"/>
              <a:ext cx="180036" cy="73665"/>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pic>
        <p:nvPicPr>
          <p:cNvPr id="70" name="Picture 69" descr="A picture containing drawing&#10;&#10;Description automatically generated">
            <a:extLst>
              <a:ext uri="{FF2B5EF4-FFF2-40B4-BE49-F238E27FC236}">
                <a16:creationId xmlns:a16="http://schemas.microsoft.com/office/drawing/2014/main" id="{1FBD8C8B-68B4-418B-AF3E-A961E8E56DE0}"/>
              </a:ext>
            </a:extLst>
          </p:cNvPr>
          <p:cNvPicPr>
            <a:picLocks noChangeAspect="1"/>
          </p:cNvPicPr>
          <p:nvPr/>
        </p:nvPicPr>
        <p:blipFill rotWithShape="1">
          <a:blip r:embed="rId3">
            <a:extLst>
              <a:ext uri="{28A0092B-C50C-407E-A947-70E740481C1C}">
                <a14:useLocalDpi xmlns:a14="http://schemas.microsoft.com/office/drawing/2010/main" val="0"/>
              </a:ext>
            </a:extLst>
          </a:blip>
          <a:srcRect l="24290" t="24480" r="24165" b="24710"/>
          <a:stretch/>
        </p:blipFill>
        <p:spPr>
          <a:xfrm>
            <a:off x="50460" y="50800"/>
            <a:ext cx="1380116" cy="1360449"/>
          </a:xfrm>
          <a:prstGeom prst="rect">
            <a:avLst/>
          </a:prstGeom>
        </p:spPr>
      </p:pic>
      <p:grpSp>
        <p:nvGrpSpPr>
          <p:cNvPr id="116" name="Group 115">
            <a:extLst>
              <a:ext uri="{FF2B5EF4-FFF2-40B4-BE49-F238E27FC236}">
                <a16:creationId xmlns:a16="http://schemas.microsoft.com/office/drawing/2014/main" id="{7E5A172F-396D-41D2-ABD9-DB02B549CD9D}"/>
              </a:ext>
            </a:extLst>
          </p:cNvPr>
          <p:cNvGrpSpPr/>
          <p:nvPr/>
        </p:nvGrpSpPr>
        <p:grpSpPr>
          <a:xfrm>
            <a:off x="2772999" y="940630"/>
            <a:ext cx="7555032" cy="1157418"/>
            <a:chOff x="2772999" y="940630"/>
            <a:chExt cx="7555032" cy="1157418"/>
          </a:xfrm>
        </p:grpSpPr>
        <p:cxnSp>
          <p:nvCxnSpPr>
            <p:cNvPr id="72" name="Straight Connector 71">
              <a:extLst>
                <a:ext uri="{FF2B5EF4-FFF2-40B4-BE49-F238E27FC236}">
                  <a16:creationId xmlns:a16="http://schemas.microsoft.com/office/drawing/2014/main" id="{E65D258F-442A-48EF-84EB-73A1098DA150}"/>
                </a:ext>
              </a:extLst>
            </p:cNvPr>
            <p:cNvCxnSpPr/>
            <p:nvPr/>
          </p:nvCxnSpPr>
          <p:spPr>
            <a:xfrm>
              <a:off x="2772999" y="940630"/>
              <a:ext cx="0" cy="1157418"/>
            </a:xfrm>
            <a:prstGeom prst="line">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C3938AFD-4931-480A-9FC1-332ECDF2794A}"/>
                </a:ext>
              </a:extLst>
            </p:cNvPr>
            <p:cNvCxnSpPr>
              <a:cxnSpLocks/>
            </p:cNvCxnSpPr>
            <p:nvPr/>
          </p:nvCxnSpPr>
          <p:spPr>
            <a:xfrm>
              <a:off x="2789510" y="1655287"/>
              <a:ext cx="7538521" cy="0"/>
            </a:xfrm>
            <a:prstGeom prst="line">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A2725ADF-AF17-4626-972A-B719AB108E61}"/>
              </a:ext>
            </a:extLst>
          </p:cNvPr>
          <p:cNvGrpSpPr/>
          <p:nvPr/>
        </p:nvGrpSpPr>
        <p:grpSpPr>
          <a:xfrm>
            <a:off x="2772999" y="1005235"/>
            <a:ext cx="7418751" cy="1094755"/>
            <a:chOff x="2772999" y="1005235"/>
            <a:chExt cx="7418751" cy="1094755"/>
          </a:xfrm>
        </p:grpSpPr>
        <p:cxnSp>
          <p:nvCxnSpPr>
            <p:cNvPr id="74" name="Straight Connector 73">
              <a:extLst>
                <a:ext uri="{FF2B5EF4-FFF2-40B4-BE49-F238E27FC236}">
                  <a16:creationId xmlns:a16="http://schemas.microsoft.com/office/drawing/2014/main" id="{55D7D9EA-220B-4F1F-94D3-B73AAD771D95}"/>
                </a:ext>
              </a:extLst>
            </p:cNvPr>
            <p:cNvCxnSpPr>
              <a:cxnSpLocks/>
            </p:cNvCxnSpPr>
            <p:nvPr/>
          </p:nvCxnSpPr>
          <p:spPr>
            <a:xfrm>
              <a:off x="2772999" y="1829136"/>
              <a:ext cx="1561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Freeform: Shape 74">
              <a:extLst>
                <a:ext uri="{FF2B5EF4-FFF2-40B4-BE49-F238E27FC236}">
                  <a16:creationId xmlns:a16="http://schemas.microsoft.com/office/drawing/2014/main" id="{D8D714AC-8A73-4B97-A6FB-3034A0E9C4E9}"/>
                </a:ext>
              </a:extLst>
            </p:cNvPr>
            <p:cNvSpPr/>
            <p:nvPr/>
          </p:nvSpPr>
          <p:spPr>
            <a:xfrm>
              <a:off x="2927895" y="1005235"/>
              <a:ext cx="696191" cy="106330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76" name="Straight Connector 75">
              <a:extLst>
                <a:ext uri="{FF2B5EF4-FFF2-40B4-BE49-F238E27FC236}">
                  <a16:creationId xmlns:a16="http://schemas.microsoft.com/office/drawing/2014/main" id="{47AA87E9-F5A6-4F7F-BBE6-D07C96060E8F}"/>
                </a:ext>
              </a:extLst>
            </p:cNvPr>
            <p:cNvCxnSpPr>
              <a:cxnSpLocks/>
            </p:cNvCxnSpPr>
            <p:nvPr/>
          </p:nvCxnSpPr>
          <p:spPr>
            <a:xfrm>
              <a:off x="3620433" y="1835662"/>
              <a:ext cx="6050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5B8D21D1-40B0-4FB7-98BB-19006B3AA17C}"/>
                </a:ext>
              </a:extLst>
            </p:cNvPr>
            <p:cNvGrpSpPr/>
            <p:nvPr/>
          </p:nvGrpSpPr>
          <p:grpSpPr>
            <a:xfrm>
              <a:off x="4225653" y="1009729"/>
              <a:ext cx="855941" cy="1063307"/>
              <a:chOff x="676533" y="2972505"/>
              <a:chExt cx="855941" cy="1063307"/>
            </a:xfrm>
          </p:grpSpPr>
          <p:sp>
            <p:nvSpPr>
              <p:cNvPr id="85" name="Freeform: Shape 84">
                <a:extLst>
                  <a:ext uri="{FF2B5EF4-FFF2-40B4-BE49-F238E27FC236}">
                    <a16:creationId xmlns:a16="http://schemas.microsoft.com/office/drawing/2014/main" id="{90D20DC1-14A7-43E7-A51A-C4484326868B}"/>
                  </a:ext>
                </a:extLst>
              </p:cNvPr>
              <p:cNvSpPr/>
              <p:nvPr/>
            </p:nvSpPr>
            <p:spPr>
              <a:xfrm>
                <a:off x="676533" y="2972505"/>
                <a:ext cx="696191" cy="106330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6" name="Straight Connector 85">
                <a:extLst>
                  <a:ext uri="{FF2B5EF4-FFF2-40B4-BE49-F238E27FC236}">
                    <a16:creationId xmlns:a16="http://schemas.microsoft.com/office/drawing/2014/main" id="{C4BCD733-0E2C-4383-BAEE-CA833E791942}"/>
                  </a:ext>
                </a:extLst>
              </p:cNvPr>
              <p:cNvCxnSpPr>
                <a:cxnSpLocks/>
                <a:endCxn id="90" idx="0"/>
              </p:cNvCxnSpPr>
              <p:nvPr/>
            </p:nvCxnSpPr>
            <p:spPr>
              <a:xfrm>
                <a:off x="1369071" y="3802932"/>
                <a:ext cx="163403" cy="336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86045B81-FC17-4AC7-B5EB-139CA9094701}"/>
                </a:ext>
              </a:extLst>
            </p:cNvPr>
            <p:cNvGrpSpPr/>
            <p:nvPr/>
          </p:nvGrpSpPr>
          <p:grpSpPr>
            <a:xfrm>
              <a:off x="5081594" y="1015264"/>
              <a:ext cx="867597" cy="1063307"/>
              <a:chOff x="676533" y="2972505"/>
              <a:chExt cx="867597" cy="1063307"/>
            </a:xfrm>
          </p:grpSpPr>
          <p:sp>
            <p:nvSpPr>
              <p:cNvPr id="90" name="Freeform: Shape 89">
                <a:extLst>
                  <a:ext uri="{FF2B5EF4-FFF2-40B4-BE49-F238E27FC236}">
                    <a16:creationId xmlns:a16="http://schemas.microsoft.com/office/drawing/2014/main" id="{7C373ED5-EA7B-4CED-BFC0-0C87C7FAA139}"/>
                  </a:ext>
                </a:extLst>
              </p:cNvPr>
              <p:cNvSpPr/>
              <p:nvPr/>
            </p:nvSpPr>
            <p:spPr>
              <a:xfrm>
                <a:off x="676533" y="2972505"/>
                <a:ext cx="696191" cy="106330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1" name="Straight Connector 90">
                <a:extLst>
                  <a:ext uri="{FF2B5EF4-FFF2-40B4-BE49-F238E27FC236}">
                    <a16:creationId xmlns:a16="http://schemas.microsoft.com/office/drawing/2014/main" id="{74A1BB5C-3A7C-46EF-AC30-94198C63CCE6}"/>
                  </a:ext>
                </a:extLst>
              </p:cNvPr>
              <p:cNvCxnSpPr>
                <a:cxnSpLocks/>
                <a:endCxn id="94" idx="0"/>
              </p:cNvCxnSpPr>
              <p:nvPr/>
            </p:nvCxnSpPr>
            <p:spPr>
              <a:xfrm>
                <a:off x="1369071" y="3802932"/>
                <a:ext cx="175059" cy="636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AF34D2E1-85D7-43C6-A221-0F1F21C76287}"/>
                </a:ext>
              </a:extLst>
            </p:cNvPr>
            <p:cNvGrpSpPr/>
            <p:nvPr/>
          </p:nvGrpSpPr>
          <p:grpSpPr>
            <a:xfrm>
              <a:off x="5794295" y="1023797"/>
              <a:ext cx="2154238" cy="1063307"/>
              <a:chOff x="521637" y="2972505"/>
              <a:chExt cx="2154238" cy="1063307"/>
            </a:xfrm>
          </p:grpSpPr>
          <p:cxnSp>
            <p:nvCxnSpPr>
              <p:cNvPr id="93" name="Straight Connector 92">
                <a:extLst>
                  <a:ext uri="{FF2B5EF4-FFF2-40B4-BE49-F238E27FC236}">
                    <a16:creationId xmlns:a16="http://schemas.microsoft.com/office/drawing/2014/main" id="{BAA2B7D8-B6F5-4600-884B-C8C60346A4DD}"/>
                  </a:ext>
                </a:extLst>
              </p:cNvPr>
              <p:cNvCxnSpPr>
                <a:cxnSpLocks/>
              </p:cNvCxnSpPr>
              <p:nvPr/>
            </p:nvCxnSpPr>
            <p:spPr>
              <a:xfrm>
                <a:off x="521637" y="3796406"/>
                <a:ext cx="1561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4" name="Freeform: Shape 93">
                <a:extLst>
                  <a:ext uri="{FF2B5EF4-FFF2-40B4-BE49-F238E27FC236}">
                    <a16:creationId xmlns:a16="http://schemas.microsoft.com/office/drawing/2014/main" id="{69E518A7-B4FD-43DF-82F9-0E4E5018A503}"/>
                  </a:ext>
                </a:extLst>
              </p:cNvPr>
              <p:cNvSpPr/>
              <p:nvPr/>
            </p:nvSpPr>
            <p:spPr>
              <a:xfrm>
                <a:off x="676533" y="2972505"/>
                <a:ext cx="696191" cy="106330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5" name="Straight Connector 94">
                <a:extLst>
                  <a:ext uri="{FF2B5EF4-FFF2-40B4-BE49-F238E27FC236}">
                    <a16:creationId xmlns:a16="http://schemas.microsoft.com/office/drawing/2014/main" id="{46D71BE0-8108-41AB-8AD6-1C494BEF9E5A}"/>
                  </a:ext>
                </a:extLst>
              </p:cNvPr>
              <p:cNvCxnSpPr>
                <a:cxnSpLocks/>
              </p:cNvCxnSpPr>
              <p:nvPr/>
            </p:nvCxnSpPr>
            <p:spPr>
              <a:xfrm>
                <a:off x="1369071" y="3802932"/>
                <a:ext cx="130680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5770DCA6-B85B-4C43-89AB-D423E64C9253}"/>
                </a:ext>
              </a:extLst>
            </p:cNvPr>
            <p:cNvGrpSpPr/>
            <p:nvPr/>
          </p:nvGrpSpPr>
          <p:grpSpPr>
            <a:xfrm>
              <a:off x="7942183" y="1030333"/>
              <a:ext cx="2249567" cy="1069657"/>
              <a:chOff x="7948533" y="1043033"/>
              <a:chExt cx="2249567" cy="1069657"/>
            </a:xfrm>
          </p:grpSpPr>
          <p:grpSp>
            <p:nvGrpSpPr>
              <p:cNvPr id="96" name="Group 95">
                <a:extLst>
                  <a:ext uri="{FF2B5EF4-FFF2-40B4-BE49-F238E27FC236}">
                    <a16:creationId xmlns:a16="http://schemas.microsoft.com/office/drawing/2014/main" id="{B2BB24E6-7E56-4805-88F3-7B36508CC03C}"/>
                  </a:ext>
                </a:extLst>
              </p:cNvPr>
              <p:cNvGrpSpPr/>
              <p:nvPr/>
            </p:nvGrpSpPr>
            <p:grpSpPr>
              <a:xfrm>
                <a:off x="7948533" y="1043033"/>
                <a:ext cx="1010989" cy="1063307"/>
                <a:chOff x="521637" y="2972505"/>
                <a:chExt cx="1010989" cy="1063307"/>
              </a:xfrm>
            </p:grpSpPr>
            <p:cxnSp>
              <p:nvCxnSpPr>
                <p:cNvPr id="97" name="Straight Connector 96">
                  <a:extLst>
                    <a:ext uri="{FF2B5EF4-FFF2-40B4-BE49-F238E27FC236}">
                      <a16:creationId xmlns:a16="http://schemas.microsoft.com/office/drawing/2014/main" id="{37617152-F502-432E-BDB8-1D18FAFEE145}"/>
                    </a:ext>
                  </a:extLst>
                </p:cNvPr>
                <p:cNvCxnSpPr>
                  <a:cxnSpLocks/>
                </p:cNvCxnSpPr>
                <p:nvPr/>
              </p:nvCxnSpPr>
              <p:spPr>
                <a:xfrm>
                  <a:off x="521637" y="3796406"/>
                  <a:ext cx="1561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Freeform: Shape 97">
                  <a:extLst>
                    <a:ext uri="{FF2B5EF4-FFF2-40B4-BE49-F238E27FC236}">
                      <a16:creationId xmlns:a16="http://schemas.microsoft.com/office/drawing/2014/main" id="{E86957E9-462A-4444-9D65-1C4957DF34CF}"/>
                    </a:ext>
                  </a:extLst>
                </p:cNvPr>
                <p:cNvSpPr/>
                <p:nvPr/>
              </p:nvSpPr>
              <p:spPr>
                <a:xfrm>
                  <a:off x="676533" y="2972505"/>
                  <a:ext cx="696191" cy="106330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9" name="Straight Connector 98">
                  <a:extLst>
                    <a:ext uri="{FF2B5EF4-FFF2-40B4-BE49-F238E27FC236}">
                      <a16:creationId xmlns:a16="http://schemas.microsoft.com/office/drawing/2014/main" id="{B0EBB7F2-105E-430D-B57B-6FA36F4D2CDE}"/>
                    </a:ext>
                  </a:extLst>
                </p:cNvPr>
                <p:cNvCxnSpPr>
                  <a:cxnSpLocks/>
                  <a:endCxn id="102" idx="0"/>
                </p:cNvCxnSpPr>
                <p:nvPr/>
              </p:nvCxnSpPr>
              <p:spPr>
                <a:xfrm>
                  <a:off x="1369071" y="3802932"/>
                  <a:ext cx="163555" cy="418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10237716-E38E-4564-8FE7-C4FFF3333C41}"/>
                  </a:ext>
                </a:extLst>
              </p:cNvPr>
              <p:cNvGrpSpPr/>
              <p:nvPr/>
            </p:nvGrpSpPr>
            <p:grpSpPr>
              <a:xfrm>
                <a:off x="8804626" y="1049383"/>
                <a:ext cx="1393474" cy="1063307"/>
                <a:chOff x="521637" y="2972505"/>
                <a:chExt cx="1393474" cy="1063307"/>
              </a:xfrm>
            </p:grpSpPr>
            <p:cxnSp>
              <p:nvCxnSpPr>
                <p:cNvPr id="101" name="Straight Connector 100">
                  <a:extLst>
                    <a:ext uri="{FF2B5EF4-FFF2-40B4-BE49-F238E27FC236}">
                      <a16:creationId xmlns:a16="http://schemas.microsoft.com/office/drawing/2014/main" id="{E70151C5-BACC-46AB-9C25-8DA14D9C77E1}"/>
                    </a:ext>
                  </a:extLst>
                </p:cNvPr>
                <p:cNvCxnSpPr>
                  <a:cxnSpLocks/>
                </p:cNvCxnSpPr>
                <p:nvPr/>
              </p:nvCxnSpPr>
              <p:spPr>
                <a:xfrm>
                  <a:off x="521637" y="3796406"/>
                  <a:ext cx="1561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Freeform: Shape 101">
                  <a:extLst>
                    <a:ext uri="{FF2B5EF4-FFF2-40B4-BE49-F238E27FC236}">
                      <a16:creationId xmlns:a16="http://schemas.microsoft.com/office/drawing/2014/main" id="{A7F63B15-733A-4D14-8690-289814A88BD7}"/>
                    </a:ext>
                  </a:extLst>
                </p:cNvPr>
                <p:cNvSpPr/>
                <p:nvPr/>
              </p:nvSpPr>
              <p:spPr>
                <a:xfrm>
                  <a:off x="676533" y="2972505"/>
                  <a:ext cx="696191" cy="1063307"/>
                </a:xfrm>
                <a:custGeom>
                  <a:avLst/>
                  <a:gdLst>
                    <a:gd name="connsiteX0" fmla="*/ 0 w 1016000"/>
                    <a:gd name="connsiteY0" fmla="*/ 1208737 h 1551757"/>
                    <a:gd name="connsiteX1" fmla="*/ 431800 w 1016000"/>
                    <a:gd name="connsiteY1" fmla="*/ 2237 h 1551757"/>
                    <a:gd name="connsiteX2" fmla="*/ 698500 w 1016000"/>
                    <a:gd name="connsiteY2" fmla="*/ 1475437 h 1551757"/>
                    <a:gd name="connsiteX3" fmla="*/ 1016000 w 1016000"/>
                    <a:gd name="connsiteY3" fmla="*/ 1208737 h 1551757"/>
                  </a:gdLst>
                  <a:ahLst/>
                  <a:cxnLst>
                    <a:cxn ang="0">
                      <a:pos x="connsiteX0" y="connsiteY0"/>
                    </a:cxn>
                    <a:cxn ang="0">
                      <a:pos x="connsiteX1" y="connsiteY1"/>
                    </a:cxn>
                    <a:cxn ang="0">
                      <a:pos x="connsiteX2" y="connsiteY2"/>
                    </a:cxn>
                    <a:cxn ang="0">
                      <a:pos x="connsiteX3" y="connsiteY3"/>
                    </a:cxn>
                  </a:cxnLst>
                  <a:rect l="l" t="t" r="r" b="b"/>
                  <a:pathLst>
                    <a:path w="1016000" h="1551757">
                      <a:moveTo>
                        <a:pt x="0" y="1208737"/>
                      </a:moveTo>
                      <a:cubicBezTo>
                        <a:pt x="157691" y="583262"/>
                        <a:pt x="315383" y="-42213"/>
                        <a:pt x="431800" y="2237"/>
                      </a:cubicBezTo>
                      <a:cubicBezTo>
                        <a:pt x="548217" y="46687"/>
                        <a:pt x="601133" y="1274354"/>
                        <a:pt x="698500" y="1475437"/>
                      </a:cubicBezTo>
                      <a:cubicBezTo>
                        <a:pt x="795867" y="1676520"/>
                        <a:pt x="905933" y="1442628"/>
                        <a:pt x="1016000" y="120873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3" name="Straight Connector 102">
                  <a:extLst>
                    <a:ext uri="{FF2B5EF4-FFF2-40B4-BE49-F238E27FC236}">
                      <a16:creationId xmlns:a16="http://schemas.microsoft.com/office/drawing/2014/main" id="{BF3A78CF-42A9-4964-8F5B-931CAFFAA92B}"/>
                    </a:ext>
                  </a:extLst>
                </p:cNvPr>
                <p:cNvCxnSpPr>
                  <a:cxnSpLocks/>
                </p:cNvCxnSpPr>
                <p:nvPr/>
              </p:nvCxnSpPr>
              <p:spPr>
                <a:xfrm>
                  <a:off x="1369071" y="3802932"/>
                  <a:ext cx="546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128" name="Group 127">
            <a:extLst>
              <a:ext uri="{FF2B5EF4-FFF2-40B4-BE49-F238E27FC236}">
                <a16:creationId xmlns:a16="http://schemas.microsoft.com/office/drawing/2014/main" id="{7C38FEF2-B498-407C-BC48-0AFE9C4FEF3D}"/>
              </a:ext>
            </a:extLst>
          </p:cNvPr>
          <p:cNvGrpSpPr/>
          <p:nvPr/>
        </p:nvGrpSpPr>
        <p:grpSpPr>
          <a:xfrm>
            <a:off x="3216260" y="1020959"/>
            <a:ext cx="6027379" cy="1094755"/>
            <a:chOff x="3216260" y="1020959"/>
            <a:chExt cx="6027379" cy="1094755"/>
          </a:xfrm>
        </p:grpSpPr>
        <p:cxnSp>
          <p:nvCxnSpPr>
            <p:cNvPr id="121" name="Straight Connector 120">
              <a:extLst>
                <a:ext uri="{FF2B5EF4-FFF2-40B4-BE49-F238E27FC236}">
                  <a16:creationId xmlns:a16="http://schemas.microsoft.com/office/drawing/2014/main" id="{EB128D2D-83B9-4544-8748-13B8DAAD781D}"/>
                </a:ext>
              </a:extLst>
            </p:cNvPr>
            <p:cNvCxnSpPr>
              <a:cxnSpLocks/>
            </p:cNvCxnSpPr>
            <p:nvPr/>
          </p:nvCxnSpPr>
          <p:spPr>
            <a:xfrm>
              <a:off x="3216260" y="1020959"/>
              <a:ext cx="0" cy="109475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530B966-57E4-4917-8E4A-4467B41A5A85}"/>
                </a:ext>
              </a:extLst>
            </p:cNvPr>
            <p:cNvCxnSpPr>
              <a:cxnSpLocks/>
            </p:cNvCxnSpPr>
            <p:nvPr/>
          </p:nvCxnSpPr>
          <p:spPr>
            <a:xfrm>
              <a:off x="4513962" y="1020959"/>
              <a:ext cx="0" cy="109475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7281513-E107-4388-9BE4-8DA07B01D101}"/>
                </a:ext>
              </a:extLst>
            </p:cNvPr>
            <p:cNvCxnSpPr>
              <a:cxnSpLocks/>
            </p:cNvCxnSpPr>
            <p:nvPr/>
          </p:nvCxnSpPr>
          <p:spPr>
            <a:xfrm>
              <a:off x="5369988" y="1020959"/>
              <a:ext cx="0" cy="109475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2165F34-9965-466F-B432-F96495073CF4}"/>
                </a:ext>
              </a:extLst>
            </p:cNvPr>
            <p:cNvCxnSpPr>
              <a:cxnSpLocks/>
            </p:cNvCxnSpPr>
            <p:nvPr/>
          </p:nvCxnSpPr>
          <p:spPr>
            <a:xfrm>
              <a:off x="6241257" y="1020959"/>
              <a:ext cx="0" cy="109475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237644A-CC01-4C0C-92AC-7E497BF348DF}"/>
                </a:ext>
              </a:extLst>
            </p:cNvPr>
            <p:cNvCxnSpPr>
              <a:cxnSpLocks/>
            </p:cNvCxnSpPr>
            <p:nvPr/>
          </p:nvCxnSpPr>
          <p:spPr>
            <a:xfrm>
              <a:off x="8385865" y="1020959"/>
              <a:ext cx="0" cy="109475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E631B9D-D801-49DF-9145-FE7485EE27D3}"/>
                </a:ext>
              </a:extLst>
            </p:cNvPr>
            <p:cNvCxnSpPr>
              <a:cxnSpLocks/>
            </p:cNvCxnSpPr>
            <p:nvPr/>
          </p:nvCxnSpPr>
          <p:spPr>
            <a:xfrm>
              <a:off x="9243639" y="1020959"/>
              <a:ext cx="0" cy="109475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8633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par>
                                <p:cTn id="8" presetID="10" presetClass="exit" presetSubtype="0" fill="hold" nodeType="withEffect">
                                  <p:stCondLst>
                                    <p:cond delay="0"/>
                                  </p:stCondLst>
                                  <p:childTnLst>
                                    <p:animEffect transition="out" filter="fade">
                                      <p:cBhvr>
                                        <p:cTn id="9" dur="500"/>
                                        <p:tgtEl>
                                          <p:spTgt spid="115"/>
                                        </p:tgtEl>
                                      </p:cBhvr>
                                    </p:animEffect>
                                    <p:set>
                                      <p:cBhvr>
                                        <p:cTn id="10" dur="1" fill="hold">
                                          <p:stCondLst>
                                            <p:cond delay="499"/>
                                          </p:stCondLst>
                                        </p:cTn>
                                        <p:tgtEl>
                                          <p:spTgt spid="1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4E5C27D-4B8F-4C23-8C1A-5D6125707B01}"/>
              </a:ext>
            </a:extLst>
          </p:cNvPr>
          <p:cNvGrpSpPr/>
          <p:nvPr/>
        </p:nvGrpSpPr>
        <p:grpSpPr>
          <a:xfrm>
            <a:off x="1168400" y="1033462"/>
            <a:ext cx="9855200" cy="4791075"/>
            <a:chOff x="279400" y="1033462"/>
            <a:chExt cx="9855200" cy="4791075"/>
          </a:xfrm>
        </p:grpSpPr>
        <p:pic>
          <p:nvPicPr>
            <p:cNvPr id="5" name="Picture 4" descr="A picture containing racket, food, holding, fruit&#10;&#10;Description automatically generated">
              <a:extLst>
                <a:ext uri="{FF2B5EF4-FFF2-40B4-BE49-F238E27FC236}">
                  <a16:creationId xmlns:a16="http://schemas.microsoft.com/office/drawing/2014/main" id="{4FCDC97E-E929-4322-95EB-DAB24F194E6E}"/>
                </a:ext>
              </a:extLst>
            </p:cNvPr>
            <p:cNvPicPr>
              <a:picLocks noChangeAspect="1"/>
            </p:cNvPicPr>
            <p:nvPr/>
          </p:nvPicPr>
          <p:blipFill rotWithShape="1">
            <a:blip r:embed="rId3">
              <a:extLst>
                <a:ext uri="{28A0092B-C50C-407E-A947-70E740481C1C}">
                  <a14:useLocalDpi xmlns:a14="http://schemas.microsoft.com/office/drawing/2010/main" val="0"/>
                </a:ext>
              </a:extLst>
            </a:blip>
            <a:srcRect l="4809"/>
            <a:stretch/>
          </p:blipFill>
          <p:spPr>
            <a:xfrm>
              <a:off x="279400" y="1033462"/>
              <a:ext cx="5530850" cy="4791075"/>
            </a:xfrm>
            <a:prstGeom prst="rect">
              <a:avLst/>
            </a:prstGeom>
          </p:spPr>
        </p:pic>
        <p:pic>
          <p:nvPicPr>
            <p:cNvPr id="7" name="Picture 6" descr="A picture containing photo, different, sitting, various&#10;&#10;Description automatically generated">
              <a:extLst>
                <a:ext uri="{FF2B5EF4-FFF2-40B4-BE49-F238E27FC236}">
                  <a16:creationId xmlns:a16="http://schemas.microsoft.com/office/drawing/2014/main" id="{A069890A-5386-42D1-8B28-1D71028C8436}"/>
                </a:ext>
              </a:extLst>
            </p:cNvPr>
            <p:cNvPicPr>
              <a:picLocks noChangeAspect="1"/>
            </p:cNvPicPr>
            <p:nvPr/>
          </p:nvPicPr>
          <p:blipFill rotWithShape="1">
            <a:blip r:embed="rId4">
              <a:extLst>
                <a:ext uri="{28A0092B-C50C-407E-A947-70E740481C1C}">
                  <a14:useLocalDpi xmlns:a14="http://schemas.microsoft.com/office/drawing/2010/main" val="0"/>
                </a:ext>
              </a:extLst>
            </a:blip>
            <a:srcRect l="45839"/>
            <a:stretch/>
          </p:blipFill>
          <p:spPr>
            <a:xfrm>
              <a:off x="5810250" y="1075799"/>
              <a:ext cx="4324350" cy="4706399"/>
            </a:xfrm>
            <a:prstGeom prst="rect">
              <a:avLst/>
            </a:prstGeom>
          </p:spPr>
        </p:pic>
      </p:grpSp>
      <p:pic>
        <p:nvPicPr>
          <p:cNvPr id="9" name="Picture 8" descr="A picture containing drawing&#10;&#10;Description automatically generated">
            <a:extLst>
              <a:ext uri="{FF2B5EF4-FFF2-40B4-BE49-F238E27FC236}">
                <a16:creationId xmlns:a16="http://schemas.microsoft.com/office/drawing/2014/main" id="{2C4619D1-8F79-41D1-A647-63CD300E305D}"/>
              </a:ext>
            </a:extLst>
          </p:cNvPr>
          <p:cNvPicPr>
            <a:picLocks noChangeAspect="1"/>
          </p:cNvPicPr>
          <p:nvPr/>
        </p:nvPicPr>
        <p:blipFill rotWithShape="1">
          <a:blip r:embed="rId5">
            <a:extLst>
              <a:ext uri="{28A0092B-C50C-407E-A947-70E740481C1C}">
                <a14:useLocalDpi xmlns:a14="http://schemas.microsoft.com/office/drawing/2010/main" val="0"/>
              </a:ext>
            </a:extLst>
          </a:blip>
          <a:srcRect l="24290" t="24480" r="24165" b="24710"/>
          <a:stretch/>
        </p:blipFill>
        <p:spPr>
          <a:xfrm>
            <a:off x="50460" y="50800"/>
            <a:ext cx="1380116" cy="1360449"/>
          </a:xfrm>
          <a:prstGeom prst="rect">
            <a:avLst/>
          </a:prstGeom>
        </p:spPr>
      </p:pic>
    </p:spTree>
    <p:extLst>
      <p:ext uri="{BB962C8B-B14F-4D97-AF65-F5344CB8AC3E}">
        <p14:creationId xmlns:p14="http://schemas.microsoft.com/office/powerpoint/2010/main" val="444979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BF84EE-B3DA-4458-B111-FD0A1263D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118" y="858529"/>
            <a:ext cx="6496281" cy="5140942"/>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EB049F2-20F5-4035-8558-3FC79A80496B}"/>
              </a:ext>
            </a:extLst>
          </p:cNvPr>
          <p:cNvPicPr>
            <a:picLocks noChangeAspect="1"/>
          </p:cNvPicPr>
          <p:nvPr/>
        </p:nvPicPr>
        <p:blipFill rotWithShape="1">
          <a:blip r:embed="rId3">
            <a:extLst>
              <a:ext uri="{28A0092B-C50C-407E-A947-70E740481C1C}">
                <a14:useLocalDpi xmlns:a14="http://schemas.microsoft.com/office/drawing/2010/main" val="0"/>
              </a:ext>
            </a:extLst>
          </a:blip>
          <a:srcRect l="24290" t="24480" r="24165" b="24710"/>
          <a:stretch/>
        </p:blipFill>
        <p:spPr>
          <a:xfrm>
            <a:off x="50460" y="50800"/>
            <a:ext cx="1380116" cy="1360449"/>
          </a:xfrm>
          <a:prstGeom prst="rect">
            <a:avLst/>
          </a:prstGeom>
        </p:spPr>
      </p:pic>
      <p:sp>
        <p:nvSpPr>
          <p:cNvPr id="7" name="TextBox 6">
            <a:extLst>
              <a:ext uri="{FF2B5EF4-FFF2-40B4-BE49-F238E27FC236}">
                <a16:creationId xmlns:a16="http://schemas.microsoft.com/office/drawing/2014/main" id="{3F585935-ADCE-4843-B32D-80A47BE64948}"/>
              </a:ext>
            </a:extLst>
          </p:cNvPr>
          <p:cNvSpPr txBox="1"/>
          <p:nvPr/>
        </p:nvSpPr>
        <p:spPr>
          <a:xfrm>
            <a:off x="228600" y="1714500"/>
            <a:ext cx="4686300" cy="553998"/>
          </a:xfrm>
          <a:prstGeom prst="rect">
            <a:avLst/>
          </a:prstGeom>
          <a:noFill/>
        </p:spPr>
        <p:txBody>
          <a:bodyPr wrap="square" rtlCol="0">
            <a:spAutoFit/>
          </a:bodyPr>
          <a:lstStyle/>
          <a:p>
            <a:r>
              <a:rPr lang="en-US" sz="3000" dirty="0"/>
              <a:t>Breakdown in Signalling Path</a:t>
            </a:r>
            <a:endParaRPr lang="en-AU" sz="3000" dirty="0"/>
          </a:p>
        </p:txBody>
      </p:sp>
      <p:sp>
        <p:nvSpPr>
          <p:cNvPr id="8" name="TextBox 7">
            <a:extLst>
              <a:ext uri="{FF2B5EF4-FFF2-40B4-BE49-F238E27FC236}">
                <a16:creationId xmlns:a16="http://schemas.microsoft.com/office/drawing/2014/main" id="{3A3F4EC6-FBAE-4A3F-BA1F-71F38245DCAE}"/>
              </a:ext>
            </a:extLst>
          </p:cNvPr>
          <p:cNvSpPr txBox="1"/>
          <p:nvPr/>
        </p:nvSpPr>
        <p:spPr>
          <a:xfrm>
            <a:off x="228600" y="2268498"/>
            <a:ext cx="4686300" cy="3670236"/>
          </a:xfrm>
          <a:prstGeom prst="rect">
            <a:avLst/>
          </a:prstGeom>
          <a:noFill/>
        </p:spPr>
        <p:txBody>
          <a:bodyPr wrap="square" rtlCol="0">
            <a:spAutoFit/>
          </a:bodyPr>
          <a:lstStyle/>
          <a:p>
            <a:pPr marL="457200" indent="-457200">
              <a:lnSpc>
                <a:spcPct val="200000"/>
              </a:lnSpc>
              <a:buFont typeface="Dubai" panose="020B0503030403030204" pitchFamily="34" charset="-78"/>
              <a:buChar char="‑"/>
            </a:pPr>
            <a:r>
              <a:rPr lang="en-US" sz="3000" dirty="0"/>
              <a:t>Stroke</a:t>
            </a:r>
          </a:p>
          <a:p>
            <a:pPr marL="457200" indent="-457200">
              <a:lnSpc>
                <a:spcPct val="200000"/>
              </a:lnSpc>
              <a:buFont typeface="Dubai" panose="020B0503030403030204" pitchFamily="34" charset="-78"/>
              <a:buChar char="‑"/>
            </a:pPr>
            <a:r>
              <a:rPr lang="en-US" sz="3000" dirty="0"/>
              <a:t>Spinal Cord Injury (SCI)</a:t>
            </a:r>
          </a:p>
          <a:p>
            <a:pPr marL="457200" indent="-457200">
              <a:lnSpc>
                <a:spcPct val="200000"/>
              </a:lnSpc>
              <a:buFont typeface="Dubai" panose="020B0503030403030204" pitchFamily="34" charset="-78"/>
              <a:buChar char="‑"/>
            </a:pPr>
            <a:r>
              <a:rPr lang="en-US" sz="3000" dirty="0"/>
              <a:t>Degenerative Disease</a:t>
            </a:r>
          </a:p>
          <a:p>
            <a:pPr marL="457200" indent="-457200">
              <a:lnSpc>
                <a:spcPct val="200000"/>
              </a:lnSpc>
              <a:buFont typeface="Dubai" panose="020B0503030403030204" pitchFamily="34" charset="-78"/>
              <a:buChar char="‑"/>
            </a:pPr>
            <a:r>
              <a:rPr lang="en-US" sz="3000" dirty="0"/>
              <a:t>Amputation</a:t>
            </a:r>
            <a:endParaRPr lang="en-AU" sz="3000" dirty="0"/>
          </a:p>
        </p:txBody>
      </p:sp>
    </p:spTree>
    <p:extLst>
      <p:ext uri="{BB962C8B-B14F-4D97-AF65-F5344CB8AC3E}">
        <p14:creationId xmlns:p14="http://schemas.microsoft.com/office/powerpoint/2010/main" val="453603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Greyscale">
      <a:dk1>
        <a:srgbClr val="FFFFFF"/>
      </a:dk1>
      <a:lt1>
        <a:srgbClr val="FFFFFF"/>
      </a:lt1>
      <a:dk2>
        <a:srgbClr val="000000"/>
      </a:dk2>
      <a:lt2>
        <a:srgbClr val="000000"/>
      </a:lt2>
      <a:accent1>
        <a:srgbClr val="7F7F7F"/>
      </a:accent1>
      <a:accent2>
        <a:srgbClr val="595959"/>
      </a:accent2>
      <a:accent3>
        <a:srgbClr val="3F3F3F"/>
      </a:accent3>
      <a:accent4>
        <a:srgbClr val="262626"/>
      </a:accent4>
      <a:accent5>
        <a:srgbClr val="0C0C0C"/>
      </a:accent5>
      <a:accent6>
        <a:srgbClr val="FFFFFF"/>
      </a:accent6>
      <a:hlink>
        <a:srgbClr val="FFFFFF"/>
      </a:hlink>
      <a:folHlink>
        <a:srgbClr val="FFFFFF"/>
      </a:folHlink>
    </a:clrScheme>
    <a:fontScheme name="SansSerif">
      <a:majorFont>
        <a:latin typeface="Arial Nova"/>
        <a:ea typeface=""/>
        <a:cs typeface=""/>
      </a:majorFont>
      <a:minorFont>
        <a:latin typeface="Dub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584</Words>
  <Application>Microsoft Office PowerPoint</Application>
  <PresentationFormat>Widescreen</PresentationFormat>
  <Paragraphs>22</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Nova</vt:lpstr>
      <vt:lpstr>Calibri</vt:lpstr>
      <vt:lpstr>Dubai</vt:lpstr>
      <vt:lpstr>Office Theme</vt:lpstr>
      <vt:lpstr>A 3D Printed Brain Computer Interface Neuroprosthesis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3D Printed Brain Computer Interface Neuroprosthesis</dc:title>
  <dc:creator>Sam Parker</dc:creator>
  <cp:lastModifiedBy>Sam Parker</cp:lastModifiedBy>
  <cp:revision>16</cp:revision>
  <dcterms:created xsi:type="dcterms:W3CDTF">2019-10-28T07:33:17Z</dcterms:created>
  <dcterms:modified xsi:type="dcterms:W3CDTF">2019-10-28T10:34:39Z</dcterms:modified>
</cp:coreProperties>
</file>