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" d="100"/>
          <a:sy n="26" d="100"/>
        </p:scale>
        <p:origin x="30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96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3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96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0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4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8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11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6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6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DB28-6E68-436C-B067-02619AAB958B}" type="datetimeFigureOut">
              <a:rPr lang="en-AU" smtClean="0"/>
              <a:t>18/06/2020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21C3-3869-43CB-9F20-87CEA0C238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2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Parker</dc:creator>
  <cp:lastModifiedBy>Sam Parker</cp:lastModifiedBy>
  <cp:revision>1</cp:revision>
  <dcterms:created xsi:type="dcterms:W3CDTF">2020-06-18T09:12:29Z</dcterms:created>
  <dcterms:modified xsi:type="dcterms:W3CDTF">2020-06-18T09:14:15Z</dcterms:modified>
</cp:coreProperties>
</file>