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563013" cy="30454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5319"/>
    <a:srgbClr val="0072BD"/>
    <a:srgbClr val="20B1E8"/>
    <a:srgbClr val="5F6D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3" d="100"/>
          <a:sy n="53" d="100"/>
        </p:scale>
        <p:origin x="12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7226" y="4984123"/>
            <a:ext cx="18328561" cy="10602713"/>
          </a:xfrm>
        </p:spPr>
        <p:txBody>
          <a:bodyPr anchor="b"/>
          <a:lstStyle>
            <a:lvl1pPr algn="ctr">
              <a:defRPr sz="14149"/>
            </a:lvl1pPr>
          </a:lstStyle>
          <a:p>
            <a:r>
              <a:rPr lang="en-US"/>
              <a:t>Click to edit Master title style</a:t>
            </a:r>
            <a:endParaRPr lang="en-US" dirty="0"/>
          </a:p>
        </p:txBody>
      </p:sp>
      <p:sp>
        <p:nvSpPr>
          <p:cNvPr id="3" name="Subtitle 2"/>
          <p:cNvSpPr>
            <a:spLocks noGrp="1"/>
          </p:cNvSpPr>
          <p:nvPr>
            <p:ph type="subTitle" idx="1"/>
          </p:nvPr>
        </p:nvSpPr>
        <p:spPr>
          <a:xfrm>
            <a:off x="2695377" y="15995717"/>
            <a:ext cx="16172260" cy="7352810"/>
          </a:xfrm>
        </p:spPr>
        <p:txBody>
          <a:bodyPr/>
          <a:lstStyle>
            <a:lvl1pPr marL="0" indent="0" algn="ctr">
              <a:buNone/>
              <a:defRPr sz="5660"/>
            </a:lvl1pPr>
            <a:lvl2pPr marL="1078169" indent="0" algn="ctr">
              <a:buNone/>
              <a:defRPr sz="4716"/>
            </a:lvl2pPr>
            <a:lvl3pPr marL="2156338" indent="0" algn="ctr">
              <a:buNone/>
              <a:defRPr sz="4245"/>
            </a:lvl3pPr>
            <a:lvl4pPr marL="3234507" indent="0" algn="ctr">
              <a:buNone/>
              <a:defRPr sz="3773"/>
            </a:lvl4pPr>
            <a:lvl5pPr marL="4312676" indent="0" algn="ctr">
              <a:buNone/>
              <a:defRPr sz="3773"/>
            </a:lvl5pPr>
            <a:lvl6pPr marL="5390845" indent="0" algn="ctr">
              <a:buNone/>
              <a:defRPr sz="3773"/>
            </a:lvl6pPr>
            <a:lvl7pPr marL="6469014" indent="0" algn="ctr">
              <a:buNone/>
              <a:defRPr sz="3773"/>
            </a:lvl7pPr>
            <a:lvl8pPr marL="7547183" indent="0" algn="ctr">
              <a:buNone/>
              <a:defRPr sz="3773"/>
            </a:lvl8pPr>
            <a:lvl9pPr marL="8625352" indent="0" algn="ctr">
              <a:buNone/>
              <a:defRPr sz="37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30/06/2020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10134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30/06/2020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392745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31032" y="1621425"/>
            <a:ext cx="4649525" cy="258088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2459" y="1621425"/>
            <a:ext cx="13679036" cy="25808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30/06/2020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120180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30/06/2020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37003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1227" y="7592510"/>
            <a:ext cx="18598099" cy="12668265"/>
          </a:xfrm>
        </p:spPr>
        <p:txBody>
          <a:bodyPr anchor="b"/>
          <a:lstStyle>
            <a:lvl1pPr>
              <a:defRPr sz="14149"/>
            </a:lvl1pPr>
          </a:lstStyle>
          <a:p>
            <a:r>
              <a:rPr lang="en-US"/>
              <a:t>Click to edit Master title style</a:t>
            </a:r>
            <a:endParaRPr lang="en-US" dirty="0"/>
          </a:p>
        </p:txBody>
      </p:sp>
      <p:sp>
        <p:nvSpPr>
          <p:cNvPr id="3" name="Text Placeholder 2"/>
          <p:cNvSpPr>
            <a:spLocks noGrp="1"/>
          </p:cNvSpPr>
          <p:nvPr>
            <p:ph type="body" idx="1"/>
          </p:nvPr>
        </p:nvSpPr>
        <p:spPr>
          <a:xfrm>
            <a:off x="1471227" y="20380622"/>
            <a:ext cx="18598099" cy="6661942"/>
          </a:xfrm>
        </p:spPr>
        <p:txBody>
          <a:bodyPr/>
          <a:lstStyle>
            <a:lvl1pPr marL="0" indent="0">
              <a:buNone/>
              <a:defRPr sz="5660">
                <a:solidFill>
                  <a:schemeClr val="tx1"/>
                </a:solidFill>
              </a:defRPr>
            </a:lvl1pPr>
            <a:lvl2pPr marL="1078169" indent="0">
              <a:buNone/>
              <a:defRPr sz="4716">
                <a:solidFill>
                  <a:schemeClr val="tx1">
                    <a:tint val="75000"/>
                  </a:schemeClr>
                </a:solidFill>
              </a:defRPr>
            </a:lvl2pPr>
            <a:lvl3pPr marL="2156338" indent="0">
              <a:buNone/>
              <a:defRPr sz="4245">
                <a:solidFill>
                  <a:schemeClr val="tx1">
                    <a:tint val="75000"/>
                  </a:schemeClr>
                </a:solidFill>
              </a:defRPr>
            </a:lvl3pPr>
            <a:lvl4pPr marL="3234507" indent="0">
              <a:buNone/>
              <a:defRPr sz="3773">
                <a:solidFill>
                  <a:schemeClr val="tx1">
                    <a:tint val="75000"/>
                  </a:schemeClr>
                </a:solidFill>
              </a:defRPr>
            </a:lvl4pPr>
            <a:lvl5pPr marL="4312676" indent="0">
              <a:buNone/>
              <a:defRPr sz="3773">
                <a:solidFill>
                  <a:schemeClr val="tx1">
                    <a:tint val="75000"/>
                  </a:schemeClr>
                </a:solidFill>
              </a:defRPr>
            </a:lvl5pPr>
            <a:lvl6pPr marL="5390845" indent="0">
              <a:buNone/>
              <a:defRPr sz="3773">
                <a:solidFill>
                  <a:schemeClr val="tx1">
                    <a:tint val="75000"/>
                  </a:schemeClr>
                </a:solidFill>
              </a:defRPr>
            </a:lvl6pPr>
            <a:lvl7pPr marL="6469014" indent="0">
              <a:buNone/>
              <a:defRPr sz="3773">
                <a:solidFill>
                  <a:schemeClr val="tx1">
                    <a:tint val="75000"/>
                  </a:schemeClr>
                </a:solidFill>
              </a:defRPr>
            </a:lvl7pPr>
            <a:lvl8pPr marL="7547183" indent="0">
              <a:buNone/>
              <a:defRPr sz="3773">
                <a:solidFill>
                  <a:schemeClr val="tx1">
                    <a:tint val="75000"/>
                  </a:schemeClr>
                </a:solidFill>
              </a:defRPr>
            </a:lvl8pPr>
            <a:lvl9pPr marL="8625352" indent="0">
              <a:buNone/>
              <a:defRPr sz="37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3DB28-6E68-436C-B067-02619AAB958B}" type="datetimeFigureOut">
              <a:rPr lang="en-AU" smtClean="0"/>
              <a:t>30/06/2020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9972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2457" y="8107127"/>
            <a:ext cx="9164281" cy="193231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16275" y="8107127"/>
            <a:ext cx="9164281" cy="193231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3DB28-6E68-436C-B067-02619AAB958B}" type="datetimeFigureOut">
              <a:rPr lang="en-AU" smtClean="0"/>
              <a:t>30/06/2020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336398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5266" y="1621432"/>
            <a:ext cx="18598099" cy="588648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5268" y="7465609"/>
            <a:ext cx="9122164" cy="3658780"/>
          </a:xfrm>
        </p:spPr>
        <p:txBody>
          <a:bodyPr anchor="b"/>
          <a:lstStyle>
            <a:lvl1pPr marL="0" indent="0">
              <a:buNone/>
              <a:defRPr sz="5660" b="1"/>
            </a:lvl1pPr>
            <a:lvl2pPr marL="1078169" indent="0">
              <a:buNone/>
              <a:defRPr sz="4716" b="1"/>
            </a:lvl2pPr>
            <a:lvl3pPr marL="2156338" indent="0">
              <a:buNone/>
              <a:defRPr sz="4245" b="1"/>
            </a:lvl3pPr>
            <a:lvl4pPr marL="3234507" indent="0">
              <a:buNone/>
              <a:defRPr sz="3773" b="1"/>
            </a:lvl4pPr>
            <a:lvl5pPr marL="4312676" indent="0">
              <a:buNone/>
              <a:defRPr sz="3773" b="1"/>
            </a:lvl5pPr>
            <a:lvl6pPr marL="5390845" indent="0">
              <a:buNone/>
              <a:defRPr sz="3773" b="1"/>
            </a:lvl6pPr>
            <a:lvl7pPr marL="6469014" indent="0">
              <a:buNone/>
              <a:defRPr sz="3773" b="1"/>
            </a:lvl7pPr>
            <a:lvl8pPr marL="7547183" indent="0">
              <a:buNone/>
              <a:defRPr sz="3773" b="1"/>
            </a:lvl8pPr>
            <a:lvl9pPr marL="8625352" indent="0">
              <a:buNone/>
              <a:defRPr sz="3773" b="1"/>
            </a:lvl9pPr>
          </a:lstStyle>
          <a:p>
            <a:pPr lvl="0"/>
            <a:r>
              <a:rPr lang="en-US"/>
              <a:t>Click to edit Master text styles</a:t>
            </a:r>
          </a:p>
        </p:txBody>
      </p:sp>
      <p:sp>
        <p:nvSpPr>
          <p:cNvPr id="4" name="Content Placeholder 3"/>
          <p:cNvSpPr>
            <a:spLocks noGrp="1"/>
          </p:cNvSpPr>
          <p:nvPr>
            <p:ph sz="half" idx="2"/>
          </p:nvPr>
        </p:nvSpPr>
        <p:spPr>
          <a:xfrm>
            <a:off x="1485268" y="11124389"/>
            <a:ext cx="9122164" cy="1636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16277" y="7465609"/>
            <a:ext cx="9167089" cy="3658780"/>
          </a:xfrm>
        </p:spPr>
        <p:txBody>
          <a:bodyPr anchor="b"/>
          <a:lstStyle>
            <a:lvl1pPr marL="0" indent="0">
              <a:buNone/>
              <a:defRPr sz="5660" b="1"/>
            </a:lvl1pPr>
            <a:lvl2pPr marL="1078169" indent="0">
              <a:buNone/>
              <a:defRPr sz="4716" b="1"/>
            </a:lvl2pPr>
            <a:lvl3pPr marL="2156338" indent="0">
              <a:buNone/>
              <a:defRPr sz="4245" b="1"/>
            </a:lvl3pPr>
            <a:lvl4pPr marL="3234507" indent="0">
              <a:buNone/>
              <a:defRPr sz="3773" b="1"/>
            </a:lvl4pPr>
            <a:lvl5pPr marL="4312676" indent="0">
              <a:buNone/>
              <a:defRPr sz="3773" b="1"/>
            </a:lvl5pPr>
            <a:lvl6pPr marL="5390845" indent="0">
              <a:buNone/>
              <a:defRPr sz="3773" b="1"/>
            </a:lvl6pPr>
            <a:lvl7pPr marL="6469014" indent="0">
              <a:buNone/>
              <a:defRPr sz="3773" b="1"/>
            </a:lvl7pPr>
            <a:lvl8pPr marL="7547183" indent="0">
              <a:buNone/>
              <a:defRPr sz="3773" b="1"/>
            </a:lvl8pPr>
            <a:lvl9pPr marL="8625352" indent="0">
              <a:buNone/>
              <a:defRPr sz="3773" b="1"/>
            </a:lvl9pPr>
          </a:lstStyle>
          <a:p>
            <a:pPr lvl="0"/>
            <a:r>
              <a:rPr lang="en-US"/>
              <a:t>Click to edit Master text styles</a:t>
            </a:r>
          </a:p>
        </p:txBody>
      </p:sp>
      <p:sp>
        <p:nvSpPr>
          <p:cNvPr id="6" name="Content Placeholder 5"/>
          <p:cNvSpPr>
            <a:spLocks noGrp="1"/>
          </p:cNvSpPr>
          <p:nvPr>
            <p:ph sz="quarter" idx="4"/>
          </p:nvPr>
        </p:nvSpPr>
        <p:spPr>
          <a:xfrm>
            <a:off x="10916277" y="11124389"/>
            <a:ext cx="9167089" cy="1636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3DB28-6E68-436C-B067-02619AAB958B}" type="datetimeFigureOut">
              <a:rPr lang="en-AU" smtClean="0"/>
              <a:t>30/06/2020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72674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3DB28-6E68-436C-B067-02619AAB958B}" type="datetimeFigureOut">
              <a:rPr lang="en-AU" smtClean="0"/>
              <a:t>30/06/2020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40822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3DB28-6E68-436C-B067-02619AAB958B}" type="datetimeFigureOut">
              <a:rPr lang="en-AU" smtClean="0"/>
              <a:t>30/06/2020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30277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5266" y="2030307"/>
            <a:ext cx="6954633" cy="7106073"/>
          </a:xfrm>
        </p:spPr>
        <p:txBody>
          <a:bodyPr anchor="b"/>
          <a:lstStyle>
            <a:lvl1pPr>
              <a:defRPr sz="7546"/>
            </a:lvl1pPr>
          </a:lstStyle>
          <a:p>
            <a:r>
              <a:rPr lang="en-US"/>
              <a:t>Click to edit Master title style</a:t>
            </a:r>
            <a:endParaRPr lang="en-US" dirty="0"/>
          </a:p>
        </p:txBody>
      </p:sp>
      <p:sp>
        <p:nvSpPr>
          <p:cNvPr id="3" name="Content Placeholder 2"/>
          <p:cNvSpPr>
            <a:spLocks noGrp="1"/>
          </p:cNvSpPr>
          <p:nvPr>
            <p:ph idx="1"/>
          </p:nvPr>
        </p:nvSpPr>
        <p:spPr>
          <a:xfrm>
            <a:off x="9167089" y="4384905"/>
            <a:ext cx="10916275" cy="21642505"/>
          </a:xfrm>
        </p:spPr>
        <p:txBody>
          <a:bodyPr/>
          <a:lstStyle>
            <a:lvl1pPr>
              <a:defRPr sz="7546"/>
            </a:lvl1pPr>
            <a:lvl2pPr>
              <a:defRPr sz="6603"/>
            </a:lvl2pPr>
            <a:lvl3pPr>
              <a:defRPr sz="5660"/>
            </a:lvl3pPr>
            <a:lvl4pPr>
              <a:defRPr sz="4716"/>
            </a:lvl4pPr>
            <a:lvl5pPr>
              <a:defRPr sz="4716"/>
            </a:lvl5pPr>
            <a:lvl6pPr>
              <a:defRPr sz="4716"/>
            </a:lvl6pPr>
            <a:lvl7pPr>
              <a:defRPr sz="4716"/>
            </a:lvl7pPr>
            <a:lvl8pPr>
              <a:defRPr sz="4716"/>
            </a:lvl8pPr>
            <a:lvl9pPr>
              <a:defRPr sz="47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5266" y="9136380"/>
            <a:ext cx="6954633" cy="16926274"/>
          </a:xfrm>
        </p:spPr>
        <p:txBody>
          <a:bodyPr/>
          <a:lstStyle>
            <a:lvl1pPr marL="0" indent="0">
              <a:buNone/>
              <a:defRPr sz="3773"/>
            </a:lvl1pPr>
            <a:lvl2pPr marL="1078169" indent="0">
              <a:buNone/>
              <a:defRPr sz="3301"/>
            </a:lvl2pPr>
            <a:lvl3pPr marL="2156338" indent="0">
              <a:buNone/>
              <a:defRPr sz="2830"/>
            </a:lvl3pPr>
            <a:lvl4pPr marL="3234507" indent="0">
              <a:buNone/>
              <a:defRPr sz="2358"/>
            </a:lvl4pPr>
            <a:lvl5pPr marL="4312676" indent="0">
              <a:buNone/>
              <a:defRPr sz="2358"/>
            </a:lvl5pPr>
            <a:lvl6pPr marL="5390845" indent="0">
              <a:buNone/>
              <a:defRPr sz="2358"/>
            </a:lvl6pPr>
            <a:lvl7pPr marL="6469014" indent="0">
              <a:buNone/>
              <a:defRPr sz="2358"/>
            </a:lvl7pPr>
            <a:lvl8pPr marL="7547183" indent="0">
              <a:buNone/>
              <a:defRPr sz="2358"/>
            </a:lvl8pPr>
            <a:lvl9pPr marL="8625352" indent="0">
              <a:buNone/>
              <a:defRPr sz="2358"/>
            </a:lvl9pPr>
          </a:lstStyle>
          <a:p>
            <a:pPr lvl="0"/>
            <a:r>
              <a:rPr lang="en-US"/>
              <a:t>Click to edit Master text styles</a:t>
            </a:r>
          </a:p>
        </p:txBody>
      </p:sp>
      <p:sp>
        <p:nvSpPr>
          <p:cNvPr id="5" name="Date Placeholder 4"/>
          <p:cNvSpPr>
            <a:spLocks noGrp="1"/>
          </p:cNvSpPr>
          <p:nvPr>
            <p:ph type="dt" sz="half" idx="10"/>
          </p:nvPr>
        </p:nvSpPr>
        <p:spPr/>
        <p:txBody>
          <a:bodyPr/>
          <a:lstStyle/>
          <a:p>
            <a:fld id="{3463DB28-6E68-436C-B067-02619AAB958B}" type="datetimeFigureOut">
              <a:rPr lang="en-AU" smtClean="0"/>
              <a:t>30/06/2020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395285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5266" y="2030307"/>
            <a:ext cx="6954633" cy="7106073"/>
          </a:xfrm>
        </p:spPr>
        <p:txBody>
          <a:bodyPr anchor="b"/>
          <a:lstStyle>
            <a:lvl1pPr>
              <a:defRPr sz="7546"/>
            </a:lvl1pPr>
          </a:lstStyle>
          <a:p>
            <a:r>
              <a:rPr lang="en-US"/>
              <a:t>Click to edit Master title style</a:t>
            </a:r>
            <a:endParaRPr lang="en-US" dirty="0"/>
          </a:p>
        </p:txBody>
      </p:sp>
      <p:sp>
        <p:nvSpPr>
          <p:cNvPr id="3" name="Picture Placeholder 2"/>
          <p:cNvSpPr>
            <a:spLocks noGrp="1" noChangeAspect="1"/>
          </p:cNvSpPr>
          <p:nvPr>
            <p:ph type="pic" idx="1"/>
          </p:nvPr>
        </p:nvSpPr>
        <p:spPr>
          <a:xfrm>
            <a:off x="9167089" y="4384905"/>
            <a:ext cx="10916275" cy="21642505"/>
          </a:xfrm>
        </p:spPr>
        <p:txBody>
          <a:bodyPr anchor="t"/>
          <a:lstStyle>
            <a:lvl1pPr marL="0" indent="0">
              <a:buNone/>
              <a:defRPr sz="7546"/>
            </a:lvl1pPr>
            <a:lvl2pPr marL="1078169" indent="0">
              <a:buNone/>
              <a:defRPr sz="6603"/>
            </a:lvl2pPr>
            <a:lvl3pPr marL="2156338" indent="0">
              <a:buNone/>
              <a:defRPr sz="5660"/>
            </a:lvl3pPr>
            <a:lvl4pPr marL="3234507" indent="0">
              <a:buNone/>
              <a:defRPr sz="4716"/>
            </a:lvl4pPr>
            <a:lvl5pPr marL="4312676" indent="0">
              <a:buNone/>
              <a:defRPr sz="4716"/>
            </a:lvl5pPr>
            <a:lvl6pPr marL="5390845" indent="0">
              <a:buNone/>
              <a:defRPr sz="4716"/>
            </a:lvl6pPr>
            <a:lvl7pPr marL="6469014" indent="0">
              <a:buNone/>
              <a:defRPr sz="4716"/>
            </a:lvl7pPr>
            <a:lvl8pPr marL="7547183" indent="0">
              <a:buNone/>
              <a:defRPr sz="4716"/>
            </a:lvl8pPr>
            <a:lvl9pPr marL="8625352" indent="0">
              <a:buNone/>
              <a:defRPr sz="4716"/>
            </a:lvl9pPr>
          </a:lstStyle>
          <a:p>
            <a:r>
              <a:rPr lang="en-US"/>
              <a:t>Click icon to add picture</a:t>
            </a:r>
            <a:endParaRPr lang="en-US" dirty="0"/>
          </a:p>
        </p:txBody>
      </p:sp>
      <p:sp>
        <p:nvSpPr>
          <p:cNvPr id="4" name="Text Placeholder 3"/>
          <p:cNvSpPr>
            <a:spLocks noGrp="1"/>
          </p:cNvSpPr>
          <p:nvPr>
            <p:ph type="body" sz="half" idx="2"/>
          </p:nvPr>
        </p:nvSpPr>
        <p:spPr>
          <a:xfrm>
            <a:off x="1485266" y="9136380"/>
            <a:ext cx="6954633" cy="16926274"/>
          </a:xfrm>
        </p:spPr>
        <p:txBody>
          <a:bodyPr/>
          <a:lstStyle>
            <a:lvl1pPr marL="0" indent="0">
              <a:buNone/>
              <a:defRPr sz="3773"/>
            </a:lvl1pPr>
            <a:lvl2pPr marL="1078169" indent="0">
              <a:buNone/>
              <a:defRPr sz="3301"/>
            </a:lvl2pPr>
            <a:lvl3pPr marL="2156338" indent="0">
              <a:buNone/>
              <a:defRPr sz="2830"/>
            </a:lvl3pPr>
            <a:lvl4pPr marL="3234507" indent="0">
              <a:buNone/>
              <a:defRPr sz="2358"/>
            </a:lvl4pPr>
            <a:lvl5pPr marL="4312676" indent="0">
              <a:buNone/>
              <a:defRPr sz="2358"/>
            </a:lvl5pPr>
            <a:lvl6pPr marL="5390845" indent="0">
              <a:buNone/>
              <a:defRPr sz="2358"/>
            </a:lvl6pPr>
            <a:lvl7pPr marL="6469014" indent="0">
              <a:buNone/>
              <a:defRPr sz="2358"/>
            </a:lvl7pPr>
            <a:lvl8pPr marL="7547183" indent="0">
              <a:buNone/>
              <a:defRPr sz="2358"/>
            </a:lvl8pPr>
            <a:lvl9pPr marL="8625352" indent="0">
              <a:buNone/>
              <a:defRPr sz="2358"/>
            </a:lvl9pPr>
          </a:lstStyle>
          <a:p>
            <a:pPr lvl="0"/>
            <a:r>
              <a:rPr lang="en-US"/>
              <a:t>Click to edit Master text styles</a:t>
            </a:r>
          </a:p>
        </p:txBody>
      </p:sp>
      <p:sp>
        <p:nvSpPr>
          <p:cNvPr id="5" name="Date Placeholder 4"/>
          <p:cNvSpPr>
            <a:spLocks noGrp="1"/>
          </p:cNvSpPr>
          <p:nvPr>
            <p:ph type="dt" sz="half" idx="10"/>
          </p:nvPr>
        </p:nvSpPr>
        <p:spPr/>
        <p:txBody>
          <a:bodyPr/>
          <a:lstStyle/>
          <a:p>
            <a:fld id="{3463DB28-6E68-436C-B067-02619AAB958B}" type="datetimeFigureOut">
              <a:rPr lang="en-AU" smtClean="0"/>
              <a:t>30/06/2020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368366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2457" y="1621432"/>
            <a:ext cx="18598099" cy="5886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2457" y="8107127"/>
            <a:ext cx="18598099" cy="193231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2457" y="28226909"/>
            <a:ext cx="4851678" cy="1621425"/>
          </a:xfrm>
          <a:prstGeom prst="rect">
            <a:avLst/>
          </a:prstGeom>
        </p:spPr>
        <p:txBody>
          <a:bodyPr vert="horz" lIns="91440" tIns="45720" rIns="91440" bIns="45720" rtlCol="0" anchor="ctr"/>
          <a:lstStyle>
            <a:lvl1pPr algn="l">
              <a:defRPr sz="2830">
                <a:solidFill>
                  <a:schemeClr val="tx1">
                    <a:tint val="75000"/>
                  </a:schemeClr>
                </a:solidFill>
              </a:defRPr>
            </a:lvl1pPr>
          </a:lstStyle>
          <a:p>
            <a:fld id="{3463DB28-6E68-436C-B067-02619AAB958B}" type="datetimeFigureOut">
              <a:rPr lang="en-AU" smtClean="0"/>
              <a:t>30/06/2020</a:t>
            </a:fld>
            <a:endParaRPr lang="en-AU"/>
          </a:p>
        </p:txBody>
      </p:sp>
      <p:sp>
        <p:nvSpPr>
          <p:cNvPr id="5" name="Footer Placeholder 4"/>
          <p:cNvSpPr>
            <a:spLocks noGrp="1"/>
          </p:cNvSpPr>
          <p:nvPr>
            <p:ph type="ftr" sz="quarter" idx="3"/>
          </p:nvPr>
        </p:nvSpPr>
        <p:spPr>
          <a:xfrm>
            <a:off x="7142748" y="28226909"/>
            <a:ext cx="7277517" cy="1621425"/>
          </a:xfrm>
          <a:prstGeom prst="rect">
            <a:avLst/>
          </a:prstGeom>
        </p:spPr>
        <p:txBody>
          <a:bodyPr vert="horz" lIns="91440" tIns="45720" rIns="91440" bIns="45720" rtlCol="0" anchor="ctr"/>
          <a:lstStyle>
            <a:lvl1pPr algn="ctr">
              <a:defRPr sz="283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5228878" y="28226909"/>
            <a:ext cx="4851678" cy="1621425"/>
          </a:xfrm>
          <a:prstGeom prst="rect">
            <a:avLst/>
          </a:prstGeom>
        </p:spPr>
        <p:txBody>
          <a:bodyPr vert="horz" lIns="91440" tIns="45720" rIns="91440" bIns="45720" rtlCol="0" anchor="ctr"/>
          <a:lstStyle>
            <a:lvl1pPr algn="r">
              <a:defRPr sz="2830">
                <a:solidFill>
                  <a:schemeClr val="tx1">
                    <a:tint val="75000"/>
                  </a:schemeClr>
                </a:solidFill>
              </a:defRPr>
            </a:lvl1pPr>
          </a:lstStyle>
          <a:p>
            <a:fld id="{08DC21C3-3869-43CB-9F20-87CEA0C23848}" type="slidenum">
              <a:rPr lang="en-AU" smtClean="0"/>
              <a:t>‹#›</a:t>
            </a:fld>
            <a:endParaRPr lang="en-AU"/>
          </a:p>
        </p:txBody>
      </p:sp>
    </p:spTree>
    <p:extLst>
      <p:ext uri="{BB962C8B-B14F-4D97-AF65-F5344CB8AC3E}">
        <p14:creationId xmlns:p14="http://schemas.microsoft.com/office/powerpoint/2010/main" val="35817537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56338" rtl="0" eaLnBrk="1" latinLnBrk="0" hangingPunct="1">
        <a:lnSpc>
          <a:spcPct val="90000"/>
        </a:lnSpc>
        <a:spcBef>
          <a:spcPct val="0"/>
        </a:spcBef>
        <a:buNone/>
        <a:defRPr sz="10376" kern="1200">
          <a:solidFill>
            <a:schemeClr val="tx1"/>
          </a:solidFill>
          <a:latin typeface="+mj-lt"/>
          <a:ea typeface="+mj-ea"/>
          <a:cs typeface="+mj-cs"/>
        </a:defRPr>
      </a:lvl1pPr>
    </p:titleStyle>
    <p:bodyStyle>
      <a:lvl1pPr marL="539085" indent="-539085" algn="l" defTabSz="2156338" rtl="0" eaLnBrk="1" latinLnBrk="0" hangingPunct="1">
        <a:lnSpc>
          <a:spcPct val="90000"/>
        </a:lnSpc>
        <a:spcBef>
          <a:spcPts val="2358"/>
        </a:spcBef>
        <a:buFont typeface="Arial" panose="020B0604020202020204" pitchFamily="34" charset="0"/>
        <a:buChar char="•"/>
        <a:defRPr sz="6603" kern="1200">
          <a:solidFill>
            <a:schemeClr val="tx1"/>
          </a:solidFill>
          <a:latin typeface="+mn-lt"/>
          <a:ea typeface="+mn-ea"/>
          <a:cs typeface="+mn-cs"/>
        </a:defRPr>
      </a:lvl1pPr>
      <a:lvl2pPr marL="1617254" indent="-539085" algn="l" defTabSz="2156338" rtl="0" eaLnBrk="1" latinLnBrk="0" hangingPunct="1">
        <a:lnSpc>
          <a:spcPct val="90000"/>
        </a:lnSpc>
        <a:spcBef>
          <a:spcPts val="1179"/>
        </a:spcBef>
        <a:buFont typeface="Arial" panose="020B0604020202020204" pitchFamily="34" charset="0"/>
        <a:buChar char="•"/>
        <a:defRPr sz="5660" kern="1200">
          <a:solidFill>
            <a:schemeClr val="tx1"/>
          </a:solidFill>
          <a:latin typeface="+mn-lt"/>
          <a:ea typeface="+mn-ea"/>
          <a:cs typeface="+mn-cs"/>
        </a:defRPr>
      </a:lvl2pPr>
      <a:lvl3pPr marL="2695423" indent="-539085" algn="l" defTabSz="2156338" rtl="0" eaLnBrk="1" latinLnBrk="0" hangingPunct="1">
        <a:lnSpc>
          <a:spcPct val="90000"/>
        </a:lnSpc>
        <a:spcBef>
          <a:spcPts val="1179"/>
        </a:spcBef>
        <a:buFont typeface="Arial" panose="020B0604020202020204" pitchFamily="34" charset="0"/>
        <a:buChar char="•"/>
        <a:defRPr sz="4716" kern="1200">
          <a:solidFill>
            <a:schemeClr val="tx1"/>
          </a:solidFill>
          <a:latin typeface="+mn-lt"/>
          <a:ea typeface="+mn-ea"/>
          <a:cs typeface="+mn-cs"/>
        </a:defRPr>
      </a:lvl3pPr>
      <a:lvl4pPr marL="3773592" indent="-539085" algn="l" defTabSz="2156338" rtl="0" eaLnBrk="1" latinLnBrk="0" hangingPunct="1">
        <a:lnSpc>
          <a:spcPct val="90000"/>
        </a:lnSpc>
        <a:spcBef>
          <a:spcPts val="1179"/>
        </a:spcBef>
        <a:buFont typeface="Arial" panose="020B0604020202020204" pitchFamily="34" charset="0"/>
        <a:buChar char="•"/>
        <a:defRPr sz="4245" kern="1200">
          <a:solidFill>
            <a:schemeClr val="tx1"/>
          </a:solidFill>
          <a:latin typeface="+mn-lt"/>
          <a:ea typeface="+mn-ea"/>
          <a:cs typeface="+mn-cs"/>
        </a:defRPr>
      </a:lvl4pPr>
      <a:lvl5pPr marL="4851761" indent="-539085" algn="l" defTabSz="2156338" rtl="0" eaLnBrk="1" latinLnBrk="0" hangingPunct="1">
        <a:lnSpc>
          <a:spcPct val="90000"/>
        </a:lnSpc>
        <a:spcBef>
          <a:spcPts val="1179"/>
        </a:spcBef>
        <a:buFont typeface="Arial" panose="020B0604020202020204" pitchFamily="34" charset="0"/>
        <a:buChar char="•"/>
        <a:defRPr sz="4245" kern="1200">
          <a:solidFill>
            <a:schemeClr val="tx1"/>
          </a:solidFill>
          <a:latin typeface="+mn-lt"/>
          <a:ea typeface="+mn-ea"/>
          <a:cs typeface="+mn-cs"/>
        </a:defRPr>
      </a:lvl5pPr>
      <a:lvl6pPr marL="5929930" indent="-539085" algn="l" defTabSz="2156338" rtl="0" eaLnBrk="1" latinLnBrk="0" hangingPunct="1">
        <a:lnSpc>
          <a:spcPct val="90000"/>
        </a:lnSpc>
        <a:spcBef>
          <a:spcPts val="1179"/>
        </a:spcBef>
        <a:buFont typeface="Arial" panose="020B0604020202020204" pitchFamily="34" charset="0"/>
        <a:buChar char="•"/>
        <a:defRPr sz="4245" kern="1200">
          <a:solidFill>
            <a:schemeClr val="tx1"/>
          </a:solidFill>
          <a:latin typeface="+mn-lt"/>
          <a:ea typeface="+mn-ea"/>
          <a:cs typeface="+mn-cs"/>
        </a:defRPr>
      </a:lvl6pPr>
      <a:lvl7pPr marL="7008099" indent="-539085" algn="l" defTabSz="2156338" rtl="0" eaLnBrk="1" latinLnBrk="0" hangingPunct="1">
        <a:lnSpc>
          <a:spcPct val="90000"/>
        </a:lnSpc>
        <a:spcBef>
          <a:spcPts val="1179"/>
        </a:spcBef>
        <a:buFont typeface="Arial" panose="020B0604020202020204" pitchFamily="34" charset="0"/>
        <a:buChar char="•"/>
        <a:defRPr sz="4245" kern="1200">
          <a:solidFill>
            <a:schemeClr val="tx1"/>
          </a:solidFill>
          <a:latin typeface="+mn-lt"/>
          <a:ea typeface="+mn-ea"/>
          <a:cs typeface="+mn-cs"/>
        </a:defRPr>
      </a:lvl7pPr>
      <a:lvl8pPr marL="8086268" indent="-539085" algn="l" defTabSz="2156338" rtl="0" eaLnBrk="1" latinLnBrk="0" hangingPunct="1">
        <a:lnSpc>
          <a:spcPct val="90000"/>
        </a:lnSpc>
        <a:spcBef>
          <a:spcPts val="1179"/>
        </a:spcBef>
        <a:buFont typeface="Arial" panose="020B0604020202020204" pitchFamily="34" charset="0"/>
        <a:buChar char="•"/>
        <a:defRPr sz="4245" kern="1200">
          <a:solidFill>
            <a:schemeClr val="tx1"/>
          </a:solidFill>
          <a:latin typeface="+mn-lt"/>
          <a:ea typeface="+mn-ea"/>
          <a:cs typeface="+mn-cs"/>
        </a:defRPr>
      </a:lvl8pPr>
      <a:lvl9pPr marL="9164437" indent="-539085" algn="l" defTabSz="2156338" rtl="0" eaLnBrk="1" latinLnBrk="0" hangingPunct="1">
        <a:lnSpc>
          <a:spcPct val="90000"/>
        </a:lnSpc>
        <a:spcBef>
          <a:spcPts val="1179"/>
        </a:spcBef>
        <a:buFont typeface="Arial" panose="020B0604020202020204" pitchFamily="34" charset="0"/>
        <a:buChar char="•"/>
        <a:defRPr sz="4245" kern="1200">
          <a:solidFill>
            <a:schemeClr val="tx1"/>
          </a:solidFill>
          <a:latin typeface="+mn-lt"/>
          <a:ea typeface="+mn-ea"/>
          <a:cs typeface="+mn-cs"/>
        </a:defRPr>
      </a:lvl9pPr>
    </p:bodyStyle>
    <p:otherStyle>
      <a:defPPr>
        <a:defRPr lang="en-US"/>
      </a:defPPr>
      <a:lvl1pPr marL="0" algn="l" defTabSz="2156338" rtl="0" eaLnBrk="1" latinLnBrk="0" hangingPunct="1">
        <a:defRPr sz="4245" kern="1200">
          <a:solidFill>
            <a:schemeClr val="tx1"/>
          </a:solidFill>
          <a:latin typeface="+mn-lt"/>
          <a:ea typeface="+mn-ea"/>
          <a:cs typeface="+mn-cs"/>
        </a:defRPr>
      </a:lvl1pPr>
      <a:lvl2pPr marL="1078169" algn="l" defTabSz="2156338" rtl="0" eaLnBrk="1" latinLnBrk="0" hangingPunct="1">
        <a:defRPr sz="4245" kern="1200">
          <a:solidFill>
            <a:schemeClr val="tx1"/>
          </a:solidFill>
          <a:latin typeface="+mn-lt"/>
          <a:ea typeface="+mn-ea"/>
          <a:cs typeface="+mn-cs"/>
        </a:defRPr>
      </a:lvl2pPr>
      <a:lvl3pPr marL="2156338" algn="l" defTabSz="2156338" rtl="0" eaLnBrk="1" latinLnBrk="0" hangingPunct="1">
        <a:defRPr sz="4245" kern="1200">
          <a:solidFill>
            <a:schemeClr val="tx1"/>
          </a:solidFill>
          <a:latin typeface="+mn-lt"/>
          <a:ea typeface="+mn-ea"/>
          <a:cs typeface="+mn-cs"/>
        </a:defRPr>
      </a:lvl3pPr>
      <a:lvl4pPr marL="3234507" algn="l" defTabSz="2156338" rtl="0" eaLnBrk="1" latinLnBrk="0" hangingPunct="1">
        <a:defRPr sz="4245" kern="1200">
          <a:solidFill>
            <a:schemeClr val="tx1"/>
          </a:solidFill>
          <a:latin typeface="+mn-lt"/>
          <a:ea typeface="+mn-ea"/>
          <a:cs typeface="+mn-cs"/>
        </a:defRPr>
      </a:lvl4pPr>
      <a:lvl5pPr marL="4312676" algn="l" defTabSz="2156338" rtl="0" eaLnBrk="1" latinLnBrk="0" hangingPunct="1">
        <a:defRPr sz="4245" kern="1200">
          <a:solidFill>
            <a:schemeClr val="tx1"/>
          </a:solidFill>
          <a:latin typeface="+mn-lt"/>
          <a:ea typeface="+mn-ea"/>
          <a:cs typeface="+mn-cs"/>
        </a:defRPr>
      </a:lvl5pPr>
      <a:lvl6pPr marL="5390845" algn="l" defTabSz="2156338" rtl="0" eaLnBrk="1" latinLnBrk="0" hangingPunct="1">
        <a:defRPr sz="4245" kern="1200">
          <a:solidFill>
            <a:schemeClr val="tx1"/>
          </a:solidFill>
          <a:latin typeface="+mn-lt"/>
          <a:ea typeface="+mn-ea"/>
          <a:cs typeface="+mn-cs"/>
        </a:defRPr>
      </a:lvl6pPr>
      <a:lvl7pPr marL="6469014" algn="l" defTabSz="2156338" rtl="0" eaLnBrk="1" latinLnBrk="0" hangingPunct="1">
        <a:defRPr sz="4245" kern="1200">
          <a:solidFill>
            <a:schemeClr val="tx1"/>
          </a:solidFill>
          <a:latin typeface="+mn-lt"/>
          <a:ea typeface="+mn-ea"/>
          <a:cs typeface="+mn-cs"/>
        </a:defRPr>
      </a:lvl7pPr>
      <a:lvl8pPr marL="7547183" algn="l" defTabSz="2156338" rtl="0" eaLnBrk="1" latinLnBrk="0" hangingPunct="1">
        <a:defRPr sz="4245" kern="1200">
          <a:solidFill>
            <a:schemeClr val="tx1"/>
          </a:solidFill>
          <a:latin typeface="+mn-lt"/>
          <a:ea typeface="+mn-ea"/>
          <a:cs typeface="+mn-cs"/>
        </a:defRPr>
      </a:lvl8pPr>
      <a:lvl9pPr marL="8625352" algn="l" defTabSz="2156338" rtl="0" eaLnBrk="1" latinLnBrk="0" hangingPunct="1">
        <a:defRPr sz="42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464FB4-38C9-4F11-B09E-8C4562E6FDF6}"/>
              </a:ext>
            </a:extLst>
          </p:cNvPr>
          <p:cNvGrpSpPr/>
          <p:nvPr/>
        </p:nvGrpSpPr>
        <p:grpSpPr>
          <a:xfrm>
            <a:off x="12672513" y="18066333"/>
            <a:ext cx="8800805" cy="11469963"/>
            <a:chOff x="13241566" y="18236729"/>
            <a:chExt cx="8303611" cy="10821978"/>
          </a:xfrm>
        </p:grpSpPr>
        <p:pic>
          <p:nvPicPr>
            <p:cNvPr id="11" name="Picture 10">
              <a:extLst>
                <a:ext uri="{FF2B5EF4-FFF2-40B4-BE49-F238E27FC236}">
                  <a16:creationId xmlns:a16="http://schemas.microsoft.com/office/drawing/2014/main" id="{6D150FC6-A63D-475C-8CF8-5F27F167FC5F}"/>
                </a:ext>
              </a:extLst>
            </p:cNvPr>
            <p:cNvPicPr>
              <a:picLocks noChangeAspect="1"/>
            </p:cNvPicPr>
            <p:nvPr/>
          </p:nvPicPr>
          <p:blipFill rotWithShape="1">
            <a:blip r:embed="rId2">
              <a:extLst>
                <a:ext uri="{28A0092B-C50C-407E-A947-70E740481C1C}">
                  <a14:useLocalDpi xmlns:a14="http://schemas.microsoft.com/office/drawing/2010/main" val="0"/>
                </a:ext>
              </a:extLst>
            </a:blip>
            <a:srcRect r="24525" b="22079"/>
            <a:stretch/>
          </p:blipFill>
          <p:spPr>
            <a:xfrm>
              <a:off x="13241566" y="18236729"/>
              <a:ext cx="8303611" cy="10821978"/>
            </a:xfrm>
            <a:prstGeom prst="rect">
              <a:avLst/>
            </a:prstGeom>
          </p:spPr>
        </p:pic>
        <p:sp>
          <p:nvSpPr>
            <p:cNvPr id="59" name="TextBox 58">
              <a:extLst>
                <a:ext uri="{FF2B5EF4-FFF2-40B4-BE49-F238E27FC236}">
                  <a16:creationId xmlns:a16="http://schemas.microsoft.com/office/drawing/2014/main" id="{E311E371-578E-48D4-A817-8BA9E82A1A15}"/>
                </a:ext>
              </a:extLst>
            </p:cNvPr>
            <p:cNvSpPr txBox="1"/>
            <p:nvPr/>
          </p:nvSpPr>
          <p:spPr>
            <a:xfrm>
              <a:off x="14734523" y="25534508"/>
              <a:ext cx="3182162" cy="1945606"/>
            </a:xfrm>
            <a:prstGeom prst="rect">
              <a:avLst/>
            </a:prstGeom>
            <a:noFill/>
            <a:ln>
              <a:noFill/>
            </a:ln>
          </p:spPr>
          <p:txBody>
            <a:bodyPr wrap="square" rtlCol="0">
              <a:spAutoFit/>
            </a:bodyPr>
            <a:lstStyle/>
            <a:p>
              <a:pPr algn="ctr"/>
              <a:r>
                <a:rPr lang="en-US" sz="3200" dirty="0">
                  <a:solidFill>
                    <a:srgbClr val="20B1E8"/>
                  </a:solidFill>
                  <a:latin typeface="Arial Black" panose="020B0A04020102020204" pitchFamily="34" charset="0"/>
                </a:rPr>
                <a:t>The 3D Printed Prosthetic Hand</a:t>
              </a:r>
              <a:endParaRPr lang="en-AU" sz="3200" dirty="0">
                <a:solidFill>
                  <a:srgbClr val="20B1E8"/>
                </a:solidFill>
                <a:latin typeface="Arial Black" panose="020B0A04020102020204" pitchFamily="34" charset="0"/>
              </a:endParaRPr>
            </a:p>
          </p:txBody>
        </p:sp>
      </p:grpSp>
      <p:sp>
        <p:nvSpPr>
          <p:cNvPr id="39" name="Rectangle 38">
            <a:extLst>
              <a:ext uri="{FF2B5EF4-FFF2-40B4-BE49-F238E27FC236}">
                <a16:creationId xmlns:a16="http://schemas.microsoft.com/office/drawing/2014/main" id="{BEB79818-46FB-441B-9D3F-BA7F13040B79}"/>
              </a:ext>
            </a:extLst>
          </p:cNvPr>
          <p:cNvSpPr/>
          <p:nvPr/>
        </p:nvSpPr>
        <p:spPr>
          <a:xfrm>
            <a:off x="19229467" y="29851918"/>
            <a:ext cx="76925" cy="92310"/>
          </a:xfrm>
          <a:prstGeom prst="rect">
            <a:avLst/>
          </a:prstGeom>
          <a:solidFill>
            <a:srgbClr val="5F6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a:extLst>
              <a:ext uri="{FF2B5EF4-FFF2-40B4-BE49-F238E27FC236}">
                <a16:creationId xmlns:a16="http://schemas.microsoft.com/office/drawing/2014/main" id="{20B8B150-AF03-4E15-BC7F-5744C409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5" y="89695"/>
            <a:ext cx="21383625" cy="2523609"/>
          </a:xfrm>
          <a:prstGeom prst="rect">
            <a:avLst/>
          </a:prstGeom>
        </p:spPr>
      </p:pic>
      <p:pic>
        <p:nvPicPr>
          <p:cNvPr id="7" name="Picture 6">
            <a:extLst>
              <a:ext uri="{FF2B5EF4-FFF2-40B4-BE49-F238E27FC236}">
                <a16:creationId xmlns:a16="http://schemas.microsoft.com/office/drawing/2014/main" id="{15ACACEB-91A3-43CF-88B4-F5213A93B3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95" y="29283079"/>
            <a:ext cx="21383625" cy="1081828"/>
          </a:xfrm>
          <a:prstGeom prst="rect">
            <a:avLst/>
          </a:prstGeom>
        </p:spPr>
      </p:pic>
      <p:sp>
        <p:nvSpPr>
          <p:cNvPr id="8" name="TextBox 7">
            <a:extLst>
              <a:ext uri="{FF2B5EF4-FFF2-40B4-BE49-F238E27FC236}">
                <a16:creationId xmlns:a16="http://schemas.microsoft.com/office/drawing/2014/main" id="{74B5493C-E6CE-4FDD-B160-07FE01AB1034}"/>
              </a:ext>
            </a:extLst>
          </p:cNvPr>
          <p:cNvSpPr txBox="1"/>
          <p:nvPr/>
        </p:nvSpPr>
        <p:spPr>
          <a:xfrm>
            <a:off x="508794" y="356395"/>
            <a:ext cx="18821400" cy="1200329"/>
          </a:xfrm>
          <a:prstGeom prst="rect">
            <a:avLst/>
          </a:prstGeom>
          <a:noFill/>
        </p:spPr>
        <p:txBody>
          <a:bodyPr wrap="square" rtlCol="0">
            <a:spAutoFit/>
          </a:bodyPr>
          <a:lstStyle/>
          <a:p>
            <a:r>
              <a:rPr lang="en-US" sz="7200" dirty="0">
                <a:solidFill>
                  <a:schemeClr val="bg1"/>
                </a:solidFill>
                <a:latin typeface="Arial Black" panose="020B0A04020102020204" pitchFamily="34" charset="0"/>
              </a:rPr>
              <a:t>Wireless EEG Controlled Prosthetic</a:t>
            </a:r>
            <a:endParaRPr lang="en-AU" sz="7200" dirty="0">
              <a:solidFill>
                <a:schemeClr val="bg1"/>
              </a:solidFill>
              <a:latin typeface="Arial Black" panose="020B0A04020102020204" pitchFamily="34" charset="0"/>
            </a:endParaRPr>
          </a:p>
        </p:txBody>
      </p:sp>
      <p:sp>
        <p:nvSpPr>
          <p:cNvPr id="9" name="TextBox 8">
            <a:extLst>
              <a:ext uri="{FF2B5EF4-FFF2-40B4-BE49-F238E27FC236}">
                <a16:creationId xmlns:a16="http://schemas.microsoft.com/office/drawing/2014/main" id="{3AD9FA01-DA30-4E0D-BC49-982C928BA42F}"/>
              </a:ext>
            </a:extLst>
          </p:cNvPr>
          <p:cNvSpPr txBox="1"/>
          <p:nvPr/>
        </p:nvSpPr>
        <p:spPr>
          <a:xfrm>
            <a:off x="508794" y="1608138"/>
            <a:ext cx="18402300" cy="646331"/>
          </a:xfrm>
          <a:prstGeom prst="rect">
            <a:avLst/>
          </a:prstGeom>
          <a:noFill/>
        </p:spPr>
        <p:txBody>
          <a:bodyPr wrap="square" rtlCol="0">
            <a:spAutoFit/>
          </a:bodyPr>
          <a:lstStyle/>
          <a:p>
            <a:r>
              <a:rPr lang="en-US" sz="3600" dirty="0">
                <a:solidFill>
                  <a:schemeClr val="bg1"/>
                </a:solidFill>
                <a:latin typeface="Arial Black" panose="020B0A04020102020204" pitchFamily="34" charset="0"/>
              </a:rPr>
              <a:t>Samuel Parker, Kaushik Mahata</a:t>
            </a:r>
            <a:endParaRPr lang="en-AU" sz="3600" dirty="0">
              <a:solidFill>
                <a:schemeClr val="bg1"/>
              </a:solidFill>
              <a:latin typeface="Arial Black" panose="020B0A04020102020204" pitchFamily="34" charset="0"/>
            </a:endParaRPr>
          </a:p>
        </p:txBody>
      </p:sp>
      <p:sp>
        <p:nvSpPr>
          <p:cNvPr id="16" name="TextBox 15">
            <a:extLst>
              <a:ext uri="{FF2B5EF4-FFF2-40B4-BE49-F238E27FC236}">
                <a16:creationId xmlns:a16="http://schemas.microsoft.com/office/drawing/2014/main" id="{446AB34E-C3C7-4D3E-9E8B-2A248F611DC1}"/>
              </a:ext>
            </a:extLst>
          </p:cNvPr>
          <p:cNvSpPr txBox="1"/>
          <p:nvPr/>
        </p:nvSpPr>
        <p:spPr>
          <a:xfrm>
            <a:off x="508794" y="2852946"/>
            <a:ext cx="9220200" cy="707886"/>
          </a:xfrm>
          <a:prstGeom prst="rect">
            <a:avLst/>
          </a:prstGeom>
          <a:noFill/>
        </p:spPr>
        <p:txBody>
          <a:bodyPr wrap="square" rtlCol="0">
            <a:spAutoFit/>
          </a:bodyPr>
          <a:lstStyle/>
          <a:p>
            <a:r>
              <a:rPr lang="en-US" sz="4000" dirty="0">
                <a:latin typeface="Arial Black" panose="020B0A04020102020204" pitchFamily="34" charset="0"/>
              </a:rPr>
              <a:t>Overview</a:t>
            </a:r>
            <a:endParaRPr lang="en-AU" sz="4000" dirty="0">
              <a:latin typeface="Arial Black" panose="020B0A04020102020204" pitchFamily="34" charset="0"/>
            </a:endParaRPr>
          </a:p>
        </p:txBody>
      </p:sp>
      <p:sp>
        <p:nvSpPr>
          <p:cNvPr id="17" name="TextBox 16">
            <a:extLst>
              <a:ext uri="{FF2B5EF4-FFF2-40B4-BE49-F238E27FC236}">
                <a16:creationId xmlns:a16="http://schemas.microsoft.com/office/drawing/2014/main" id="{AA63976F-2E69-4BA6-BF74-4E643EECF319}"/>
              </a:ext>
            </a:extLst>
          </p:cNvPr>
          <p:cNvSpPr txBox="1"/>
          <p:nvPr/>
        </p:nvSpPr>
        <p:spPr>
          <a:xfrm>
            <a:off x="508794" y="3560832"/>
            <a:ext cx="11734800" cy="3046988"/>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Many people across the world are living with reduced upper limb function due to a breakdown in their neural signaling pathway. Often the cortical areas responsible for movement remain functional, allowing the signals to be detected and decoded, then the motor intent can be executed using a robotic prosthetic. This is a Brain Computer Interface (</a:t>
            </a:r>
            <a:r>
              <a:rPr lang="en-US" sz="3200" b="1" dirty="0">
                <a:latin typeface="Arial" panose="020B0604020202020204" pitchFamily="34" charset="0"/>
                <a:cs typeface="Arial" panose="020B0604020202020204" pitchFamily="34" charset="0"/>
              </a:rPr>
              <a:t>BCI</a:t>
            </a:r>
            <a:r>
              <a:rPr lang="en-US" sz="3200" dirty="0">
                <a:latin typeface="Arial" panose="020B0604020202020204" pitchFamily="34" charset="0"/>
                <a:cs typeface="Arial" panose="020B0604020202020204" pitchFamily="34" charset="0"/>
              </a:rPr>
              <a:t>) Neuroprosthetic.</a:t>
            </a:r>
            <a:endParaRPr lang="en-AU" sz="32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BAFF272-7FFC-4FAF-B93D-ED734E4BF0F2}"/>
              </a:ext>
            </a:extLst>
          </p:cNvPr>
          <p:cNvSpPr txBox="1"/>
          <p:nvPr/>
        </p:nvSpPr>
        <p:spPr>
          <a:xfrm>
            <a:off x="508793" y="6596557"/>
            <a:ext cx="11734800" cy="2062103"/>
          </a:xfrm>
          <a:prstGeom prst="rect">
            <a:avLst/>
          </a:prstGeom>
          <a:noFill/>
        </p:spPr>
        <p:txBody>
          <a:bodyPr wrap="square" rtlCol="0">
            <a:spAutoFit/>
          </a:bodyPr>
          <a:lstStyle/>
          <a:p>
            <a:pPr algn="just"/>
            <a:r>
              <a:rPr lang="en-AU" sz="3200" dirty="0">
                <a:latin typeface="Arial" panose="020B0604020202020204" pitchFamily="34" charset="0"/>
                <a:cs typeface="Arial" panose="020B0604020202020204" pitchFamily="34" charset="0"/>
              </a:rPr>
              <a:t>Utilising</a:t>
            </a:r>
            <a:r>
              <a:rPr lang="en-US" sz="3200" dirty="0">
                <a:latin typeface="Arial" panose="020B0604020202020204" pitchFamily="34" charset="0"/>
                <a:cs typeface="Arial" panose="020B0604020202020204" pitchFamily="34" charset="0"/>
              </a:rPr>
              <a:t> novel feature extraction techniques, cortical signals recorded at the scalp have been used to classify motor intent in real time, enabling the user to grasp objects using the power of thought alone.</a:t>
            </a:r>
            <a:endParaRPr lang="en-AU" sz="3200"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F354E60F-AB4C-400F-B44A-0E05C0108025}"/>
              </a:ext>
            </a:extLst>
          </p:cNvPr>
          <p:cNvGrpSpPr/>
          <p:nvPr/>
        </p:nvGrpSpPr>
        <p:grpSpPr>
          <a:xfrm>
            <a:off x="12672514" y="3542154"/>
            <a:ext cx="8421329" cy="4739758"/>
            <a:chOff x="11744325" y="6382752"/>
            <a:chExt cx="9220200" cy="4739758"/>
          </a:xfrm>
        </p:grpSpPr>
        <p:sp>
          <p:nvSpPr>
            <p:cNvPr id="19" name="TextBox 18">
              <a:extLst>
                <a:ext uri="{FF2B5EF4-FFF2-40B4-BE49-F238E27FC236}">
                  <a16:creationId xmlns:a16="http://schemas.microsoft.com/office/drawing/2014/main" id="{8271F849-DBDC-427B-8732-31C9ABA67756}"/>
                </a:ext>
              </a:extLst>
            </p:cNvPr>
            <p:cNvSpPr txBox="1"/>
            <p:nvPr/>
          </p:nvSpPr>
          <p:spPr>
            <a:xfrm>
              <a:off x="11744325" y="6382752"/>
              <a:ext cx="9220200" cy="707886"/>
            </a:xfrm>
            <a:prstGeom prst="rect">
              <a:avLst/>
            </a:prstGeom>
            <a:noFill/>
          </p:spPr>
          <p:txBody>
            <a:bodyPr wrap="square" rtlCol="0">
              <a:spAutoFit/>
            </a:bodyPr>
            <a:lstStyle/>
            <a:p>
              <a:r>
                <a:rPr lang="en-US" sz="4000" dirty="0">
                  <a:latin typeface="Arial Black" panose="020B0A04020102020204" pitchFamily="34" charset="0"/>
                </a:rPr>
                <a:t>Wireless Data Acquisition</a:t>
              </a:r>
              <a:endParaRPr lang="en-AU" sz="4000" dirty="0">
                <a:latin typeface="Arial Black" panose="020B0A04020102020204" pitchFamily="34" charset="0"/>
              </a:endParaRPr>
            </a:p>
          </p:txBody>
        </p:sp>
        <p:sp>
          <p:nvSpPr>
            <p:cNvPr id="20" name="TextBox 19">
              <a:extLst>
                <a:ext uri="{FF2B5EF4-FFF2-40B4-BE49-F238E27FC236}">
                  <a16:creationId xmlns:a16="http://schemas.microsoft.com/office/drawing/2014/main" id="{5040A043-9405-450F-956A-F3AA33086001}"/>
                </a:ext>
              </a:extLst>
            </p:cNvPr>
            <p:cNvSpPr txBox="1"/>
            <p:nvPr/>
          </p:nvSpPr>
          <p:spPr>
            <a:xfrm>
              <a:off x="11744325" y="7090637"/>
              <a:ext cx="9220200" cy="4031873"/>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Recording cortical activity from the scalp is called electroencephalography (</a:t>
              </a:r>
              <a:r>
                <a:rPr lang="en-US" sz="3200" b="1" dirty="0">
                  <a:latin typeface="Arial" panose="020B0604020202020204" pitchFamily="34" charset="0"/>
                  <a:cs typeface="Arial" panose="020B0604020202020204" pitchFamily="34" charset="0"/>
                </a:rPr>
                <a:t>EEG</a:t>
              </a:r>
              <a:r>
                <a:rPr lang="en-US" sz="3200" dirty="0">
                  <a:latin typeface="Arial" panose="020B0604020202020204" pitchFamily="34" charset="0"/>
                  <a:cs typeface="Arial" panose="020B0604020202020204" pitchFamily="34" charset="0"/>
                </a:rPr>
                <a:t>). These signals are very small, and are very sensitive to noise, so specialised hardware is required. This system uses a custom board built on the ADS1299 by Texas Instruments. The signal is then sent using Bluetooth to the arm for further processing. </a:t>
              </a:r>
              <a:endParaRPr lang="en-AU" sz="32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33D452F9-B2C6-497D-B761-31431850E6DB}"/>
              </a:ext>
            </a:extLst>
          </p:cNvPr>
          <p:cNvGrpSpPr/>
          <p:nvPr/>
        </p:nvGrpSpPr>
        <p:grpSpPr>
          <a:xfrm>
            <a:off x="2184308" y="8535953"/>
            <a:ext cx="17027306" cy="4786526"/>
            <a:chOff x="2094614" y="10427459"/>
            <a:chExt cx="17027306" cy="4786526"/>
          </a:xfrm>
        </p:grpSpPr>
        <p:pic>
          <p:nvPicPr>
            <p:cNvPr id="13" name="Picture 12">
              <a:extLst>
                <a:ext uri="{FF2B5EF4-FFF2-40B4-BE49-F238E27FC236}">
                  <a16:creationId xmlns:a16="http://schemas.microsoft.com/office/drawing/2014/main" id="{6516762F-6F45-4DDA-B1E4-E82AFBB4B0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94614" y="10427459"/>
              <a:ext cx="17027306" cy="4786526"/>
            </a:xfrm>
            <a:prstGeom prst="rect">
              <a:avLst/>
            </a:prstGeom>
          </p:spPr>
        </p:pic>
        <p:sp>
          <p:nvSpPr>
            <p:cNvPr id="27" name="TextBox 26">
              <a:extLst>
                <a:ext uri="{FF2B5EF4-FFF2-40B4-BE49-F238E27FC236}">
                  <a16:creationId xmlns:a16="http://schemas.microsoft.com/office/drawing/2014/main" id="{B7C73195-5088-44C9-A3A9-36C07B2C119D}"/>
                </a:ext>
              </a:extLst>
            </p:cNvPr>
            <p:cNvSpPr txBox="1"/>
            <p:nvPr/>
          </p:nvSpPr>
          <p:spPr>
            <a:xfrm>
              <a:off x="7510462" y="12839866"/>
              <a:ext cx="6362700" cy="707886"/>
            </a:xfrm>
            <a:prstGeom prst="rect">
              <a:avLst/>
            </a:prstGeom>
            <a:noFill/>
            <a:ln>
              <a:noFill/>
            </a:ln>
          </p:spPr>
          <p:txBody>
            <a:bodyPr wrap="square" rtlCol="0">
              <a:spAutoFit/>
            </a:bodyPr>
            <a:lstStyle/>
            <a:p>
              <a:pPr algn="ctr"/>
              <a:r>
                <a:rPr lang="en-US" sz="4000" dirty="0">
                  <a:solidFill>
                    <a:srgbClr val="20B1E8"/>
                  </a:solidFill>
                  <a:latin typeface="Arial Black" panose="020B0A04020102020204" pitchFamily="34" charset="0"/>
                </a:rPr>
                <a:t>BCI Fundamentals</a:t>
              </a:r>
              <a:endParaRPr lang="en-AU" sz="4000" dirty="0">
                <a:solidFill>
                  <a:srgbClr val="20B1E8"/>
                </a:solidFill>
                <a:latin typeface="Arial Black" panose="020B0A04020102020204" pitchFamily="34" charset="0"/>
              </a:endParaRPr>
            </a:p>
          </p:txBody>
        </p:sp>
      </p:grpSp>
      <p:grpSp>
        <p:nvGrpSpPr>
          <p:cNvPr id="33" name="Group 32">
            <a:extLst>
              <a:ext uri="{FF2B5EF4-FFF2-40B4-BE49-F238E27FC236}">
                <a16:creationId xmlns:a16="http://schemas.microsoft.com/office/drawing/2014/main" id="{1292C5BA-AFAD-41E1-8A03-085A8E0023BC}"/>
              </a:ext>
            </a:extLst>
          </p:cNvPr>
          <p:cNvGrpSpPr/>
          <p:nvPr/>
        </p:nvGrpSpPr>
        <p:grpSpPr>
          <a:xfrm>
            <a:off x="7862095" y="21738921"/>
            <a:ext cx="7415973" cy="7497658"/>
            <a:chOff x="2086815" y="15693923"/>
            <a:chExt cx="6362700" cy="6432784"/>
          </a:xfrm>
        </p:grpSpPr>
        <p:pic>
          <p:nvPicPr>
            <p:cNvPr id="26" name="Picture 25" descr="A circuit board&#10;&#10;Description automatically generated">
              <a:extLst>
                <a:ext uri="{FF2B5EF4-FFF2-40B4-BE49-F238E27FC236}">
                  <a16:creationId xmlns:a16="http://schemas.microsoft.com/office/drawing/2014/main" id="{43F80CF4-C216-436F-8CAB-E6284C57BA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7788" y="15693923"/>
              <a:ext cx="4772691" cy="5458587"/>
            </a:xfrm>
            <a:prstGeom prst="rect">
              <a:avLst/>
            </a:prstGeom>
          </p:spPr>
        </p:pic>
        <p:sp>
          <p:nvSpPr>
            <p:cNvPr id="28" name="TextBox 27">
              <a:extLst>
                <a:ext uri="{FF2B5EF4-FFF2-40B4-BE49-F238E27FC236}">
                  <a16:creationId xmlns:a16="http://schemas.microsoft.com/office/drawing/2014/main" id="{D05E80BF-F0C7-4A87-BA4D-C765EC16318F}"/>
                </a:ext>
              </a:extLst>
            </p:cNvPr>
            <p:cNvSpPr txBox="1"/>
            <p:nvPr/>
          </p:nvSpPr>
          <p:spPr>
            <a:xfrm>
              <a:off x="2086815" y="21202484"/>
              <a:ext cx="6362700" cy="924223"/>
            </a:xfrm>
            <a:prstGeom prst="rect">
              <a:avLst/>
            </a:prstGeom>
            <a:noFill/>
            <a:ln>
              <a:noFill/>
            </a:ln>
          </p:spPr>
          <p:txBody>
            <a:bodyPr wrap="square" rtlCol="0">
              <a:spAutoFit/>
            </a:bodyPr>
            <a:lstStyle/>
            <a:p>
              <a:pPr algn="ctr"/>
              <a:r>
                <a:rPr lang="en-US" sz="3200" dirty="0">
                  <a:solidFill>
                    <a:srgbClr val="20B1E8"/>
                  </a:solidFill>
                  <a:latin typeface="Arial Black" panose="020B0A04020102020204" pitchFamily="34" charset="0"/>
                </a:rPr>
                <a:t>The Classification &amp;</a:t>
              </a:r>
            </a:p>
            <a:p>
              <a:pPr algn="ctr"/>
              <a:r>
                <a:rPr lang="en-US" sz="3200" dirty="0">
                  <a:solidFill>
                    <a:srgbClr val="20B1E8"/>
                  </a:solidFill>
                  <a:latin typeface="Arial Black" panose="020B0A04020102020204" pitchFamily="34" charset="0"/>
                </a:rPr>
                <a:t>Control Board</a:t>
              </a:r>
              <a:endParaRPr lang="en-AU" sz="3200" dirty="0">
                <a:solidFill>
                  <a:srgbClr val="20B1E8"/>
                </a:solidFill>
                <a:latin typeface="Arial Black" panose="020B0A04020102020204" pitchFamily="34" charset="0"/>
              </a:endParaRPr>
            </a:p>
          </p:txBody>
        </p:sp>
      </p:grpSp>
      <p:grpSp>
        <p:nvGrpSpPr>
          <p:cNvPr id="36" name="Group 35">
            <a:extLst>
              <a:ext uri="{FF2B5EF4-FFF2-40B4-BE49-F238E27FC236}">
                <a16:creationId xmlns:a16="http://schemas.microsoft.com/office/drawing/2014/main" id="{FD913BF8-6705-4C01-B263-92F6EF75E576}"/>
              </a:ext>
            </a:extLst>
          </p:cNvPr>
          <p:cNvGrpSpPr/>
          <p:nvPr/>
        </p:nvGrpSpPr>
        <p:grpSpPr>
          <a:xfrm>
            <a:off x="508796" y="13784276"/>
            <a:ext cx="9675874" cy="5601532"/>
            <a:chOff x="10869672" y="6382752"/>
            <a:chExt cx="9764077" cy="5601532"/>
          </a:xfrm>
        </p:grpSpPr>
        <p:sp>
          <p:nvSpPr>
            <p:cNvPr id="37" name="TextBox 36">
              <a:extLst>
                <a:ext uri="{FF2B5EF4-FFF2-40B4-BE49-F238E27FC236}">
                  <a16:creationId xmlns:a16="http://schemas.microsoft.com/office/drawing/2014/main" id="{69A99900-1E33-4F98-A6A0-CA393B8A7948}"/>
                </a:ext>
              </a:extLst>
            </p:cNvPr>
            <p:cNvSpPr txBox="1"/>
            <p:nvPr/>
          </p:nvSpPr>
          <p:spPr>
            <a:xfrm>
              <a:off x="10874860" y="6382752"/>
              <a:ext cx="9220200" cy="707886"/>
            </a:xfrm>
            <a:prstGeom prst="rect">
              <a:avLst/>
            </a:prstGeom>
            <a:noFill/>
          </p:spPr>
          <p:txBody>
            <a:bodyPr wrap="square" rtlCol="0">
              <a:spAutoFit/>
            </a:bodyPr>
            <a:lstStyle/>
            <a:p>
              <a:r>
                <a:rPr lang="en-US" sz="4000" dirty="0">
                  <a:latin typeface="Arial Black" panose="020B0A04020102020204" pitchFamily="34" charset="0"/>
                </a:rPr>
                <a:t>Novel Feature Extraction</a:t>
              </a:r>
              <a:endParaRPr lang="en-AU" sz="4000" dirty="0">
                <a:latin typeface="Arial Black" panose="020B0A04020102020204" pitchFamily="34" charset="0"/>
              </a:endParaRPr>
            </a:p>
          </p:txBody>
        </p:sp>
        <p:sp>
          <p:nvSpPr>
            <p:cNvPr id="38" name="TextBox 37">
              <a:extLst>
                <a:ext uri="{FF2B5EF4-FFF2-40B4-BE49-F238E27FC236}">
                  <a16:creationId xmlns:a16="http://schemas.microsoft.com/office/drawing/2014/main" id="{C759CED0-0DB5-46C8-8837-75F68D581AF9}"/>
                </a:ext>
              </a:extLst>
            </p:cNvPr>
            <p:cNvSpPr txBox="1"/>
            <p:nvPr/>
          </p:nvSpPr>
          <p:spPr>
            <a:xfrm>
              <a:off x="10869672" y="7090637"/>
              <a:ext cx="9764077" cy="4893647"/>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Motor intent is encoded in the firing rates of neurons. This is detected by examining the frequency content of the EEG signals. Applying the Discrete Cosine Transform (</a:t>
              </a:r>
              <a:r>
                <a:rPr lang="en-US" sz="3200" b="1" dirty="0">
                  <a:latin typeface="Arial" panose="020B0604020202020204" pitchFamily="34" charset="0"/>
                  <a:cs typeface="Arial" panose="020B0604020202020204" pitchFamily="34" charset="0"/>
                </a:rPr>
                <a:t>DCT</a:t>
              </a:r>
              <a:r>
                <a:rPr lang="en-US" sz="3200" dirty="0">
                  <a:latin typeface="Arial" panose="020B0604020202020204" pitchFamily="34" charset="0"/>
                  <a:cs typeface="Arial" panose="020B0604020202020204" pitchFamily="34" charset="0"/>
                </a:rPr>
                <a:t>), EEG observations could be classified to the </a:t>
              </a:r>
              <a:r>
                <a:rPr lang="en-US" sz="4000" b="1" dirty="0">
                  <a:solidFill>
                    <a:srgbClr val="20B1E8"/>
                  </a:solidFill>
                  <a:latin typeface="Arial" panose="020B0604020202020204" pitchFamily="34" charset="0"/>
                  <a:cs typeface="Arial" panose="020B0604020202020204" pitchFamily="34" charset="0"/>
                </a:rPr>
                <a:t>same accuracy in 26% of the time taken by benchmark approach </a:t>
              </a:r>
              <a:r>
                <a:rPr lang="en-US" sz="3200" dirty="0">
                  <a:latin typeface="Arial" panose="020B0604020202020204" pitchFamily="34" charset="0"/>
                  <a:cs typeface="Arial" panose="020B0604020202020204" pitchFamily="34" charset="0"/>
                </a:rPr>
                <a:t>(the Short Time Fourier Transform, or STFT). This is extremely exciting for online BCI systems, where classification time is critical.  </a:t>
              </a:r>
              <a:endParaRPr lang="en-AU" sz="3200" dirty="0">
                <a:latin typeface="Arial" panose="020B0604020202020204" pitchFamily="34" charset="0"/>
                <a:cs typeface="Arial" panose="020B0604020202020204" pitchFamily="34" charset="0"/>
              </a:endParaRPr>
            </a:p>
          </p:txBody>
        </p:sp>
      </p:grpSp>
      <p:grpSp>
        <p:nvGrpSpPr>
          <p:cNvPr id="41" name="Group 40">
            <a:extLst>
              <a:ext uri="{FF2B5EF4-FFF2-40B4-BE49-F238E27FC236}">
                <a16:creationId xmlns:a16="http://schemas.microsoft.com/office/drawing/2014/main" id="{0D1534AB-6659-4F5D-9FD6-D7A5A24F84CE}"/>
              </a:ext>
            </a:extLst>
          </p:cNvPr>
          <p:cNvGrpSpPr/>
          <p:nvPr/>
        </p:nvGrpSpPr>
        <p:grpSpPr>
          <a:xfrm>
            <a:off x="584827" y="20660545"/>
            <a:ext cx="7912781" cy="6749765"/>
            <a:chOff x="11744325" y="6448188"/>
            <a:chExt cx="9220200" cy="5796350"/>
          </a:xfrm>
        </p:grpSpPr>
        <p:sp>
          <p:nvSpPr>
            <p:cNvPr id="42" name="TextBox 41">
              <a:extLst>
                <a:ext uri="{FF2B5EF4-FFF2-40B4-BE49-F238E27FC236}">
                  <a16:creationId xmlns:a16="http://schemas.microsoft.com/office/drawing/2014/main" id="{C94BD907-FE6A-441C-A127-463ED00C9824}"/>
                </a:ext>
              </a:extLst>
            </p:cNvPr>
            <p:cNvSpPr txBox="1"/>
            <p:nvPr/>
          </p:nvSpPr>
          <p:spPr>
            <a:xfrm>
              <a:off x="11744325" y="6448188"/>
              <a:ext cx="9220200" cy="607896"/>
            </a:xfrm>
            <a:prstGeom prst="rect">
              <a:avLst/>
            </a:prstGeom>
            <a:noFill/>
          </p:spPr>
          <p:txBody>
            <a:bodyPr wrap="square" rtlCol="0">
              <a:spAutoFit/>
            </a:bodyPr>
            <a:lstStyle/>
            <a:p>
              <a:r>
                <a:rPr lang="en-US" sz="4000" dirty="0">
                  <a:latin typeface="Arial Black" panose="020B0A04020102020204" pitchFamily="34" charset="0"/>
                </a:rPr>
                <a:t>Embedded SVM Classifier</a:t>
              </a:r>
              <a:endParaRPr lang="en-AU" sz="4000" dirty="0">
                <a:latin typeface="Arial Black" panose="020B0A04020102020204" pitchFamily="34" charset="0"/>
              </a:endParaRPr>
            </a:p>
          </p:txBody>
        </p:sp>
        <p:sp>
          <p:nvSpPr>
            <p:cNvPr id="43" name="TextBox 42">
              <a:extLst>
                <a:ext uri="{FF2B5EF4-FFF2-40B4-BE49-F238E27FC236}">
                  <a16:creationId xmlns:a16="http://schemas.microsoft.com/office/drawing/2014/main" id="{E649C960-1BDB-4A3A-96D4-5F21EA9A24B1}"/>
                </a:ext>
              </a:extLst>
            </p:cNvPr>
            <p:cNvSpPr txBox="1"/>
            <p:nvPr/>
          </p:nvSpPr>
          <p:spPr>
            <a:xfrm>
              <a:off x="11744325" y="7090637"/>
              <a:ext cx="9220200" cy="5153901"/>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The Classification and Control Board (based on an STM32F407) receives the EEG signal over Bluetooth and computes the DCT. The extracted features are classified as “Hand Open” or “Hand Closed” using a Support Vector Machine (</a:t>
              </a:r>
              <a:r>
                <a:rPr lang="en-US" sz="3200" b="1" dirty="0">
                  <a:latin typeface="Arial" panose="020B0604020202020204" pitchFamily="34" charset="0"/>
                  <a:cs typeface="Arial" panose="020B0604020202020204" pitchFamily="34" charset="0"/>
                </a:rPr>
                <a:t>SVM</a:t>
              </a:r>
              <a:r>
                <a:rPr lang="en-US" sz="3200" dirty="0">
                  <a:latin typeface="Arial" panose="020B0604020202020204" pitchFamily="34" charset="0"/>
                  <a:cs typeface="Arial" panose="020B0604020202020204" pitchFamily="34" charset="0"/>
                </a:rPr>
                <a:t>) machine learning algorithm. The SVM model is created using a training dataset and Matlab, then uploaded to the board. When the SVM has predicted the state of the hand, 5 PWM control signals are generated to control each finger.</a:t>
              </a:r>
              <a:endParaRPr lang="en-AU" sz="3200" dirty="0">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B3F78544-5745-445A-8E0B-373B0153230A}"/>
              </a:ext>
            </a:extLst>
          </p:cNvPr>
          <p:cNvGrpSpPr/>
          <p:nvPr/>
        </p:nvGrpSpPr>
        <p:grpSpPr>
          <a:xfrm>
            <a:off x="11778403" y="13428770"/>
            <a:ext cx="9402698" cy="6982023"/>
            <a:chOff x="11601450" y="13203881"/>
            <a:chExt cx="9402698" cy="6982023"/>
          </a:xfrm>
        </p:grpSpPr>
        <p:pic>
          <p:nvPicPr>
            <p:cNvPr id="3" name="Picture 2" descr="A screenshot of a cell phone&#10;&#10;Description automatically generated">
              <a:extLst>
                <a:ext uri="{FF2B5EF4-FFF2-40B4-BE49-F238E27FC236}">
                  <a16:creationId xmlns:a16="http://schemas.microsoft.com/office/drawing/2014/main" id="{D00C78D8-C2D9-4EB7-AC96-159E48789AE8}"/>
                </a:ext>
              </a:extLst>
            </p:cNvPr>
            <p:cNvPicPr>
              <a:picLocks noChangeAspect="1"/>
            </p:cNvPicPr>
            <p:nvPr/>
          </p:nvPicPr>
          <p:blipFill rotWithShape="1">
            <a:blip r:embed="rId7">
              <a:extLst>
                <a:ext uri="{28A0092B-C50C-407E-A947-70E740481C1C}">
                  <a14:useLocalDpi xmlns:a14="http://schemas.microsoft.com/office/drawing/2010/main" val="0"/>
                </a:ext>
              </a:extLst>
            </a:blip>
            <a:srcRect l="12707" t="7190" r="9232" b="10676"/>
            <a:stretch/>
          </p:blipFill>
          <p:spPr>
            <a:xfrm>
              <a:off x="12901994" y="14212334"/>
              <a:ext cx="6774624" cy="5270708"/>
            </a:xfrm>
            <a:prstGeom prst="rect">
              <a:avLst/>
            </a:prstGeom>
          </p:spPr>
        </p:pic>
        <p:sp>
          <p:nvSpPr>
            <p:cNvPr id="31" name="TextBox 30">
              <a:extLst>
                <a:ext uri="{FF2B5EF4-FFF2-40B4-BE49-F238E27FC236}">
                  <a16:creationId xmlns:a16="http://schemas.microsoft.com/office/drawing/2014/main" id="{B9FA2076-F49F-4302-8E9B-FC99E51EC9B5}"/>
                </a:ext>
              </a:extLst>
            </p:cNvPr>
            <p:cNvSpPr txBox="1"/>
            <p:nvPr/>
          </p:nvSpPr>
          <p:spPr>
            <a:xfrm>
              <a:off x="13873162" y="19601129"/>
              <a:ext cx="1450175" cy="584775"/>
            </a:xfrm>
            <a:prstGeom prst="rect">
              <a:avLst/>
            </a:prstGeom>
            <a:noFill/>
          </p:spPr>
          <p:txBody>
            <a:bodyPr wrap="square" rtlCol="0">
              <a:spAutoFit/>
            </a:bodyPr>
            <a:lstStyle/>
            <a:p>
              <a:pPr algn="ctr"/>
              <a:r>
                <a:rPr lang="en-US" sz="3200" dirty="0">
                  <a:latin typeface="Arial Black" panose="020B0A04020102020204" pitchFamily="34" charset="0"/>
                </a:rPr>
                <a:t>STFT</a:t>
              </a:r>
              <a:endParaRPr lang="en-AU" sz="3200" dirty="0">
                <a:latin typeface="Arial Black" panose="020B0A04020102020204" pitchFamily="34" charset="0"/>
              </a:endParaRPr>
            </a:p>
          </p:txBody>
        </p:sp>
        <p:sp>
          <p:nvSpPr>
            <p:cNvPr id="44" name="TextBox 43">
              <a:extLst>
                <a:ext uri="{FF2B5EF4-FFF2-40B4-BE49-F238E27FC236}">
                  <a16:creationId xmlns:a16="http://schemas.microsoft.com/office/drawing/2014/main" id="{591E0FB9-8932-4D4C-81B4-E019706F7F95}"/>
                </a:ext>
              </a:extLst>
            </p:cNvPr>
            <p:cNvSpPr txBox="1"/>
            <p:nvPr/>
          </p:nvSpPr>
          <p:spPr>
            <a:xfrm>
              <a:off x="17258649" y="19601129"/>
              <a:ext cx="1450175" cy="584775"/>
            </a:xfrm>
            <a:prstGeom prst="rect">
              <a:avLst/>
            </a:prstGeom>
            <a:noFill/>
          </p:spPr>
          <p:txBody>
            <a:bodyPr wrap="square" rtlCol="0">
              <a:spAutoFit/>
            </a:bodyPr>
            <a:lstStyle/>
            <a:p>
              <a:pPr algn="ctr"/>
              <a:r>
                <a:rPr lang="en-US" sz="3200" dirty="0">
                  <a:latin typeface="Arial Black" panose="020B0A04020102020204" pitchFamily="34" charset="0"/>
                </a:rPr>
                <a:t>DCT</a:t>
              </a:r>
              <a:endParaRPr lang="en-AU" sz="3200" dirty="0">
                <a:latin typeface="Arial Black" panose="020B0A04020102020204" pitchFamily="34" charset="0"/>
              </a:endParaRPr>
            </a:p>
          </p:txBody>
        </p:sp>
        <p:sp>
          <p:nvSpPr>
            <p:cNvPr id="45" name="TextBox 44">
              <a:extLst>
                <a:ext uri="{FF2B5EF4-FFF2-40B4-BE49-F238E27FC236}">
                  <a16:creationId xmlns:a16="http://schemas.microsoft.com/office/drawing/2014/main" id="{60D07B9F-D352-4B80-9A81-5C0E01E55C75}"/>
                </a:ext>
              </a:extLst>
            </p:cNvPr>
            <p:cNvSpPr txBox="1"/>
            <p:nvPr/>
          </p:nvSpPr>
          <p:spPr>
            <a:xfrm>
              <a:off x="12649680" y="13203881"/>
              <a:ext cx="7026938" cy="1077218"/>
            </a:xfrm>
            <a:prstGeom prst="rect">
              <a:avLst/>
            </a:prstGeom>
            <a:noFill/>
          </p:spPr>
          <p:txBody>
            <a:bodyPr wrap="square" rtlCol="0">
              <a:spAutoFit/>
            </a:bodyPr>
            <a:lstStyle/>
            <a:p>
              <a:pPr algn="ctr"/>
              <a:r>
                <a:rPr lang="en-US" sz="3200" dirty="0">
                  <a:latin typeface="Arial Black" panose="020B0A04020102020204" pitchFamily="34" charset="0"/>
                </a:rPr>
                <a:t>Classification </a:t>
              </a:r>
              <a:r>
                <a:rPr lang="en-US" sz="3200" dirty="0">
                  <a:solidFill>
                    <a:srgbClr val="0072BD"/>
                  </a:solidFill>
                  <a:latin typeface="Arial Black" panose="020B0A04020102020204" pitchFamily="34" charset="0"/>
                </a:rPr>
                <a:t>Accuracy</a:t>
              </a:r>
              <a:r>
                <a:rPr lang="en-US" sz="3200" dirty="0">
                  <a:latin typeface="Arial Black" panose="020B0A04020102020204" pitchFamily="34" charset="0"/>
                </a:rPr>
                <a:t> &amp; </a:t>
              </a:r>
              <a:r>
                <a:rPr lang="en-US" sz="3200" dirty="0">
                  <a:solidFill>
                    <a:srgbClr val="D95319"/>
                  </a:solidFill>
                  <a:latin typeface="Arial Black" panose="020B0A04020102020204" pitchFamily="34" charset="0"/>
                </a:rPr>
                <a:t>Time </a:t>
              </a:r>
              <a:r>
                <a:rPr lang="en-US" sz="3200" dirty="0">
                  <a:latin typeface="Arial Black" panose="020B0A04020102020204" pitchFamily="34" charset="0"/>
                </a:rPr>
                <a:t>vs FE Method</a:t>
              </a:r>
              <a:endParaRPr lang="en-AU" sz="3200" dirty="0">
                <a:solidFill>
                  <a:srgbClr val="D95319"/>
                </a:solidFill>
                <a:latin typeface="Arial Black" panose="020B0A04020102020204" pitchFamily="34" charset="0"/>
              </a:endParaRPr>
            </a:p>
          </p:txBody>
        </p:sp>
        <p:sp>
          <p:nvSpPr>
            <p:cNvPr id="4" name="TextBox 3">
              <a:extLst>
                <a:ext uri="{FF2B5EF4-FFF2-40B4-BE49-F238E27FC236}">
                  <a16:creationId xmlns:a16="http://schemas.microsoft.com/office/drawing/2014/main" id="{09816604-11AA-413D-AB45-EBEA628F2A73}"/>
                </a:ext>
              </a:extLst>
            </p:cNvPr>
            <p:cNvSpPr txBox="1"/>
            <p:nvPr/>
          </p:nvSpPr>
          <p:spPr>
            <a:xfrm>
              <a:off x="11601450" y="13997270"/>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80%</a:t>
              </a:r>
              <a:endParaRPr lang="en-AU" sz="28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1BC903B-6F2F-4F22-913F-67BC24E32331}"/>
                </a:ext>
              </a:extLst>
            </p:cNvPr>
            <p:cNvSpPr txBox="1"/>
            <p:nvPr/>
          </p:nvSpPr>
          <p:spPr>
            <a:xfrm>
              <a:off x="11601450" y="15286647"/>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60%</a:t>
              </a:r>
              <a:endParaRPr lang="en-AU" sz="28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2C71CF7-ECE2-487B-9C6A-3ED2F1B1331E}"/>
                </a:ext>
              </a:extLst>
            </p:cNvPr>
            <p:cNvSpPr txBox="1"/>
            <p:nvPr/>
          </p:nvSpPr>
          <p:spPr>
            <a:xfrm>
              <a:off x="11601450" y="16584646"/>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40%</a:t>
              </a:r>
              <a:endParaRPr lang="en-AU" sz="280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5C5734A1-968C-4386-8A5F-832883C9083A}"/>
                </a:ext>
              </a:extLst>
            </p:cNvPr>
            <p:cNvSpPr txBox="1"/>
            <p:nvPr/>
          </p:nvSpPr>
          <p:spPr>
            <a:xfrm>
              <a:off x="11601450" y="17916126"/>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20%</a:t>
              </a:r>
              <a:endParaRPr lang="en-AU" sz="2800"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576C95FE-EFBA-4523-9A25-730ADBF10429}"/>
                </a:ext>
              </a:extLst>
            </p:cNvPr>
            <p:cNvSpPr txBox="1"/>
            <p:nvPr/>
          </p:nvSpPr>
          <p:spPr>
            <a:xfrm>
              <a:off x="11601450" y="19150941"/>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a:t>
              </a:r>
              <a:endParaRPr lang="en-AU" sz="28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E03E3763-A00C-49B1-B6B1-536F37228209}"/>
                </a:ext>
              </a:extLst>
            </p:cNvPr>
            <p:cNvSpPr txBox="1"/>
            <p:nvPr/>
          </p:nvSpPr>
          <p:spPr>
            <a:xfrm>
              <a:off x="19642019" y="13997270"/>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0.016s</a:t>
              </a:r>
              <a:endParaRPr lang="en-AU" sz="28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7B3D9FF-2D4F-43EF-8696-728AA2BC1188}"/>
                </a:ext>
              </a:extLst>
            </p:cNvPr>
            <p:cNvSpPr txBox="1"/>
            <p:nvPr/>
          </p:nvSpPr>
          <p:spPr>
            <a:xfrm>
              <a:off x="19703604" y="15285369"/>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0.012s</a:t>
              </a:r>
              <a:endParaRPr lang="en-AU" sz="28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8B7A0FA-C09C-4801-9355-54A1732710F4}"/>
                </a:ext>
              </a:extLst>
            </p:cNvPr>
            <p:cNvSpPr txBox="1"/>
            <p:nvPr/>
          </p:nvSpPr>
          <p:spPr>
            <a:xfrm>
              <a:off x="19703604" y="16584646"/>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0.008s</a:t>
              </a:r>
              <a:endParaRPr lang="en-AU" sz="28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BB8AFE21-318D-4812-9355-952D8816344C}"/>
                </a:ext>
              </a:extLst>
            </p:cNvPr>
            <p:cNvSpPr txBox="1"/>
            <p:nvPr/>
          </p:nvSpPr>
          <p:spPr>
            <a:xfrm>
              <a:off x="19703604" y="17916126"/>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0.004s</a:t>
              </a:r>
              <a:endParaRPr lang="en-AU" sz="28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655D7E-6831-4EED-8A39-798A2C062D2D}"/>
                </a:ext>
              </a:extLst>
            </p:cNvPr>
            <p:cNvSpPr txBox="1"/>
            <p:nvPr/>
          </p:nvSpPr>
          <p:spPr>
            <a:xfrm>
              <a:off x="19703604" y="19150941"/>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0.000s</a:t>
              </a:r>
              <a:endParaRPr lang="en-AU"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08040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379</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Parker</dc:creator>
  <cp:lastModifiedBy>Sam Parker</cp:lastModifiedBy>
  <cp:revision>24</cp:revision>
  <dcterms:created xsi:type="dcterms:W3CDTF">2020-06-18T09:12:29Z</dcterms:created>
  <dcterms:modified xsi:type="dcterms:W3CDTF">2020-06-30T02:39:55Z</dcterms:modified>
</cp:coreProperties>
</file>