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106" d="100"/>
          <a:sy n="106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9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71615" y="-114608"/>
            <a:ext cx="9059444" cy="7791121"/>
            <a:chOff x="2271615" y="-114608"/>
            <a:chExt cx="9059444" cy="7791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1615" y="-114608"/>
              <a:ext cx="9059444" cy="77911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81" y="3007253"/>
            <a:ext cx="4731018" cy="8371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8567" y="4428253"/>
            <a:ext cx="2542988" cy="3521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1863" y="5739939"/>
            <a:ext cx="917597" cy="3536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0729" y="690982"/>
            <a:ext cx="6849032" cy="5890168"/>
            <a:chOff x="7350729" y="690982"/>
            <a:chExt cx="6849032" cy="58901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0729" y="690982"/>
              <a:ext cx="6849032" cy="5890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6" y="51000"/>
            <a:ext cx="2533150" cy="723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692" y="943312"/>
            <a:ext cx="1697722" cy="4294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742" y="1427711"/>
            <a:ext cx="6831588" cy="9927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2847" y="2494564"/>
            <a:ext cx="6015301" cy="1286388"/>
            <a:chOff x="432847" y="2494564"/>
            <a:chExt cx="6015301" cy="12863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47" y="2494564"/>
              <a:ext cx="6015301" cy="12863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2847" y="3802116"/>
            <a:ext cx="6015301" cy="1139247"/>
            <a:chOff x="432847" y="3802116"/>
            <a:chExt cx="6015301" cy="11392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847" y="3802116"/>
              <a:ext cx="6015301" cy="11392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2847" y="4909617"/>
            <a:ext cx="6015301" cy="1151236"/>
            <a:chOff x="432847" y="4909617"/>
            <a:chExt cx="6015301" cy="11512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847" y="4909617"/>
              <a:ext cx="6015301" cy="115123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1906" y="6291943"/>
            <a:ext cx="8161150" cy="1339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6" y="51000"/>
            <a:ext cx="2533150" cy="723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692" y="943312"/>
            <a:ext cx="1697722" cy="4294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6192" y="4241066"/>
            <a:ext cx="8052312" cy="8066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647" y="1450701"/>
            <a:ext cx="6254530" cy="1454397"/>
            <a:chOff x="312647" y="1450701"/>
            <a:chExt cx="6254530" cy="1454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647" y="1450701"/>
              <a:ext cx="6254530" cy="14543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7345" y="2853893"/>
            <a:ext cx="10139093" cy="9927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6" y="51000"/>
            <a:ext cx="2533150" cy="723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216" y="943312"/>
            <a:ext cx="2279941" cy="4875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742" y="1427715"/>
            <a:ext cx="7790693" cy="20332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647" y="3522209"/>
            <a:ext cx="6558782" cy="1125362"/>
            <a:chOff x="312647" y="3522209"/>
            <a:chExt cx="6558782" cy="11253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647" y="3522209"/>
              <a:ext cx="6558782" cy="11253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393" y="4785137"/>
            <a:ext cx="5715096" cy="2281841"/>
            <a:chOff x="344393" y="4785137"/>
            <a:chExt cx="5715096" cy="22818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393" y="4785137"/>
              <a:ext cx="5715096" cy="22818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12173" y="5011490"/>
            <a:ext cx="4035359" cy="16422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6" y="51000"/>
            <a:ext cx="2533150" cy="723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946" y="1017386"/>
            <a:ext cx="3164531" cy="4875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5452" y="1485308"/>
            <a:ext cx="4855635" cy="3305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647" y="1512927"/>
            <a:ext cx="5113470" cy="5257548"/>
            <a:chOff x="312647" y="1512927"/>
            <a:chExt cx="5113470" cy="52575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647" y="1512927"/>
              <a:ext cx="5113470" cy="5257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6" y="51000"/>
            <a:ext cx="2533150" cy="723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423" y="1017389"/>
            <a:ext cx="4006531" cy="4294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3229" y="1573738"/>
            <a:ext cx="5238389" cy="5486999"/>
            <a:chOff x="323229" y="1573738"/>
            <a:chExt cx="5238389" cy="54869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229" y="1573738"/>
              <a:ext cx="5238389" cy="54869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1457" y="1546119"/>
            <a:ext cx="4930597" cy="51226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8067" y="741722"/>
            <a:ext cx="5267962" cy="6078460"/>
            <a:chOff x="-108067" y="741722"/>
            <a:chExt cx="526796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8067" y="741722"/>
              <a:ext cx="526796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2879" y="1929250"/>
            <a:ext cx="2289112" cy="819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44149" y="2604798"/>
            <a:ext cx="787660" cy="288771"/>
            <a:chOff x="5744149" y="2604798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4149" y="2604798"/>
              <a:ext cx="787660" cy="288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53" y="51000"/>
            <a:ext cx="2542864" cy="7138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860" y="1131287"/>
            <a:ext cx="5144282" cy="18770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859" y="3345839"/>
            <a:ext cx="5256318" cy="2934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60254" y="1121456"/>
            <a:ext cx="2436292" cy="11697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53" y="51000"/>
            <a:ext cx="2542864" cy="7138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3965" y="1117424"/>
            <a:ext cx="8127309" cy="5705558"/>
            <a:chOff x="1283965" y="1117424"/>
            <a:chExt cx="8127309" cy="57055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3965" y="1117424"/>
              <a:ext cx="8127309" cy="57055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9353" y="6888122"/>
            <a:ext cx="4716932" cy="4855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53" y="51000"/>
            <a:ext cx="2542864" cy="7138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4887" y="6806212"/>
            <a:ext cx="7721103" cy="4855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2450" y="1607546"/>
            <a:ext cx="7430339" cy="4346813"/>
            <a:chOff x="1632450" y="1607546"/>
            <a:chExt cx="7430339" cy="43468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2450" y="1607546"/>
              <a:ext cx="7430339" cy="4346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53" y="51000"/>
            <a:ext cx="2542864" cy="7138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0100" y="1336555"/>
            <a:ext cx="4537143" cy="3726586"/>
            <a:chOff x="460100" y="1336555"/>
            <a:chExt cx="4537143" cy="37265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100" y="1336555"/>
              <a:ext cx="4537143" cy="372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1129" y="3190018"/>
            <a:ext cx="532980" cy="387188"/>
            <a:chOff x="5081129" y="3190018"/>
            <a:chExt cx="532980" cy="3871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1129" y="3190018"/>
              <a:ext cx="532980" cy="3871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03655" y="1336555"/>
            <a:ext cx="4537143" cy="3762751"/>
            <a:chOff x="5703655" y="1336555"/>
            <a:chExt cx="4537143" cy="37627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3655" y="1336555"/>
              <a:ext cx="4537143" cy="376275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6556" y="6639103"/>
            <a:ext cx="6559408" cy="485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53" y="51000"/>
            <a:ext cx="2542864" cy="7138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6255" y="2350874"/>
            <a:ext cx="4455513" cy="27545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0609" y="1234097"/>
            <a:ext cx="5280726" cy="5740826"/>
            <a:chOff x="430609" y="1234097"/>
            <a:chExt cx="5280726" cy="57408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609" y="1234097"/>
              <a:ext cx="5280726" cy="5740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52" y="51000"/>
            <a:ext cx="2542864" cy="7138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6257" y="2331214"/>
            <a:ext cx="4413722" cy="22712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8741" y="1830228"/>
            <a:ext cx="5064462" cy="4622945"/>
            <a:chOff x="538741" y="1830228"/>
            <a:chExt cx="5064462" cy="46229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741" y="1830228"/>
              <a:ext cx="5064462" cy="4622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6" y="51000"/>
            <a:ext cx="2533150" cy="723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645" y="943316"/>
            <a:ext cx="8314770" cy="19223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742" y="6479258"/>
            <a:ext cx="6809569" cy="6368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647" y="3126194"/>
            <a:ext cx="6248538" cy="3011945"/>
            <a:chOff x="312647" y="3126194"/>
            <a:chExt cx="6248538" cy="30119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2477" y="3126194"/>
              <a:ext cx="6198483" cy="1139427"/>
              <a:chOff x="322477" y="3126194"/>
              <a:chExt cx="6198483" cy="113942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22477" y="3126194"/>
                <a:ext cx="6198483" cy="113942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12647" y="4363923"/>
              <a:ext cx="6218144" cy="787001"/>
              <a:chOff x="312647" y="4363923"/>
              <a:chExt cx="6218144" cy="78700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12647" y="4363923"/>
                <a:ext cx="6218144" cy="78700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42138" y="5261949"/>
              <a:ext cx="6218144" cy="867958"/>
              <a:chOff x="342138" y="5261949"/>
              <a:chExt cx="6218144" cy="86795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42138" y="5261949"/>
                <a:ext cx="6218144" cy="86795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852" y="979746"/>
            <a:ext cx="10323535" cy="6323909"/>
            <a:chOff x="185852" y="979746"/>
            <a:chExt cx="10323535" cy="6323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52" y="979746"/>
              <a:ext cx="10323535" cy="6323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76" y="51000"/>
            <a:ext cx="2533150" cy="723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537392"/>
            <a:ext cx="10695238" cy="288771"/>
            <a:chOff x="0" y="537392"/>
            <a:chExt cx="10695238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7392"/>
              <a:ext cx="10695238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645" y="943312"/>
            <a:ext cx="1816798" cy="4700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647" y="1579294"/>
            <a:ext cx="6362798" cy="1274091"/>
            <a:chOff x="312647" y="1579294"/>
            <a:chExt cx="6362798" cy="12740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647" y="1579294"/>
              <a:ext cx="6362798" cy="12740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742" y="3052505"/>
            <a:ext cx="6223617" cy="9927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5028" y="4558527"/>
            <a:ext cx="7994255" cy="8066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정재헌</cp:lastModifiedBy>
  <cp:revision>2</cp:revision>
  <dcterms:created xsi:type="dcterms:W3CDTF">2023-02-19T19:27:27Z</dcterms:created>
  <dcterms:modified xsi:type="dcterms:W3CDTF">2023-02-19T11:41:56Z</dcterms:modified>
</cp:coreProperties>
</file>