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YOPmV04KVFp+evi6F95tY0Pxh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8553d388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98553d3882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8553d388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98553d3882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8553d3882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98553d3882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8553d388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98553d3882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cribbr.com/plagiarism/how-do-plagiarism-checkers-work/" TargetMode="External"/><Relationship Id="rId4" Type="http://schemas.openxmlformats.org/officeDocument/2006/relationships/hyperlink" Target="http://www.data-flair.trai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69474" y="381001"/>
            <a:ext cx="8462041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GANDHINAGAR INSTITUTE OF TECHNOLOGY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58588" y="984674"/>
            <a:ext cx="7772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23900" y="2164007"/>
            <a:ext cx="7772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Analyser</a:t>
            </a:r>
            <a:endParaRPr b="1" i="0" sz="4000" u="none" cap="none" strike="noStrike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09600" y="3096048"/>
            <a:ext cx="7772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ID: </a:t>
            </a:r>
            <a:r>
              <a:rPr b="1" i="0" lang="en-US" sz="2000" u="none" cap="none" strike="noStrike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GIT_IT_DE_IIA_22_19</a:t>
            </a:r>
            <a:endParaRPr b="1" i="0" sz="2000" u="none" cap="none" strike="noStrike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Jagani         (200120116060)</a:t>
            </a:r>
            <a:endParaRPr b="0" i="0" sz="1800" u="none" cap="none" strike="noStrike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Viral Dedaniya      (200120116076)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Naimish Pambhar (200120116112)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Himanshu Parmar (200120116091)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611470" y="6059501"/>
            <a:ext cx="2537012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b="1" i="0" sz="1800" u="none" cap="none" strike="noStrike">
              <a:solidFill>
                <a:srgbClr val="E46C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Pooja J. Shah </a:t>
            </a:r>
            <a:endParaRPr b="1" i="0" sz="1800" u="none" cap="none" strike="noStrike">
              <a:solidFill>
                <a:srgbClr val="E36C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58588" y="1393884"/>
            <a:ext cx="7772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Engineering-II </a:t>
            </a:r>
            <a:r>
              <a:rPr b="1" lang="en-US" sz="20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000" u="none" cap="none" strike="noStrike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(31</a:t>
            </a:r>
            <a:r>
              <a:rPr b="1" lang="en-US" sz="20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-US" sz="2000" u="none" cap="none" strike="noStrike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Tools/Technology for Implementation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457200" y="1600200"/>
            <a:ext cx="8085525" cy="483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Tools and Technology required are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Python Programming Language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Code Editor or IDE like IntelliJ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Numpy, cv2 and difflib Python library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PC/Laptop for Development etc...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>
            <a:off x="6287295" y="1506716"/>
            <a:ext cx="2421826" cy="4080734"/>
            <a:chOff x="5767145" y="1839591"/>
            <a:chExt cx="2421826" cy="4080734"/>
          </a:xfrm>
        </p:grpSpPr>
        <p:pic>
          <p:nvPicPr>
            <p:cNvPr id="150" name="Google Shape;15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27694" y="1839591"/>
              <a:ext cx="1100739" cy="1219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7693" y="3306054"/>
              <a:ext cx="1110345" cy="1139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67145" y="4835925"/>
              <a:ext cx="2421826" cy="108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System (Diagrams)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74837" l="0" r="0" t="0"/>
          <a:stretch/>
        </p:blipFill>
        <p:spPr>
          <a:xfrm>
            <a:off x="0" y="1189041"/>
            <a:ext cx="8839199" cy="9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1690" t="0"/>
          <a:stretch/>
        </p:blipFill>
        <p:spPr>
          <a:xfrm>
            <a:off x="152400" y="4370025"/>
            <a:ext cx="8839199" cy="12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49320"/>
          <a:stretch/>
        </p:blipFill>
        <p:spPr>
          <a:xfrm>
            <a:off x="67613" y="2236852"/>
            <a:ext cx="8923976" cy="19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Canvases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529238" y="1320214"/>
            <a:ext cx="8085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AEIOU Canvas</a:t>
            </a:r>
            <a:endParaRPr/>
          </a:p>
        </p:txBody>
      </p:sp>
      <p:pic>
        <p:nvPicPr>
          <p:cNvPr id="167" name="Google Shape;1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1986550"/>
            <a:ext cx="67151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8553d3882_0_22"/>
          <p:cNvSpPr txBox="1"/>
          <p:nvPr>
            <p:ph idx="1" type="body"/>
          </p:nvPr>
        </p:nvSpPr>
        <p:spPr>
          <a:xfrm>
            <a:off x="457200" y="701802"/>
            <a:ext cx="8085600" cy="5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Empathy Canvas</a:t>
            </a:r>
            <a:endParaRPr/>
          </a:p>
        </p:txBody>
      </p:sp>
      <p:pic>
        <p:nvPicPr>
          <p:cNvPr id="173" name="Google Shape;173;g198553d388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475" y="1298438"/>
            <a:ext cx="3733800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8553d3882_0_42"/>
          <p:cNvSpPr txBox="1"/>
          <p:nvPr>
            <p:ph idx="1" type="body"/>
          </p:nvPr>
        </p:nvSpPr>
        <p:spPr>
          <a:xfrm>
            <a:off x="457200" y="701802"/>
            <a:ext cx="8085600" cy="5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Ideation Canvas</a:t>
            </a:r>
            <a:endParaRPr/>
          </a:p>
        </p:txBody>
      </p:sp>
      <p:pic>
        <p:nvPicPr>
          <p:cNvPr id="179" name="Google Shape;179;g198553d388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611675"/>
            <a:ext cx="67246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8553d3882_0_46"/>
          <p:cNvSpPr txBox="1"/>
          <p:nvPr>
            <p:ph idx="1" type="body"/>
          </p:nvPr>
        </p:nvSpPr>
        <p:spPr>
          <a:xfrm>
            <a:off x="457200" y="701802"/>
            <a:ext cx="8085600" cy="5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Product Development Canvas</a:t>
            </a:r>
            <a:endParaRPr/>
          </a:p>
        </p:txBody>
      </p:sp>
      <p:pic>
        <p:nvPicPr>
          <p:cNvPr id="185" name="Google Shape;185;g198553d3882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38" y="1502175"/>
            <a:ext cx="671512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/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534040" y="1417704"/>
            <a:ext cx="80855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[1] Plagiarism checkers. Author : Behic Guven. November 30, 2020 [cited 2022 November 10];  Available from URL: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https://www.scribbr.com/plagiarism/how-do-plagiarism-checkers-work/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[2] Plagiarism Detection Software [cited 2022 November 11]; Available from URL: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http://www.data-flair.training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Observation and analysis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Functions, User, And Activity Of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Functional And Non-Functional Requirement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Tools/Technology for Implementation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Analysis of system(Diagrams)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Canvases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085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is Plagiarism?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124" y="2373925"/>
            <a:ext cx="5878725" cy="37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774175"/>
            <a:ext cx="8229600" cy="5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word plagiarism originates from the Latin word ‘plagiarius’(mean ‘kidnapper’).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Definition of plagiarism is the act of stealing of work or idea or language without proper acknowledgment to the author and source.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Plagiarism is appropriation of another person’s ideas, processes, results, or words without giving appropriate credit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12047" l="13665" r="9817" t="15509"/>
          <a:stretch/>
        </p:blipFill>
        <p:spPr>
          <a:xfrm>
            <a:off x="3093500" y="2674325"/>
            <a:ext cx="2957000" cy="19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8553d3882_0_9"/>
          <p:cNvSpPr txBox="1"/>
          <p:nvPr>
            <p:ph idx="1" type="body"/>
          </p:nvPr>
        </p:nvSpPr>
        <p:spPr>
          <a:xfrm>
            <a:off x="457200" y="774175"/>
            <a:ext cx="8229600" cy="5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Plagiarism Detection Software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 system that takes a submitted text as input, and compares the text against a set of publicly available and privately held documents, resulting in a similarity report.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similarity report includes marking of similar or identical text, hyperlinks or other references to sources that match it, and an overall similarity report.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some cases, the similarity report can be customized to include or not quoted text, and to include or not the bibliography (where the use of a style will ensure that the text of any citation matches the same text in any other document citing the same source</a:t>
            </a: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 and Analysis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457200" y="1600200"/>
            <a:ext cx="80855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anti-plagiarism software enables scanning of documents against all the documents sources, the software tool looks matches a string of eight to ten words.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that we have to give files to software that we want to check the plagiarism from and the document which want to check.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can install the numpy, cv2 and difflib modules using pip package manager.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software is running on the Python script with the help of modules that we can add to our software.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Function, Users and Activity of System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Function of this software is check the plagiarism in text files.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it finds the difference between two images and generates another resultant image of difference.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810" y="3276600"/>
            <a:ext cx="4544389" cy="28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841402"/>
            <a:ext cx="8229600" cy="528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Users of this Software can be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Teachers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Educational Institutes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Bloggers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News Channels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Media Companies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Content Creators etc…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71800"/>
            <a:ext cx="4167876" cy="218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and Non-Functional Requirement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80855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Requirements for this to be working model are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Any Computer Device with Mediocre Hardware.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Operating System like Windows.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Python 3.8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Code Editor or IDE like IntelliJ.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Numpy, cv2 and difflib Libraries which we will include in our Python script.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Files that you want to check plagiarism for.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Kiran Patel</dc:creator>
</cp:coreProperties>
</file>